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92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Knowledge\Courses\Udicity\Data%20Analysis%20Advanced\2.SQL%20For%20Data%20Analysis\SQL%20Project\Chinook%20Project\SQL_Project\best%20artis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Knowledge\Courses\Udicity\Data%20Analysis%20Advanced\2.SQL%20For%20Data%20Analysis\SQL%20Project\Chinook%20Project\SQL_Project\employe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Knowledge\Courses\Udicity\Data%20Analysis%20Advanced\2.SQL%20For%20Data%20Analysis\SQL%20Project\Chinook%20Project\SQL_Project\best%20album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G:\Knowledge\Courses\Udicity\Data%20Analysis%20Advanced\2.SQL%20For%20Data%20Analysis\SQL%20Project\Chinook%20Project\SQL_Project\best%20playlis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Artists</a:t>
            </a:r>
            <a:r>
              <a:rPr lang="en-US" baseline="0"/>
              <a:t> Popularity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'best artist'!$B$1</c:f>
              <c:strCache>
                <c:ptCount val="1"/>
                <c:pt idx="0">
                  <c:v>Tracks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'best artist'!$A$2:$A$166</c:f>
              <c:strCache>
                <c:ptCount val="165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  <c:pt idx="10">
                  <c:v>R.E.M.</c:v>
                </c:pt>
                <c:pt idx="11">
                  <c:v>Queen</c:v>
                </c:pt>
                <c:pt idx="12">
                  <c:v>Creedence Clearwater Revival</c:v>
                </c:pt>
                <c:pt idx="13">
                  <c:v>Battlestar Galactica (Classic)</c:v>
                </c:pt>
                <c:pt idx="14">
                  <c:v>Guns N' Roses</c:v>
                </c:pt>
                <c:pt idx="15">
                  <c:v>TitÃ£s</c:v>
                </c:pt>
                <c:pt idx="16">
                  <c:v>Green Day</c:v>
                </c:pt>
                <c:pt idx="17">
                  <c:v>Pearl Jam</c:v>
                </c:pt>
                <c:pt idx="18">
                  <c:v>Kiss</c:v>
                </c:pt>
                <c:pt idx="19">
                  <c:v>Various Artists</c:v>
                </c:pt>
                <c:pt idx="20">
                  <c:v>Van Halen</c:v>
                </c:pt>
                <c:pt idx="21">
                  <c:v>Red Hot Chili Peppers</c:v>
                </c:pt>
                <c:pt idx="22">
                  <c:v>Chico Buarque</c:v>
                </c:pt>
                <c:pt idx="23">
                  <c:v>Heroes</c:v>
                </c:pt>
                <c:pt idx="24">
                  <c:v>Lenny Kravitz</c:v>
                </c:pt>
                <c:pt idx="25">
                  <c:v>Chico Science &amp; NaÃ§Ã£o Zumbi</c:v>
                </c:pt>
                <c:pt idx="26">
                  <c:v>Battlestar Galactica</c:v>
                </c:pt>
                <c:pt idx="27">
                  <c:v>Tim Maia</c:v>
                </c:pt>
                <c:pt idx="28">
                  <c:v>Smashing Pumpkins</c:v>
                </c:pt>
                <c:pt idx="29">
                  <c:v>Ozzy Osbourne</c:v>
                </c:pt>
                <c:pt idx="30">
                  <c:v>Foo Fighters</c:v>
                </c:pt>
                <c:pt idx="31">
                  <c:v>AntÃ´nio Carlos Jobim</c:v>
                </c:pt>
                <c:pt idx="32">
                  <c:v>CÃ¡ssia Eller</c:v>
                </c:pt>
                <c:pt idx="33">
                  <c:v>Caetano Veloso</c:v>
                </c:pt>
                <c:pt idx="34">
                  <c:v>Spyro Gyra</c:v>
                </c:pt>
                <c:pt idx="35">
                  <c:v>Gilberto Gil</c:v>
                </c:pt>
                <c:pt idx="36">
                  <c:v>The Who</c:v>
                </c:pt>
                <c:pt idx="37">
                  <c:v>The Rolling Stones</c:v>
                </c:pt>
                <c:pt idx="38">
                  <c:v>Jamiroquai</c:v>
                </c:pt>
                <c:pt idx="39">
                  <c:v>Djavan</c:v>
                </c:pt>
                <c:pt idx="40">
                  <c:v>Amy Winehouse</c:v>
                </c:pt>
                <c:pt idx="41">
                  <c:v>The Tea Party</c:v>
                </c:pt>
                <c:pt idx="42">
                  <c:v>Miles Davis</c:v>
                </c:pt>
                <c:pt idx="43">
                  <c:v>LegiÃ£o Urbana</c:v>
                </c:pt>
                <c:pt idx="44">
                  <c:v>Gene Krupa</c:v>
                </c:pt>
                <c:pt idx="45">
                  <c:v>The Cult</c:v>
                </c:pt>
                <c:pt idx="46">
                  <c:v>Cidade Negra</c:v>
                </c:pt>
                <c:pt idx="47">
                  <c:v>Audioslave</c:v>
                </c:pt>
                <c:pt idx="48">
                  <c:v>AC/DC</c:v>
                </c:pt>
                <c:pt idx="49">
                  <c:v>Toquinho &amp; VinÃ­cius</c:v>
                </c:pt>
                <c:pt idx="50">
                  <c:v>Soundgarden</c:v>
                </c:pt>
                <c:pt idx="51">
                  <c:v>Milton Nascimento</c:v>
                </c:pt>
                <c:pt idx="52">
                  <c:v>The Black Crowes</c:v>
                </c:pt>
                <c:pt idx="53">
                  <c:v>O TerÃ§o</c:v>
                </c:pt>
                <c:pt idx="54">
                  <c:v>Lulu Santos</c:v>
                </c:pt>
                <c:pt idx="55">
                  <c:v>Elis Regina</c:v>
                </c:pt>
                <c:pt idx="56">
                  <c:v>System Of A Down</c:v>
                </c:pt>
                <c:pt idx="57">
                  <c:v>Santana</c:v>
                </c:pt>
                <c:pt idx="58">
                  <c:v>Nirvana</c:v>
                </c:pt>
                <c:pt idx="59">
                  <c:v>James Brown</c:v>
                </c:pt>
                <c:pt idx="60">
                  <c:v>Bruce Dickinson</c:v>
                </c:pt>
                <c:pt idx="61">
                  <c:v>Body Count</c:v>
                </c:pt>
                <c:pt idx="62">
                  <c:v>The Clash</c:v>
                </c:pt>
                <c:pt idx="63">
                  <c:v>Stone Temple Pilots</c:v>
                </c:pt>
                <c:pt idx="64">
                  <c:v>Skank</c:v>
                </c:pt>
                <c:pt idx="65">
                  <c:v>Raul Seixas</c:v>
                </c:pt>
                <c:pt idx="66">
                  <c:v>Olodum</c:v>
                </c:pt>
                <c:pt idx="67">
                  <c:v>Marvin Gaye</c:v>
                </c:pt>
                <c:pt idx="68">
                  <c:v>Judas Priest</c:v>
                </c:pt>
                <c:pt idx="69">
                  <c:v>Frank Sinatra</c:v>
                </c:pt>
                <c:pt idx="70">
                  <c:v>Aerosmith</c:v>
                </c:pt>
                <c:pt idx="71">
                  <c:v>Zeca Pagodinho</c:v>
                </c:pt>
                <c:pt idx="72">
                  <c:v>Stevie Ray Vaughan &amp; Double Trouble</c:v>
                </c:pt>
                <c:pt idx="73">
                  <c:v>R.E.M. Feat. Kate Pearson</c:v>
                </c:pt>
                <c:pt idx="74">
                  <c:v>Planet Hemp</c:v>
                </c:pt>
                <c:pt idx="75">
                  <c:v>Passengers</c:v>
                </c:pt>
                <c:pt idx="76">
                  <c:v>Incognito</c:v>
                </c:pt>
                <c:pt idx="77">
                  <c:v>Gonzaguinha</c:v>
                </c:pt>
                <c:pt idx="78">
                  <c:v>Black Sabbath</c:v>
                </c:pt>
                <c:pt idx="79">
                  <c:v>UB40</c:v>
                </c:pt>
                <c:pt idx="80">
                  <c:v>Page &amp; Plant</c:v>
                </c:pt>
                <c:pt idx="81">
                  <c:v>Os Mutantes</c:v>
                </c:pt>
                <c:pt idx="82">
                  <c:v>Men At Work</c:v>
                </c:pt>
                <c:pt idx="83">
                  <c:v>Marisa Monte</c:v>
                </c:pt>
                <c:pt idx="84">
                  <c:v>Jimi Hendrix</c:v>
                </c:pt>
                <c:pt idx="85">
                  <c:v>House Of Pain</c:v>
                </c:pt>
                <c:pt idx="86">
                  <c:v>Godsmack</c:v>
                </c:pt>
                <c:pt idx="87">
                  <c:v>Funk Como Le Gusta</c:v>
                </c:pt>
                <c:pt idx="88">
                  <c:v>Falamansa</c:v>
                </c:pt>
                <c:pt idx="89">
                  <c:v>David Coverdale</c:v>
                </c:pt>
                <c:pt idx="90">
                  <c:v>Black Label Society</c:v>
                </c:pt>
                <c:pt idx="91">
                  <c:v>Alanis Morissette</c:v>
                </c:pt>
                <c:pt idx="92">
                  <c:v>The Police</c:v>
                </c:pt>
                <c:pt idx="93">
                  <c:v>Raimundos</c:v>
                </c:pt>
                <c:pt idx="94">
                  <c:v>O Rappa</c:v>
                </c:pt>
                <c:pt idx="95">
                  <c:v>MÃ¶tley CrÃ¼e</c:v>
                </c:pt>
                <c:pt idx="96">
                  <c:v>Marcos Valle</c:v>
                </c:pt>
                <c:pt idx="97">
                  <c:v>JET</c:v>
                </c:pt>
                <c:pt idx="98">
                  <c:v>Def Leppard</c:v>
                </c:pt>
                <c:pt idx="99">
                  <c:v>Buddy Guy</c:v>
                </c:pt>
                <c:pt idx="100">
                  <c:v>Alice In Chains</c:v>
                </c:pt>
                <c:pt idx="101">
                  <c:v>VinÃ­cius De Moraes</c:v>
                </c:pt>
                <c:pt idx="102">
                  <c:v>Velvet Revolver</c:v>
                </c:pt>
                <c:pt idx="103">
                  <c:v>Rush</c:v>
                </c:pt>
                <c:pt idx="104">
                  <c:v>MÃ´nica Marianno</c:v>
                </c:pt>
                <c:pt idx="105">
                  <c:v>MotÃ¶rhead</c:v>
                </c:pt>
                <c:pt idx="106">
                  <c:v>JoÃ£o Suplicy</c:v>
                </c:pt>
                <c:pt idx="107">
                  <c:v>Jota Quest</c:v>
                </c:pt>
                <c:pt idx="108">
                  <c:v>Jorge Ben</c:v>
                </c:pt>
                <c:pt idx="109">
                  <c:v>Ed Motta</c:v>
                </c:pt>
                <c:pt idx="110">
                  <c:v>BackBeat</c:v>
                </c:pt>
                <c:pt idx="111">
                  <c:v>Terry Bozzio, Tony Levin &amp; Steve Stevens</c:v>
                </c:pt>
                <c:pt idx="112">
                  <c:v>Scorpions</c:v>
                </c:pt>
                <c:pt idx="113">
                  <c:v>Paul D'Ianno</c:v>
                </c:pt>
                <c:pt idx="114">
                  <c:v>Marillion</c:v>
                </c:pt>
                <c:pt idx="115">
                  <c:v>ClÃ¡udio Zoli</c:v>
                </c:pt>
                <c:pt idx="116">
                  <c:v>Accept</c:v>
                </c:pt>
                <c:pt idx="117">
                  <c:v>Aquaman</c:v>
                </c:pt>
                <c:pt idx="118">
                  <c:v>The Doors</c:v>
                </c:pt>
                <c:pt idx="119">
                  <c:v>Temple of the Dog</c:v>
                </c:pt>
                <c:pt idx="120">
                  <c:v>Pink Floyd</c:v>
                </c:pt>
                <c:pt idx="121">
                  <c:v>Joe Satriani</c:v>
                </c:pt>
                <c:pt idx="122">
                  <c:v>Frank Zappa &amp; Captain Beefheart</c:v>
                </c:pt>
                <c:pt idx="123">
                  <c:v>Dennis Chambers</c:v>
                </c:pt>
                <c:pt idx="124">
                  <c:v>Chris Cornell</c:v>
                </c:pt>
                <c:pt idx="125">
                  <c:v>Billy Cobham</c:v>
                </c:pt>
                <c:pt idx="126">
                  <c:v>Apocalyptica</c:v>
                </c:pt>
                <c:pt idx="127">
                  <c:v>Michael Tilson Thomas &amp; San Francisco Symphony</c:v>
                </c:pt>
                <c:pt idx="128">
                  <c:v>Eugene Ormandy</c:v>
                </c:pt>
                <c:pt idx="129">
                  <c:v>Equale Brass Ensemble, John Eliot Gardiner &amp; Munich Monteverdi Orchestra and Choir</c:v>
                </c:pt>
                <c:pt idx="130">
                  <c:v>Emerson String Quartet</c:v>
                </c:pt>
                <c:pt idx="131">
                  <c:v>Chicago Symphony Orchestra &amp; Fritz Reiner</c:v>
                </c:pt>
                <c:pt idx="132">
                  <c:v>Berliner Philharmoniker &amp; Herbert Von Karajan</c:v>
                </c:pt>
                <c:pt idx="133">
                  <c:v>Academy of St. Martin in the Fields, Sir Neville Marriner &amp; Thurston Dart</c:v>
                </c:pt>
                <c:pt idx="134">
                  <c:v>Yo-Yo Ma</c:v>
                </c:pt>
                <c:pt idx="135">
                  <c:v>Yehudi Menuhin</c:v>
                </c:pt>
                <c:pt idx="136">
                  <c:v>The Posies</c:v>
                </c:pt>
                <c:pt idx="137">
                  <c:v>The King's Singers</c:v>
                </c:pt>
                <c:pt idx="138">
                  <c:v>The 12 Cellists of The Berlin Philharmonic</c:v>
                </c:pt>
                <c:pt idx="139">
                  <c:v>Sir Georg Solti &amp; Wiener Philharmoniker</c:v>
                </c:pt>
                <c:pt idx="140">
                  <c:v>Scholars Baroque Ensemble</c:v>
                </c:pt>
                <c:pt idx="141">
                  <c:v>Royal Philharmonic Orchestra &amp; Sir Thomas Beecham</c:v>
                </c:pt>
                <c:pt idx="142">
                  <c:v>Roger Norrington, London Classical Players</c:v>
                </c:pt>
                <c:pt idx="143">
                  <c:v>Philharmonia Orchestra &amp; Sir Neville Marriner</c:v>
                </c:pt>
                <c:pt idx="144">
                  <c:v>Otto Klemperer &amp; Philharmonia Orchestra</c:v>
                </c:pt>
                <c:pt idx="145">
                  <c:v>Orchestra of The Age of Enlightenment</c:v>
                </c:pt>
                <c:pt idx="146">
                  <c:v>Michele Campanella</c:v>
                </c:pt>
                <c:pt idx="147">
                  <c:v>Maurizio Pollini</c:v>
                </c:pt>
                <c:pt idx="148">
                  <c:v>Martin Roscoe</c:v>
                </c:pt>
                <c:pt idx="149">
                  <c:v>Luciana Souza/Romero Lubambo</c:v>
                </c:pt>
                <c:pt idx="150">
                  <c:v>Kent Nagano and Orchestre de l'OpÃ©ra de Lyon</c:v>
                </c:pt>
                <c:pt idx="151">
                  <c:v>Julian Bream</c:v>
                </c:pt>
                <c:pt idx="152">
                  <c:v>Habib KoitÃ© and Bamada</c:v>
                </c:pt>
                <c:pt idx="153">
                  <c:v>GÃ¶teborgs Symfoniker &amp; Neeme JÃ¤rvi</c:v>
                </c:pt>
                <c:pt idx="154">
                  <c:v>Felix Schmidt, London Symphony Orchestra &amp; Rafael FrÃ¼hbeck de Burgos</c:v>
                </c:pt>
                <c:pt idx="155">
                  <c:v>English Concert &amp; Trevor Pinnock</c:v>
                </c:pt>
                <c:pt idx="156">
                  <c:v>Emanuel Ax, Eugene Ormandy &amp; Philadelphia Orchestra</c:v>
                </c:pt>
                <c:pt idx="157">
                  <c:v>Edo de Waart &amp; San Francisco Symphony</c:v>
                </c:pt>
                <c:pt idx="158">
                  <c:v>Dread Zeppelin</c:v>
                </c:pt>
                <c:pt idx="159">
                  <c:v>Calexico</c:v>
                </c:pt>
                <c:pt idx="160">
                  <c:v>Berliner Philharmoniker &amp; Hans Rosbaud</c:v>
                </c:pt>
                <c:pt idx="161">
                  <c:v>Antal DorÃ¡ti &amp; London Symphony Orchestra</c:v>
                </c:pt>
                <c:pt idx="162">
                  <c:v>Adrian Leaper &amp; Doreen de Feis</c:v>
                </c:pt>
                <c:pt idx="163">
                  <c:v>Academy of St. Martin in the Fields, John Birch, Sir Neville Marriner &amp; Sylvia McNair</c:v>
                </c:pt>
                <c:pt idx="164">
                  <c:v>Academy of St. Martin in the Fields &amp; Sir Neville Marriner</c:v>
                </c:pt>
              </c:strCache>
            </c:strRef>
          </c:cat>
          <c:val>
            <c:numRef>
              <c:f>'best artist'!$B$2:$B$166</c:f>
              <c:numCache>
                <c:formatCode>General</c:formatCode>
                <c:ptCount val="165"/>
                <c:pt idx="0">
                  <c:v>140</c:v>
                </c:pt>
                <c:pt idx="1">
                  <c:v>107</c:v>
                </c:pt>
                <c:pt idx="2">
                  <c:v>91</c:v>
                </c:pt>
                <c:pt idx="3">
                  <c:v>87</c:v>
                </c:pt>
                <c:pt idx="4">
                  <c:v>41</c:v>
                </c:pt>
                <c:pt idx="5">
                  <c:v>25</c:v>
                </c:pt>
                <c:pt idx="6">
                  <c:v>45</c:v>
                </c:pt>
                <c:pt idx="7">
                  <c:v>44</c:v>
                </c:pt>
                <c:pt idx="8">
                  <c:v>42</c:v>
                </c:pt>
                <c:pt idx="9">
                  <c:v>40</c:v>
                </c:pt>
                <c:pt idx="10">
                  <c:v>39</c:v>
                </c:pt>
                <c:pt idx="11">
                  <c:v>37</c:v>
                </c:pt>
                <c:pt idx="12">
                  <c:v>37</c:v>
                </c:pt>
                <c:pt idx="13">
                  <c:v>18</c:v>
                </c:pt>
                <c:pt idx="14">
                  <c:v>36</c:v>
                </c:pt>
                <c:pt idx="15">
                  <c:v>34</c:v>
                </c:pt>
                <c:pt idx="16">
                  <c:v>33</c:v>
                </c:pt>
                <c:pt idx="17">
                  <c:v>32</c:v>
                </c:pt>
                <c:pt idx="18">
                  <c:v>31</c:v>
                </c:pt>
                <c:pt idx="19">
                  <c:v>29</c:v>
                </c:pt>
                <c:pt idx="20">
                  <c:v>29</c:v>
                </c:pt>
                <c:pt idx="21">
                  <c:v>27</c:v>
                </c:pt>
                <c:pt idx="22">
                  <c:v>27</c:v>
                </c:pt>
                <c:pt idx="23">
                  <c:v>13</c:v>
                </c:pt>
                <c:pt idx="24">
                  <c:v>26</c:v>
                </c:pt>
                <c:pt idx="25">
                  <c:v>25</c:v>
                </c:pt>
                <c:pt idx="26">
                  <c:v>12</c:v>
                </c:pt>
                <c:pt idx="27">
                  <c:v>24</c:v>
                </c:pt>
                <c:pt idx="28">
                  <c:v>24</c:v>
                </c:pt>
                <c:pt idx="29">
                  <c:v>24</c:v>
                </c:pt>
                <c:pt idx="30">
                  <c:v>22</c:v>
                </c:pt>
                <c:pt idx="31">
                  <c:v>22</c:v>
                </c:pt>
                <c:pt idx="32">
                  <c:v>21</c:v>
                </c:pt>
                <c:pt idx="33">
                  <c:v>21</c:v>
                </c:pt>
                <c:pt idx="34">
                  <c:v>20</c:v>
                </c:pt>
                <c:pt idx="35">
                  <c:v>20</c:v>
                </c:pt>
                <c:pt idx="36">
                  <c:v>19</c:v>
                </c:pt>
                <c:pt idx="37">
                  <c:v>18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17</c:v>
                </c:pt>
                <c:pt idx="42">
                  <c:v>17</c:v>
                </c:pt>
                <c:pt idx="43">
                  <c:v>17</c:v>
                </c:pt>
                <c:pt idx="44">
                  <c:v>17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14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11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2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3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AA-4388-93F1-EDBCB967F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835023"/>
        <c:axId val="153817135"/>
      </c:barChart>
      <c:lineChart>
        <c:grouping val="standard"/>
        <c:varyColors val="0"/>
        <c:ser>
          <c:idx val="1"/>
          <c:order val="1"/>
          <c:tx>
            <c:strRef>
              <c:f>'best artist'!$C$1</c:f>
              <c:strCache>
                <c:ptCount val="1"/>
                <c:pt idx="0">
                  <c:v>Total_Sales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'best artist'!$A$2:$A$166</c:f>
              <c:strCache>
                <c:ptCount val="165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  <c:pt idx="10">
                  <c:v>R.E.M.</c:v>
                </c:pt>
                <c:pt idx="11">
                  <c:v>Queen</c:v>
                </c:pt>
                <c:pt idx="12">
                  <c:v>Creedence Clearwater Revival</c:v>
                </c:pt>
                <c:pt idx="13">
                  <c:v>Battlestar Galactica (Classic)</c:v>
                </c:pt>
                <c:pt idx="14">
                  <c:v>Guns N' Roses</c:v>
                </c:pt>
                <c:pt idx="15">
                  <c:v>TitÃ£s</c:v>
                </c:pt>
                <c:pt idx="16">
                  <c:v>Green Day</c:v>
                </c:pt>
                <c:pt idx="17">
                  <c:v>Pearl Jam</c:v>
                </c:pt>
                <c:pt idx="18">
                  <c:v>Kiss</c:v>
                </c:pt>
                <c:pt idx="19">
                  <c:v>Various Artists</c:v>
                </c:pt>
                <c:pt idx="20">
                  <c:v>Van Halen</c:v>
                </c:pt>
                <c:pt idx="21">
                  <c:v>Red Hot Chili Peppers</c:v>
                </c:pt>
                <c:pt idx="22">
                  <c:v>Chico Buarque</c:v>
                </c:pt>
                <c:pt idx="23">
                  <c:v>Heroes</c:v>
                </c:pt>
                <c:pt idx="24">
                  <c:v>Lenny Kravitz</c:v>
                </c:pt>
                <c:pt idx="25">
                  <c:v>Chico Science &amp; NaÃ§Ã£o Zumbi</c:v>
                </c:pt>
                <c:pt idx="26">
                  <c:v>Battlestar Galactica</c:v>
                </c:pt>
                <c:pt idx="27">
                  <c:v>Tim Maia</c:v>
                </c:pt>
                <c:pt idx="28">
                  <c:v>Smashing Pumpkins</c:v>
                </c:pt>
                <c:pt idx="29">
                  <c:v>Ozzy Osbourne</c:v>
                </c:pt>
                <c:pt idx="30">
                  <c:v>Foo Fighters</c:v>
                </c:pt>
                <c:pt idx="31">
                  <c:v>AntÃ´nio Carlos Jobim</c:v>
                </c:pt>
                <c:pt idx="32">
                  <c:v>CÃ¡ssia Eller</c:v>
                </c:pt>
                <c:pt idx="33">
                  <c:v>Caetano Veloso</c:v>
                </c:pt>
                <c:pt idx="34">
                  <c:v>Spyro Gyra</c:v>
                </c:pt>
                <c:pt idx="35">
                  <c:v>Gilberto Gil</c:v>
                </c:pt>
                <c:pt idx="36">
                  <c:v>The Who</c:v>
                </c:pt>
                <c:pt idx="37">
                  <c:v>The Rolling Stones</c:v>
                </c:pt>
                <c:pt idx="38">
                  <c:v>Jamiroquai</c:v>
                </c:pt>
                <c:pt idx="39">
                  <c:v>Djavan</c:v>
                </c:pt>
                <c:pt idx="40">
                  <c:v>Amy Winehouse</c:v>
                </c:pt>
                <c:pt idx="41">
                  <c:v>The Tea Party</c:v>
                </c:pt>
                <c:pt idx="42">
                  <c:v>Miles Davis</c:v>
                </c:pt>
                <c:pt idx="43">
                  <c:v>LegiÃ£o Urbana</c:v>
                </c:pt>
                <c:pt idx="44">
                  <c:v>Gene Krupa</c:v>
                </c:pt>
                <c:pt idx="45">
                  <c:v>The Cult</c:v>
                </c:pt>
                <c:pt idx="46">
                  <c:v>Cidade Negra</c:v>
                </c:pt>
                <c:pt idx="47">
                  <c:v>Audioslave</c:v>
                </c:pt>
                <c:pt idx="48">
                  <c:v>AC/DC</c:v>
                </c:pt>
                <c:pt idx="49">
                  <c:v>Toquinho &amp; VinÃ­cius</c:v>
                </c:pt>
                <c:pt idx="50">
                  <c:v>Soundgarden</c:v>
                </c:pt>
                <c:pt idx="51">
                  <c:v>Milton Nascimento</c:v>
                </c:pt>
                <c:pt idx="52">
                  <c:v>The Black Crowes</c:v>
                </c:pt>
                <c:pt idx="53">
                  <c:v>O TerÃ§o</c:v>
                </c:pt>
                <c:pt idx="54">
                  <c:v>Lulu Santos</c:v>
                </c:pt>
                <c:pt idx="55">
                  <c:v>Elis Regina</c:v>
                </c:pt>
                <c:pt idx="56">
                  <c:v>System Of A Down</c:v>
                </c:pt>
                <c:pt idx="57">
                  <c:v>Santana</c:v>
                </c:pt>
                <c:pt idx="58">
                  <c:v>Nirvana</c:v>
                </c:pt>
                <c:pt idx="59">
                  <c:v>James Brown</c:v>
                </c:pt>
                <c:pt idx="60">
                  <c:v>Bruce Dickinson</c:v>
                </c:pt>
                <c:pt idx="61">
                  <c:v>Body Count</c:v>
                </c:pt>
                <c:pt idx="62">
                  <c:v>The Clash</c:v>
                </c:pt>
                <c:pt idx="63">
                  <c:v>Stone Temple Pilots</c:v>
                </c:pt>
                <c:pt idx="64">
                  <c:v>Skank</c:v>
                </c:pt>
                <c:pt idx="65">
                  <c:v>Raul Seixas</c:v>
                </c:pt>
                <c:pt idx="66">
                  <c:v>Olodum</c:v>
                </c:pt>
                <c:pt idx="67">
                  <c:v>Marvin Gaye</c:v>
                </c:pt>
                <c:pt idx="68">
                  <c:v>Judas Priest</c:v>
                </c:pt>
                <c:pt idx="69">
                  <c:v>Frank Sinatra</c:v>
                </c:pt>
                <c:pt idx="70">
                  <c:v>Aerosmith</c:v>
                </c:pt>
                <c:pt idx="71">
                  <c:v>Zeca Pagodinho</c:v>
                </c:pt>
                <c:pt idx="72">
                  <c:v>Stevie Ray Vaughan &amp; Double Trouble</c:v>
                </c:pt>
                <c:pt idx="73">
                  <c:v>R.E.M. Feat. Kate Pearson</c:v>
                </c:pt>
                <c:pt idx="74">
                  <c:v>Planet Hemp</c:v>
                </c:pt>
                <c:pt idx="75">
                  <c:v>Passengers</c:v>
                </c:pt>
                <c:pt idx="76">
                  <c:v>Incognito</c:v>
                </c:pt>
                <c:pt idx="77">
                  <c:v>Gonzaguinha</c:v>
                </c:pt>
                <c:pt idx="78">
                  <c:v>Black Sabbath</c:v>
                </c:pt>
                <c:pt idx="79">
                  <c:v>UB40</c:v>
                </c:pt>
                <c:pt idx="80">
                  <c:v>Page &amp; Plant</c:v>
                </c:pt>
                <c:pt idx="81">
                  <c:v>Os Mutantes</c:v>
                </c:pt>
                <c:pt idx="82">
                  <c:v>Men At Work</c:v>
                </c:pt>
                <c:pt idx="83">
                  <c:v>Marisa Monte</c:v>
                </c:pt>
                <c:pt idx="84">
                  <c:v>Jimi Hendrix</c:v>
                </c:pt>
                <c:pt idx="85">
                  <c:v>House Of Pain</c:v>
                </c:pt>
                <c:pt idx="86">
                  <c:v>Godsmack</c:v>
                </c:pt>
                <c:pt idx="87">
                  <c:v>Funk Como Le Gusta</c:v>
                </c:pt>
                <c:pt idx="88">
                  <c:v>Falamansa</c:v>
                </c:pt>
                <c:pt idx="89">
                  <c:v>David Coverdale</c:v>
                </c:pt>
                <c:pt idx="90">
                  <c:v>Black Label Society</c:v>
                </c:pt>
                <c:pt idx="91">
                  <c:v>Alanis Morissette</c:v>
                </c:pt>
                <c:pt idx="92">
                  <c:v>The Police</c:v>
                </c:pt>
                <c:pt idx="93">
                  <c:v>Raimundos</c:v>
                </c:pt>
                <c:pt idx="94">
                  <c:v>O Rappa</c:v>
                </c:pt>
                <c:pt idx="95">
                  <c:v>MÃ¶tley CrÃ¼e</c:v>
                </c:pt>
                <c:pt idx="96">
                  <c:v>Marcos Valle</c:v>
                </c:pt>
                <c:pt idx="97">
                  <c:v>JET</c:v>
                </c:pt>
                <c:pt idx="98">
                  <c:v>Def Leppard</c:v>
                </c:pt>
                <c:pt idx="99">
                  <c:v>Buddy Guy</c:v>
                </c:pt>
                <c:pt idx="100">
                  <c:v>Alice In Chains</c:v>
                </c:pt>
                <c:pt idx="101">
                  <c:v>VinÃ­cius De Moraes</c:v>
                </c:pt>
                <c:pt idx="102">
                  <c:v>Velvet Revolver</c:v>
                </c:pt>
                <c:pt idx="103">
                  <c:v>Rush</c:v>
                </c:pt>
                <c:pt idx="104">
                  <c:v>MÃ´nica Marianno</c:v>
                </c:pt>
                <c:pt idx="105">
                  <c:v>MotÃ¶rhead</c:v>
                </c:pt>
                <c:pt idx="106">
                  <c:v>JoÃ£o Suplicy</c:v>
                </c:pt>
                <c:pt idx="107">
                  <c:v>Jota Quest</c:v>
                </c:pt>
                <c:pt idx="108">
                  <c:v>Jorge Ben</c:v>
                </c:pt>
                <c:pt idx="109">
                  <c:v>Ed Motta</c:v>
                </c:pt>
                <c:pt idx="110">
                  <c:v>BackBeat</c:v>
                </c:pt>
                <c:pt idx="111">
                  <c:v>Terry Bozzio, Tony Levin &amp; Steve Stevens</c:v>
                </c:pt>
                <c:pt idx="112">
                  <c:v>Scorpions</c:v>
                </c:pt>
                <c:pt idx="113">
                  <c:v>Paul D'Ianno</c:v>
                </c:pt>
                <c:pt idx="114">
                  <c:v>Marillion</c:v>
                </c:pt>
                <c:pt idx="115">
                  <c:v>ClÃ¡udio Zoli</c:v>
                </c:pt>
                <c:pt idx="116">
                  <c:v>Accept</c:v>
                </c:pt>
                <c:pt idx="117">
                  <c:v>Aquaman</c:v>
                </c:pt>
                <c:pt idx="118">
                  <c:v>The Doors</c:v>
                </c:pt>
                <c:pt idx="119">
                  <c:v>Temple of the Dog</c:v>
                </c:pt>
                <c:pt idx="120">
                  <c:v>Pink Floyd</c:v>
                </c:pt>
                <c:pt idx="121">
                  <c:v>Joe Satriani</c:v>
                </c:pt>
                <c:pt idx="122">
                  <c:v>Frank Zappa &amp; Captain Beefheart</c:v>
                </c:pt>
                <c:pt idx="123">
                  <c:v>Dennis Chambers</c:v>
                </c:pt>
                <c:pt idx="124">
                  <c:v>Chris Cornell</c:v>
                </c:pt>
                <c:pt idx="125">
                  <c:v>Billy Cobham</c:v>
                </c:pt>
                <c:pt idx="126">
                  <c:v>Apocalyptica</c:v>
                </c:pt>
                <c:pt idx="127">
                  <c:v>Michael Tilson Thomas &amp; San Francisco Symphony</c:v>
                </c:pt>
                <c:pt idx="128">
                  <c:v>Eugene Ormandy</c:v>
                </c:pt>
                <c:pt idx="129">
                  <c:v>Equale Brass Ensemble, John Eliot Gardiner &amp; Munich Monteverdi Orchestra and Choir</c:v>
                </c:pt>
                <c:pt idx="130">
                  <c:v>Emerson String Quartet</c:v>
                </c:pt>
                <c:pt idx="131">
                  <c:v>Chicago Symphony Orchestra &amp; Fritz Reiner</c:v>
                </c:pt>
                <c:pt idx="132">
                  <c:v>Berliner Philharmoniker &amp; Herbert Von Karajan</c:v>
                </c:pt>
                <c:pt idx="133">
                  <c:v>Academy of St. Martin in the Fields, Sir Neville Marriner &amp; Thurston Dart</c:v>
                </c:pt>
                <c:pt idx="134">
                  <c:v>Yo-Yo Ma</c:v>
                </c:pt>
                <c:pt idx="135">
                  <c:v>Yehudi Menuhin</c:v>
                </c:pt>
                <c:pt idx="136">
                  <c:v>The Posies</c:v>
                </c:pt>
                <c:pt idx="137">
                  <c:v>The King's Singers</c:v>
                </c:pt>
                <c:pt idx="138">
                  <c:v>The 12 Cellists of The Berlin Philharmonic</c:v>
                </c:pt>
                <c:pt idx="139">
                  <c:v>Sir Georg Solti &amp; Wiener Philharmoniker</c:v>
                </c:pt>
                <c:pt idx="140">
                  <c:v>Scholars Baroque Ensemble</c:v>
                </c:pt>
                <c:pt idx="141">
                  <c:v>Royal Philharmonic Orchestra &amp; Sir Thomas Beecham</c:v>
                </c:pt>
                <c:pt idx="142">
                  <c:v>Roger Norrington, London Classical Players</c:v>
                </c:pt>
                <c:pt idx="143">
                  <c:v>Philharmonia Orchestra &amp; Sir Neville Marriner</c:v>
                </c:pt>
                <c:pt idx="144">
                  <c:v>Otto Klemperer &amp; Philharmonia Orchestra</c:v>
                </c:pt>
                <c:pt idx="145">
                  <c:v>Orchestra of The Age of Enlightenment</c:v>
                </c:pt>
                <c:pt idx="146">
                  <c:v>Michele Campanella</c:v>
                </c:pt>
                <c:pt idx="147">
                  <c:v>Maurizio Pollini</c:v>
                </c:pt>
                <c:pt idx="148">
                  <c:v>Martin Roscoe</c:v>
                </c:pt>
                <c:pt idx="149">
                  <c:v>Luciana Souza/Romero Lubambo</c:v>
                </c:pt>
                <c:pt idx="150">
                  <c:v>Kent Nagano and Orchestre de l'OpÃ©ra de Lyon</c:v>
                </c:pt>
                <c:pt idx="151">
                  <c:v>Julian Bream</c:v>
                </c:pt>
                <c:pt idx="152">
                  <c:v>Habib KoitÃ© and Bamada</c:v>
                </c:pt>
                <c:pt idx="153">
                  <c:v>GÃ¶teborgs Symfoniker &amp; Neeme JÃ¤rvi</c:v>
                </c:pt>
                <c:pt idx="154">
                  <c:v>Felix Schmidt, London Symphony Orchestra &amp; Rafael FrÃ¼hbeck de Burgos</c:v>
                </c:pt>
                <c:pt idx="155">
                  <c:v>English Concert &amp; Trevor Pinnock</c:v>
                </c:pt>
                <c:pt idx="156">
                  <c:v>Emanuel Ax, Eugene Ormandy &amp; Philadelphia Orchestra</c:v>
                </c:pt>
                <c:pt idx="157">
                  <c:v>Edo de Waart &amp; San Francisco Symphony</c:v>
                </c:pt>
                <c:pt idx="158">
                  <c:v>Dread Zeppelin</c:v>
                </c:pt>
                <c:pt idx="159">
                  <c:v>Calexico</c:v>
                </c:pt>
                <c:pt idx="160">
                  <c:v>Berliner Philharmoniker &amp; Hans Rosbaud</c:v>
                </c:pt>
                <c:pt idx="161">
                  <c:v>Antal DorÃ¡ti &amp; London Symphony Orchestra</c:v>
                </c:pt>
                <c:pt idx="162">
                  <c:v>Adrian Leaper &amp; Doreen de Feis</c:v>
                </c:pt>
                <c:pt idx="163">
                  <c:v>Academy of St. Martin in the Fields, John Birch, Sir Neville Marriner &amp; Sylvia McNair</c:v>
                </c:pt>
                <c:pt idx="164">
                  <c:v>Academy of St. Martin in the Fields &amp; Sir Neville Marriner</c:v>
                </c:pt>
              </c:strCache>
            </c:strRef>
          </c:cat>
          <c:val>
            <c:numRef>
              <c:f>'best artist'!$C$2:$C$166</c:f>
              <c:numCache>
                <c:formatCode>General</c:formatCode>
                <c:ptCount val="165"/>
                <c:pt idx="0">
                  <c:v>138.6</c:v>
                </c:pt>
                <c:pt idx="1">
                  <c:v>105.93</c:v>
                </c:pt>
                <c:pt idx="2">
                  <c:v>90.089999999999904</c:v>
                </c:pt>
                <c:pt idx="3">
                  <c:v>86.129999999999896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  <c:pt idx="10">
                  <c:v>38.61</c:v>
                </c:pt>
                <c:pt idx="11">
                  <c:v>36.630000000000003</c:v>
                </c:pt>
                <c:pt idx="12">
                  <c:v>36.630000000000003</c:v>
                </c:pt>
                <c:pt idx="13">
                  <c:v>35.82</c:v>
                </c:pt>
                <c:pt idx="14">
                  <c:v>35.64</c:v>
                </c:pt>
                <c:pt idx="15">
                  <c:v>33.659999999999997</c:v>
                </c:pt>
                <c:pt idx="16">
                  <c:v>32.67</c:v>
                </c:pt>
                <c:pt idx="17">
                  <c:v>31.68</c:v>
                </c:pt>
                <c:pt idx="18">
                  <c:v>30.69</c:v>
                </c:pt>
                <c:pt idx="19">
                  <c:v>28.71</c:v>
                </c:pt>
                <c:pt idx="20">
                  <c:v>28.71</c:v>
                </c:pt>
                <c:pt idx="21">
                  <c:v>26.73</c:v>
                </c:pt>
                <c:pt idx="22">
                  <c:v>26.73</c:v>
                </c:pt>
                <c:pt idx="23">
                  <c:v>25.87</c:v>
                </c:pt>
                <c:pt idx="24">
                  <c:v>25.74</c:v>
                </c:pt>
                <c:pt idx="25">
                  <c:v>24.75</c:v>
                </c:pt>
                <c:pt idx="26">
                  <c:v>23.88</c:v>
                </c:pt>
                <c:pt idx="27">
                  <c:v>23.76</c:v>
                </c:pt>
                <c:pt idx="28">
                  <c:v>23.76</c:v>
                </c:pt>
                <c:pt idx="29">
                  <c:v>23.76</c:v>
                </c:pt>
                <c:pt idx="30">
                  <c:v>21.78</c:v>
                </c:pt>
                <c:pt idx="31">
                  <c:v>21.78</c:v>
                </c:pt>
                <c:pt idx="32">
                  <c:v>20.79</c:v>
                </c:pt>
                <c:pt idx="33">
                  <c:v>20.79</c:v>
                </c:pt>
                <c:pt idx="34">
                  <c:v>19.8</c:v>
                </c:pt>
                <c:pt idx="35">
                  <c:v>19.8</c:v>
                </c:pt>
                <c:pt idx="36">
                  <c:v>18.809999999999999</c:v>
                </c:pt>
                <c:pt idx="37">
                  <c:v>17.82</c:v>
                </c:pt>
                <c:pt idx="38">
                  <c:v>17.82</c:v>
                </c:pt>
                <c:pt idx="39">
                  <c:v>17.82</c:v>
                </c:pt>
                <c:pt idx="40">
                  <c:v>17.82</c:v>
                </c:pt>
                <c:pt idx="41">
                  <c:v>16.829999999999998</c:v>
                </c:pt>
                <c:pt idx="42">
                  <c:v>16.829999999999998</c:v>
                </c:pt>
                <c:pt idx="43">
                  <c:v>16.829999999999998</c:v>
                </c:pt>
                <c:pt idx="44">
                  <c:v>16.829999999999998</c:v>
                </c:pt>
                <c:pt idx="45">
                  <c:v>15.84</c:v>
                </c:pt>
                <c:pt idx="46">
                  <c:v>15.84</c:v>
                </c:pt>
                <c:pt idx="47">
                  <c:v>15.84</c:v>
                </c:pt>
                <c:pt idx="48">
                  <c:v>15.84</c:v>
                </c:pt>
                <c:pt idx="49">
                  <c:v>14.85</c:v>
                </c:pt>
                <c:pt idx="50">
                  <c:v>14.85</c:v>
                </c:pt>
                <c:pt idx="51">
                  <c:v>14.85</c:v>
                </c:pt>
                <c:pt idx="52">
                  <c:v>13.86</c:v>
                </c:pt>
                <c:pt idx="53">
                  <c:v>12.87</c:v>
                </c:pt>
                <c:pt idx="54">
                  <c:v>12.87</c:v>
                </c:pt>
                <c:pt idx="55">
                  <c:v>12.87</c:v>
                </c:pt>
                <c:pt idx="56">
                  <c:v>11.88</c:v>
                </c:pt>
                <c:pt idx="57">
                  <c:v>11.88</c:v>
                </c:pt>
                <c:pt idx="58">
                  <c:v>11.88</c:v>
                </c:pt>
                <c:pt idx="59">
                  <c:v>11.88</c:v>
                </c:pt>
                <c:pt idx="60">
                  <c:v>11.88</c:v>
                </c:pt>
                <c:pt idx="61">
                  <c:v>10.89</c:v>
                </c:pt>
                <c:pt idx="62">
                  <c:v>9.9</c:v>
                </c:pt>
                <c:pt idx="63">
                  <c:v>9.9</c:v>
                </c:pt>
                <c:pt idx="64">
                  <c:v>9.9</c:v>
                </c:pt>
                <c:pt idx="65">
                  <c:v>9.9</c:v>
                </c:pt>
                <c:pt idx="66">
                  <c:v>9.9</c:v>
                </c:pt>
                <c:pt idx="67">
                  <c:v>9.9</c:v>
                </c:pt>
                <c:pt idx="68">
                  <c:v>9.9</c:v>
                </c:pt>
                <c:pt idx="69">
                  <c:v>9.9</c:v>
                </c:pt>
                <c:pt idx="70">
                  <c:v>9.9</c:v>
                </c:pt>
                <c:pt idx="71">
                  <c:v>8.91</c:v>
                </c:pt>
                <c:pt idx="72">
                  <c:v>8.91</c:v>
                </c:pt>
                <c:pt idx="73">
                  <c:v>8.91</c:v>
                </c:pt>
                <c:pt idx="74">
                  <c:v>8.91</c:v>
                </c:pt>
                <c:pt idx="75">
                  <c:v>8.91</c:v>
                </c:pt>
                <c:pt idx="76">
                  <c:v>8.91</c:v>
                </c:pt>
                <c:pt idx="77">
                  <c:v>8.91</c:v>
                </c:pt>
                <c:pt idx="78">
                  <c:v>8.91</c:v>
                </c:pt>
                <c:pt idx="79">
                  <c:v>7.92</c:v>
                </c:pt>
                <c:pt idx="80">
                  <c:v>7.92</c:v>
                </c:pt>
                <c:pt idx="81">
                  <c:v>7.92</c:v>
                </c:pt>
                <c:pt idx="82">
                  <c:v>7.92</c:v>
                </c:pt>
                <c:pt idx="83">
                  <c:v>7.92</c:v>
                </c:pt>
                <c:pt idx="84">
                  <c:v>7.92</c:v>
                </c:pt>
                <c:pt idx="85">
                  <c:v>7.92</c:v>
                </c:pt>
                <c:pt idx="86">
                  <c:v>7.92</c:v>
                </c:pt>
                <c:pt idx="87">
                  <c:v>7.92</c:v>
                </c:pt>
                <c:pt idx="88">
                  <c:v>7.92</c:v>
                </c:pt>
                <c:pt idx="89">
                  <c:v>7.92</c:v>
                </c:pt>
                <c:pt idx="90">
                  <c:v>7.92</c:v>
                </c:pt>
                <c:pt idx="91">
                  <c:v>7.92</c:v>
                </c:pt>
                <c:pt idx="92">
                  <c:v>6.93</c:v>
                </c:pt>
                <c:pt idx="93">
                  <c:v>6.93</c:v>
                </c:pt>
                <c:pt idx="94">
                  <c:v>6.93</c:v>
                </c:pt>
                <c:pt idx="95">
                  <c:v>6.93</c:v>
                </c:pt>
                <c:pt idx="96">
                  <c:v>6.93</c:v>
                </c:pt>
                <c:pt idx="97">
                  <c:v>6.93</c:v>
                </c:pt>
                <c:pt idx="98">
                  <c:v>6.93</c:v>
                </c:pt>
                <c:pt idx="99">
                  <c:v>6.93</c:v>
                </c:pt>
                <c:pt idx="100">
                  <c:v>6.93</c:v>
                </c:pt>
                <c:pt idx="101">
                  <c:v>5.94</c:v>
                </c:pt>
                <c:pt idx="102">
                  <c:v>5.94</c:v>
                </c:pt>
                <c:pt idx="103">
                  <c:v>5.94</c:v>
                </c:pt>
                <c:pt idx="104">
                  <c:v>5.94</c:v>
                </c:pt>
                <c:pt idx="105">
                  <c:v>5.94</c:v>
                </c:pt>
                <c:pt idx="106">
                  <c:v>5.94</c:v>
                </c:pt>
                <c:pt idx="107">
                  <c:v>5.94</c:v>
                </c:pt>
                <c:pt idx="108">
                  <c:v>5.94</c:v>
                </c:pt>
                <c:pt idx="109">
                  <c:v>5.94</c:v>
                </c:pt>
                <c:pt idx="110">
                  <c:v>5.94</c:v>
                </c:pt>
                <c:pt idx="111">
                  <c:v>4.95</c:v>
                </c:pt>
                <c:pt idx="112">
                  <c:v>4.95</c:v>
                </c:pt>
                <c:pt idx="113">
                  <c:v>4.95</c:v>
                </c:pt>
                <c:pt idx="114">
                  <c:v>4.95</c:v>
                </c:pt>
                <c:pt idx="115">
                  <c:v>4.95</c:v>
                </c:pt>
                <c:pt idx="116">
                  <c:v>4.95</c:v>
                </c:pt>
                <c:pt idx="117">
                  <c:v>3.98</c:v>
                </c:pt>
                <c:pt idx="118">
                  <c:v>3.96</c:v>
                </c:pt>
                <c:pt idx="119">
                  <c:v>3.96</c:v>
                </c:pt>
                <c:pt idx="120">
                  <c:v>3.96</c:v>
                </c:pt>
                <c:pt idx="121">
                  <c:v>3.96</c:v>
                </c:pt>
                <c:pt idx="122">
                  <c:v>3.96</c:v>
                </c:pt>
                <c:pt idx="123">
                  <c:v>3.96</c:v>
                </c:pt>
                <c:pt idx="124">
                  <c:v>3.96</c:v>
                </c:pt>
                <c:pt idx="125">
                  <c:v>3.96</c:v>
                </c:pt>
                <c:pt idx="126">
                  <c:v>3.96</c:v>
                </c:pt>
                <c:pt idx="127">
                  <c:v>2.97</c:v>
                </c:pt>
                <c:pt idx="128">
                  <c:v>1.98</c:v>
                </c:pt>
                <c:pt idx="129">
                  <c:v>1.98</c:v>
                </c:pt>
                <c:pt idx="130">
                  <c:v>1.98</c:v>
                </c:pt>
                <c:pt idx="131">
                  <c:v>1.98</c:v>
                </c:pt>
                <c:pt idx="132">
                  <c:v>1.98</c:v>
                </c:pt>
                <c:pt idx="133">
                  <c:v>1.98</c:v>
                </c:pt>
                <c:pt idx="134">
                  <c:v>0.99</c:v>
                </c:pt>
                <c:pt idx="135">
                  <c:v>0.99</c:v>
                </c:pt>
                <c:pt idx="136">
                  <c:v>0.99</c:v>
                </c:pt>
                <c:pt idx="137">
                  <c:v>0.99</c:v>
                </c:pt>
                <c:pt idx="138">
                  <c:v>0.99</c:v>
                </c:pt>
                <c:pt idx="139">
                  <c:v>0.99</c:v>
                </c:pt>
                <c:pt idx="140">
                  <c:v>0.99</c:v>
                </c:pt>
                <c:pt idx="141">
                  <c:v>0.99</c:v>
                </c:pt>
                <c:pt idx="142">
                  <c:v>0.99</c:v>
                </c:pt>
                <c:pt idx="143">
                  <c:v>0.99</c:v>
                </c:pt>
                <c:pt idx="144">
                  <c:v>0.99</c:v>
                </c:pt>
                <c:pt idx="145">
                  <c:v>0.99</c:v>
                </c:pt>
                <c:pt idx="146">
                  <c:v>0.99</c:v>
                </c:pt>
                <c:pt idx="147">
                  <c:v>0.99</c:v>
                </c:pt>
                <c:pt idx="148">
                  <c:v>0.99</c:v>
                </c:pt>
                <c:pt idx="149">
                  <c:v>0.99</c:v>
                </c:pt>
                <c:pt idx="150">
                  <c:v>0.99</c:v>
                </c:pt>
                <c:pt idx="151">
                  <c:v>0.99</c:v>
                </c:pt>
                <c:pt idx="152">
                  <c:v>0.99</c:v>
                </c:pt>
                <c:pt idx="153">
                  <c:v>0.99</c:v>
                </c:pt>
                <c:pt idx="154">
                  <c:v>0.99</c:v>
                </c:pt>
                <c:pt idx="155">
                  <c:v>0.99</c:v>
                </c:pt>
                <c:pt idx="156">
                  <c:v>0.99</c:v>
                </c:pt>
                <c:pt idx="157">
                  <c:v>0.99</c:v>
                </c:pt>
                <c:pt idx="158">
                  <c:v>0.99</c:v>
                </c:pt>
                <c:pt idx="159">
                  <c:v>0.99</c:v>
                </c:pt>
                <c:pt idx="160">
                  <c:v>0.99</c:v>
                </c:pt>
                <c:pt idx="161">
                  <c:v>0.99</c:v>
                </c:pt>
                <c:pt idx="162">
                  <c:v>0.99</c:v>
                </c:pt>
                <c:pt idx="163">
                  <c:v>0.99</c:v>
                </c:pt>
                <c:pt idx="164">
                  <c:v>0.99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AA-4388-93F1-EDBCB967F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841263"/>
        <c:axId val="153828367"/>
      </c:lineChart>
      <c:catAx>
        <c:axId val="153835023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17135"/>
        <c:crosses val="autoZero"/>
        <c:auto val="1"/>
        <c:lblAlgn val="ctr"/>
        <c:lblOffset val="100"/>
        <c:noMultiLvlLbl val="0"/>
      </c:catAx>
      <c:valAx>
        <c:axId val="15381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Tracks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35023"/>
        <c:crosses val="autoZero"/>
        <c:crossBetween val="between"/>
      </c:valAx>
      <c:valAx>
        <c:axId val="15382836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Sales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41263"/>
        <c:crosses val="max"/>
        <c:crossBetween val="between"/>
      </c:valAx>
      <c:catAx>
        <c:axId val="1538412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38283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Employees 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employees!$C$2</c:f>
              <c:strCache>
                <c:ptCount val="1"/>
                <c:pt idx="0">
                  <c:v>Jane Peacock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employees!$D$1:$E$1</c:f>
              <c:strCache>
                <c:ptCount val="2"/>
                <c:pt idx="0">
                  <c:v>Customers</c:v>
                </c:pt>
                <c:pt idx="1">
                  <c:v>Total_Sales</c:v>
                </c:pt>
              </c:strCache>
            </c:strRef>
          </c:cat>
          <c:val>
            <c:numRef>
              <c:f>employees!$D$2:$E$2</c:f>
              <c:numCache>
                <c:formatCode>General</c:formatCode>
                <c:ptCount val="2"/>
                <c:pt idx="0">
                  <c:v>146</c:v>
                </c:pt>
                <c:pt idx="1">
                  <c:v>833.04000000000201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5-467A-B3A9-C29022326EE6}"/>
            </c:ext>
          </c:extLst>
        </c:ser>
        <c:ser>
          <c:idx val="1"/>
          <c:order val="1"/>
          <c:tx>
            <c:strRef>
              <c:f>employees!$C$3</c:f>
              <c:strCache>
                <c:ptCount val="1"/>
                <c:pt idx="0">
                  <c:v>Margaret 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employees!$D$1:$E$1</c:f>
              <c:strCache>
                <c:ptCount val="2"/>
                <c:pt idx="0">
                  <c:v>Customers</c:v>
                </c:pt>
                <c:pt idx="1">
                  <c:v>Total_Sales</c:v>
                </c:pt>
              </c:strCache>
            </c:strRef>
          </c:cat>
          <c:val>
            <c:numRef>
              <c:f>employees!$D$3:$E$3</c:f>
              <c:numCache>
                <c:formatCode>General</c:formatCode>
                <c:ptCount val="2"/>
                <c:pt idx="0">
                  <c:v>140</c:v>
                </c:pt>
                <c:pt idx="1">
                  <c:v>775.400000000001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35-467A-B3A9-C29022326EE6}"/>
            </c:ext>
          </c:extLst>
        </c:ser>
        <c:ser>
          <c:idx val="2"/>
          <c:order val="2"/>
          <c:tx>
            <c:strRef>
              <c:f>employees!$C$4</c:f>
              <c:strCache>
                <c:ptCount val="1"/>
                <c:pt idx="0">
                  <c:v>Steve Johnson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employees!$D$1:$E$1</c:f>
              <c:strCache>
                <c:ptCount val="2"/>
                <c:pt idx="0">
                  <c:v>Customers</c:v>
                </c:pt>
                <c:pt idx="1">
                  <c:v>Total_Sales</c:v>
                </c:pt>
              </c:strCache>
            </c:strRef>
          </c:cat>
          <c:val>
            <c:numRef>
              <c:f>employees!$D$4:$E$4</c:f>
              <c:numCache>
                <c:formatCode>General</c:formatCode>
                <c:ptCount val="2"/>
                <c:pt idx="0">
                  <c:v>126</c:v>
                </c:pt>
                <c:pt idx="1">
                  <c:v>720.16000000000099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35-467A-B3A9-C29022326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4455503"/>
        <c:axId val="244435535"/>
      </c:barChart>
      <c:catAx>
        <c:axId val="244455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435535"/>
        <c:crosses val="autoZero"/>
        <c:auto val="1"/>
        <c:lblAlgn val="ctr"/>
        <c:lblOffset val="100"/>
        <c:noMultiLvlLbl val="0"/>
      </c:catAx>
      <c:valAx>
        <c:axId val="244435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45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Albums Popularity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'best albums'!$B$1</c:f>
              <c:strCache>
                <c:ptCount val="1"/>
                <c:pt idx="0">
                  <c:v>Tracks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'best albums'!$A$2:$A$305</c:f>
              <c:strCache>
                <c:ptCount val="304"/>
                <c:pt idx="0">
                  <c:v>Greatest Hits</c:v>
                </c:pt>
                <c:pt idx="1">
                  <c:v>Lost, Season 2</c:v>
                </c:pt>
                <c:pt idx="2">
                  <c:v>Heroes, Season 1</c:v>
                </c:pt>
                <c:pt idx="3">
                  <c:v>Lost, Season 1</c:v>
                </c:pt>
                <c:pt idx="4">
                  <c:v>Lost, Season 3</c:v>
                </c:pt>
                <c:pt idx="5">
                  <c:v>Battlestar Galactica, Season 3</c:v>
                </c:pt>
                <c:pt idx="6">
                  <c:v>Minha Historia</c:v>
                </c:pt>
                <c:pt idx="7">
                  <c:v>The Office, Season 3</c:v>
                </c:pt>
                <c:pt idx="8">
                  <c:v>Ao Vivo [IMPORT]</c:v>
                </c:pt>
                <c:pt idx="9">
                  <c:v>Battlestar Galactica (Classic), Season 1</c:v>
                </c:pt>
                <c:pt idx="10">
                  <c:v>Unplugged</c:v>
                </c:pt>
                <c:pt idx="11">
                  <c:v>Volume Dois</c:v>
                </c:pt>
                <c:pt idx="12">
                  <c:v>My Way: The Best Of Frank Sinatra [Disc 1]</c:v>
                </c:pt>
                <c:pt idx="13">
                  <c:v>Achtung Baby</c:v>
                </c:pt>
                <c:pt idx="14">
                  <c:v>AcÃºstico</c:v>
                </c:pt>
                <c:pt idx="15">
                  <c:v>Afrociberdelia</c:v>
                </c:pt>
                <c:pt idx="16">
                  <c:v>Up An' Atom</c:v>
                </c:pt>
                <c:pt idx="17">
                  <c:v>My Generation - The Very Best Of The Who</c:v>
                </c:pt>
                <c:pt idx="18">
                  <c:v>Instant Karma: The Amnesty International Campaign to Save Darfur</c:v>
                </c:pt>
                <c:pt idx="19">
                  <c:v>The Office, Season 2</c:v>
                </c:pt>
                <c:pt idx="20">
                  <c:v>Greatest Kiss</c:v>
                </c:pt>
                <c:pt idx="21">
                  <c:v>AcÃºstico MTV</c:v>
                </c:pt>
                <c:pt idx="22">
                  <c:v>International Superhits</c:v>
                </c:pt>
                <c:pt idx="23">
                  <c:v>The Best Of Van Halen, Vol. I</c:v>
                </c:pt>
                <c:pt idx="24">
                  <c:v>B-Sides 1980-1990</c:v>
                </c:pt>
                <c:pt idx="25">
                  <c:v>Roda De Funk</c:v>
                </c:pt>
                <c:pt idx="26">
                  <c:v>Lulu Santos - RCA 100 Anos De MÃºsica - Ãlbum 01</c:v>
                </c:pt>
                <c:pt idx="27">
                  <c:v>Live After Death</c:v>
                </c:pt>
                <c:pt idx="28">
                  <c:v>Barulhinho Bom</c:v>
                </c:pt>
                <c:pt idx="29">
                  <c:v>Pure Cult: The Best Of The Cult (For Rockers, Ravers, Lovers &amp; Sinners) [UK]</c:v>
                </c:pt>
                <c:pt idx="30">
                  <c:v>Californication</c:v>
                </c:pt>
                <c:pt idx="31">
                  <c:v>Rattle And Hum</c:v>
                </c:pt>
                <c:pt idx="32">
                  <c:v>Prenda Minha</c:v>
                </c:pt>
                <c:pt idx="33">
                  <c:v>Chronicle, Vol. 1</c:v>
                </c:pt>
                <c:pt idx="34">
                  <c:v>LOST, Season 4</c:v>
                </c:pt>
                <c:pt idx="35">
                  <c:v>Chill: Brazil (Disc 2)</c:v>
                </c:pt>
                <c:pt idx="36">
                  <c:v>Chronicle, Vol. 2</c:v>
                </c:pt>
                <c:pt idx="37">
                  <c:v>Are You Experienced?</c:v>
                </c:pt>
                <c:pt idx="38">
                  <c:v>Live On Two Legs [Live]</c:v>
                </c:pt>
                <c:pt idx="39">
                  <c:v>Sex Machine</c:v>
                </c:pt>
                <c:pt idx="40">
                  <c:v>Vinicius De Moraes</c:v>
                </c:pt>
                <c:pt idx="41">
                  <c:v>The Singles</c:v>
                </c:pt>
                <c:pt idx="42">
                  <c:v>Blood Sugar Sex Magik</c:v>
                </c:pt>
                <c:pt idx="43">
                  <c:v>AcÃºstico MTV [Live]</c:v>
                </c:pt>
                <c:pt idx="44">
                  <c:v>CÃ¡ssia Eller - ColeÃ§Ã£o Sem Limite [Disc 2]</c:v>
                </c:pt>
                <c:pt idx="45">
                  <c:v>Rotten Apples: Greatest Hits</c:v>
                </c:pt>
                <c:pt idx="46">
                  <c:v>Contraband</c:v>
                </c:pt>
                <c:pt idx="47">
                  <c:v>Voodoo Lounge</c:v>
                </c:pt>
                <c:pt idx="48">
                  <c:v>Vault: Def Leppard's Greatest Hits</c:v>
                </c:pt>
                <c:pt idx="49">
                  <c:v>The Police Greatest Hits</c:v>
                </c:pt>
                <c:pt idx="50">
                  <c:v>Motley Crue Greatest Hits</c:v>
                </c:pt>
                <c:pt idx="51">
                  <c:v>From The Muddy Banks Of The Wishkah [Live]</c:v>
                </c:pt>
                <c:pt idx="52">
                  <c:v>Chill: Brazil (Disc 1)</c:v>
                </c:pt>
                <c:pt idx="53">
                  <c:v>Mais Do Mesmo</c:v>
                </c:pt>
                <c:pt idx="54">
                  <c:v>Radio Brasil (O Som da Jovem Vanguarda) - Seleccao de Henrique Amaro</c:v>
                </c:pt>
                <c:pt idx="55">
                  <c:v>A TempestadeTempestade Ou O Livro Dos Dias</c:v>
                </c:pt>
                <c:pt idx="56">
                  <c:v>Unplugged [Live]</c:v>
                </c:pt>
                <c:pt idx="57">
                  <c:v>A-Sides</c:v>
                </c:pt>
                <c:pt idx="58">
                  <c:v>Greatest Hits I</c:v>
                </c:pt>
                <c:pt idx="59">
                  <c:v>Body Count</c:v>
                </c:pt>
                <c:pt idx="60">
                  <c:v>Judas 0: B-Sides and Rarities</c:v>
                </c:pt>
                <c:pt idx="61">
                  <c:v>Riot Act</c:v>
                </c:pt>
                <c:pt idx="62">
                  <c:v>Minha HistÃ³ria</c:v>
                </c:pt>
                <c:pt idx="63">
                  <c:v>Greatest Hits II</c:v>
                </c:pt>
                <c:pt idx="64">
                  <c:v>House of Pain</c:v>
                </c:pt>
                <c:pt idx="65">
                  <c:v>Seek And Shall Find: More Of The Best (1963-1981)</c:v>
                </c:pt>
                <c:pt idx="66">
                  <c:v>Quanta Gente Veio Ver (Live)</c:v>
                </c:pt>
                <c:pt idx="67">
                  <c:v>Original Soundtracks 1</c:v>
                </c:pt>
                <c:pt idx="68">
                  <c:v>Meus Momentos</c:v>
                </c:pt>
                <c:pt idx="69">
                  <c:v>Da Lama Ao Caos</c:v>
                </c:pt>
                <c:pt idx="70">
                  <c:v>Compositores</c:v>
                </c:pt>
                <c:pt idx="71">
                  <c:v>The Cream Of Clapton</c:v>
                </c:pt>
                <c:pt idx="72">
                  <c:v>Angel Dust</c:v>
                </c:pt>
                <c:pt idx="73">
                  <c:v>American Idiot</c:v>
                </c:pt>
                <c:pt idx="74">
                  <c:v>Minas</c:v>
                </c:pt>
                <c:pt idx="75">
                  <c:v>Get Born</c:v>
                </c:pt>
                <c:pt idx="76">
                  <c:v>CÃ¡ssia Eller - Sem Limite [Disc 1]</c:v>
                </c:pt>
                <c:pt idx="77">
                  <c:v>Van Halen III</c:v>
                </c:pt>
                <c:pt idx="78">
                  <c:v>Milton Nascimento Ao Vivo</c:v>
                </c:pt>
                <c:pt idx="79">
                  <c:v>Deixa Entrar</c:v>
                </c:pt>
                <c:pt idx="80">
                  <c:v>By The Way</c:v>
                </c:pt>
                <c:pt idx="81">
                  <c:v>VinÃ­cius De Moraes - Sem Limite</c:v>
                </c:pt>
                <c:pt idx="82">
                  <c:v>Use Your Illusion I</c:v>
                </c:pt>
                <c:pt idx="83">
                  <c:v>The Best Of R.E.M.: The IRS Years</c:v>
                </c:pt>
                <c:pt idx="84">
                  <c:v>Vs.</c:v>
                </c:pt>
                <c:pt idx="85">
                  <c:v>The Essential Miles Davis [Disc 1]</c:v>
                </c:pt>
                <c:pt idx="86">
                  <c:v>The Colour And The Shape</c:v>
                </c:pt>
                <c:pt idx="87">
                  <c:v>The Best of Ed Motta</c:v>
                </c:pt>
                <c:pt idx="88">
                  <c:v>Supernatural</c:v>
                </c:pt>
                <c:pt idx="89">
                  <c:v>Sambas De Enredo 2001</c:v>
                </c:pt>
                <c:pt idx="90">
                  <c:v>No Security</c:v>
                </c:pt>
                <c:pt idx="91">
                  <c:v>Maquinarama</c:v>
                </c:pt>
                <c:pt idx="92">
                  <c:v>Jota Quest-1995</c:v>
                </c:pt>
                <c:pt idx="93">
                  <c:v>Jorge Ben Jor 25 Anos</c:v>
                </c:pt>
                <c:pt idx="94">
                  <c:v>Garage Inc. (Disc 2)</c:v>
                </c:pt>
                <c:pt idx="95">
                  <c:v>Demorou...</c:v>
                </c:pt>
                <c:pt idx="96">
                  <c:v>Carnaval 2001</c:v>
                </c:pt>
                <c:pt idx="97">
                  <c:v>Cafezinho</c:v>
                </c:pt>
                <c:pt idx="98">
                  <c:v>BackBeat Soundtrack</c:v>
                </c:pt>
                <c:pt idx="99">
                  <c:v>BBC Sessions [Disc 1] [Live]</c:v>
                </c:pt>
                <c:pt idx="100">
                  <c:v>AxÃ© Bahia 2001</c:v>
                </c:pt>
                <c:pt idx="101">
                  <c:v>Serie Sem Limite (Disc 2)</c:v>
                </c:pt>
                <c:pt idx="102">
                  <c:v>Warner 25 Anos</c:v>
                </c:pt>
                <c:pt idx="103">
                  <c:v>Cidade Negra - Hits</c:v>
                </c:pt>
                <c:pt idx="104">
                  <c:v>Raul Seixas</c:v>
                </c:pt>
                <c:pt idx="105">
                  <c:v>Big Ones</c:v>
                </c:pt>
                <c:pt idx="106">
                  <c:v>Revelations</c:v>
                </c:pt>
                <c:pt idx="107">
                  <c:v>Jagged Little Pill</c:v>
                </c:pt>
                <c:pt idx="108">
                  <c:v>Blue Moods</c:v>
                </c:pt>
                <c:pt idx="109">
                  <c:v>Arquivo Os Paralamas Do Sucesso</c:v>
                </c:pt>
                <c:pt idx="110">
                  <c:v>How To Dismantle An Atomic Bomb</c:v>
                </c:pt>
                <c:pt idx="111">
                  <c:v>Pop</c:v>
                </c:pt>
                <c:pt idx="112">
                  <c:v>Use Your Illusion II</c:v>
                </c:pt>
                <c:pt idx="113">
                  <c:v>Tangents</c:v>
                </c:pt>
                <c:pt idx="114">
                  <c:v>Retrospective I (1974-1980)</c:v>
                </c:pt>
                <c:pt idx="115">
                  <c:v>Audioslave</c:v>
                </c:pt>
                <c:pt idx="116">
                  <c:v>Ace Of Spades</c:v>
                </c:pt>
                <c:pt idx="117">
                  <c:v>Synkronized</c:v>
                </c:pt>
                <c:pt idx="118">
                  <c:v>Miles Ahead</c:v>
                </c:pt>
                <c:pt idx="119">
                  <c:v>Facelift</c:v>
                </c:pt>
                <c:pt idx="120">
                  <c:v>Beyond Good And Evil</c:v>
                </c:pt>
                <c:pt idx="121">
                  <c:v>A Real Dead One</c:v>
                </c:pt>
                <c:pt idx="122">
                  <c:v>Djavan Ao Vivo - Vol. 1</c:v>
                </c:pt>
                <c:pt idx="123">
                  <c:v>Os CÃ£es Ladram Mas A Caravana NÃ£o PÃ¡ra</c:v>
                </c:pt>
                <c:pt idx="124">
                  <c:v>King For A Day Fool For A Lifetime</c:v>
                </c:pt>
                <c:pt idx="125">
                  <c:v>Elis Regina-Minha HistÃ³ria</c:v>
                </c:pt>
                <c:pt idx="126">
                  <c:v>ReLoad</c:v>
                </c:pt>
                <c:pt idx="127">
                  <c:v>Load</c:v>
                </c:pt>
                <c:pt idx="128">
                  <c:v>Pearl Jam</c:v>
                </c:pt>
                <c:pt idx="129">
                  <c:v>New Adventures In Hi-Fi</c:v>
                </c:pt>
                <c:pt idx="130">
                  <c:v>In Your Honor [Disc 2]</c:v>
                </c:pt>
                <c:pt idx="131">
                  <c:v>Brave New World</c:v>
                </c:pt>
                <c:pt idx="132">
                  <c:v>Tribute</c:v>
                </c:pt>
                <c:pt idx="133">
                  <c:v>News Of The World</c:v>
                </c:pt>
                <c:pt idx="134">
                  <c:v>Chemical Wedding</c:v>
                </c:pt>
                <c:pt idx="135">
                  <c:v>Van Halen</c:v>
                </c:pt>
                <c:pt idx="136">
                  <c:v>All That You Can't Leave Behind</c:v>
                </c:pt>
                <c:pt idx="137">
                  <c:v>The Battle Rages On</c:v>
                </c:pt>
                <c:pt idx="138">
                  <c:v>Out Of Exile</c:v>
                </c:pt>
                <c:pt idx="139">
                  <c:v>Nevermind</c:v>
                </c:pt>
                <c:pt idx="140">
                  <c:v>Misplaced Childhood</c:v>
                </c:pt>
                <c:pt idx="141">
                  <c:v>Lulu Santos - RCA 100 Anos De MÃºsica - Ãlbum 02</c:v>
                </c:pt>
                <c:pt idx="142">
                  <c:v>Killers</c:v>
                </c:pt>
                <c:pt idx="143">
                  <c:v>Hot Rocks, 1964-1971 (Disc 1)</c:v>
                </c:pt>
                <c:pt idx="144">
                  <c:v>Fear Of The Dark</c:v>
                </c:pt>
                <c:pt idx="145">
                  <c:v>As CanÃ§Ãµes de Eu Tu Eles</c:v>
                </c:pt>
                <c:pt idx="146">
                  <c:v>Alcohol Fueled Brewtality Live! [Disc 1]</c:v>
                </c:pt>
                <c:pt idx="147">
                  <c:v>Vozes do MPB</c:v>
                </c:pt>
                <c:pt idx="148">
                  <c:v>Olodum</c:v>
                </c:pt>
                <c:pt idx="149">
                  <c:v>Living After Midnight</c:v>
                </c:pt>
                <c:pt idx="150">
                  <c:v>Walking Into Clarksdale</c:v>
                </c:pt>
                <c:pt idx="151">
                  <c:v>UB40 The Best Of - Volume Two [UK]</c:v>
                </c:pt>
                <c:pt idx="152">
                  <c:v>Mezmerize</c:v>
                </c:pt>
                <c:pt idx="153">
                  <c:v>Into The Light</c:v>
                </c:pt>
                <c:pt idx="154">
                  <c:v>Arquivo II</c:v>
                </c:pt>
                <c:pt idx="155">
                  <c:v>Back to Black</c:v>
                </c:pt>
                <c:pt idx="156">
                  <c:v>Zooropa</c:v>
                </c:pt>
                <c:pt idx="157">
                  <c:v>Led Zeppelin III</c:v>
                </c:pt>
                <c:pt idx="158">
                  <c:v>Album Of The Year</c:v>
                </c:pt>
                <c:pt idx="159">
                  <c:v>Temple of the Dog</c:v>
                </c:pt>
                <c:pt idx="160">
                  <c:v>Carry On</c:v>
                </c:pt>
                <c:pt idx="161">
                  <c:v>The Real Thing</c:v>
                </c:pt>
                <c:pt idx="162">
                  <c:v>Serie Sem Limite (Disc 1)</c:v>
                </c:pt>
                <c:pt idx="163">
                  <c:v>Purpendicular</c:v>
                </c:pt>
                <c:pt idx="164">
                  <c:v>Djavan Ao Vivo - Vol. 02</c:v>
                </c:pt>
                <c:pt idx="165">
                  <c:v>Diver Down</c:v>
                </c:pt>
                <c:pt idx="166">
                  <c:v>Dance Of Death</c:v>
                </c:pt>
                <c:pt idx="167">
                  <c:v>War</c:v>
                </c:pt>
                <c:pt idx="168">
                  <c:v>The X Factor</c:v>
                </c:pt>
                <c:pt idx="169">
                  <c:v>Live [Disc 2]</c:v>
                </c:pt>
                <c:pt idx="170">
                  <c:v>Heart of the Night</c:v>
                </c:pt>
                <c:pt idx="171">
                  <c:v>For Those About To Rock We Salute You</c:v>
                </c:pt>
                <c:pt idx="172">
                  <c:v>The Best Of Men At Work</c:v>
                </c:pt>
                <c:pt idx="173">
                  <c:v>One By One</c:v>
                </c:pt>
                <c:pt idx="174">
                  <c:v>Na Pista</c:v>
                </c:pt>
                <c:pt idx="175">
                  <c:v>Knocking at Your Back Door: The Best Of Deep Purple in the 80's</c:v>
                </c:pt>
                <c:pt idx="176">
                  <c:v>The Best Of 1980-1990</c:v>
                </c:pt>
                <c:pt idx="177">
                  <c:v>Green</c:v>
                </c:pt>
                <c:pt idx="178">
                  <c:v>St. Anger</c:v>
                </c:pt>
                <c:pt idx="179">
                  <c:v>Out Of Time</c:v>
                </c:pt>
                <c:pt idx="180">
                  <c:v>Kill 'Em All</c:v>
                </c:pt>
                <c:pt idx="181">
                  <c:v>Emergency On Planet Earth</c:v>
                </c:pt>
                <c:pt idx="182">
                  <c:v>Appetite for Destruction</c:v>
                </c:pt>
                <c:pt idx="183">
                  <c:v>A Matter of Life and Death</c:v>
                </c:pt>
                <c:pt idx="184">
                  <c:v>...And Justice For All</c:v>
                </c:pt>
                <c:pt idx="185">
                  <c:v>Speak of the Devil</c:v>
                </c:pt>
                <c:pt idx="186">
                  <c:v>Transmission</c:v>
                </c:pt>
                <c:pt idx="187">
                  <c:v>No Prayer For The Dying</c:v>
                </c:pt>
                <c:pt idx="188">
                  <c:v>Faceless</c:v>
                </c:pt>
                <c:pt idx="189">
                  <c:v>Virtual XI</c:v>
                </c:pt>
                <c:pt idx="190">
                  <c:v>Cesta BÃ¡sica</c:v>
                </c:pt>
                <c:pt idx="191">
                  <c:v>The Essential Miles Davis [Disc 2]</c:v>
                </c:pt>
                <c:pt idx="192">
                  <c:v>The Best Of Billy Cobham</c:v>
                </c:pt>
                <c:pt idx="193">
                  <c:v>Ten</c:v>
                </c:pt>
                <c:pt idx="194">
                  <c:v>Surfing with the Alien (Remastered)</c:v>
                </c:pt>
                <c:pt idx="195">
                  <c:v>Stormbringer</c:v>
                </c:pt>
                <c:pt idx="196">
                  <c:v>Slaves And Masters</c:v>
                </c:pt>
                <c:pt idx="197">
                  <c:v>Seventh Son of a Seventh Son</c:v>
                </c:pt>
                <c:pt idx="198">
                  <c:v>Rock In Rio [CD1]</c:v>
                </c:pt>
                <c:pt idx="199">
                  <c:v>Outbreak</c:v>
                </c:pt>
                <c:pt idx="200">
                  <c:v>O Samba PoconÃ©</c:v>
                </c:pt>
                <c:pt idx="201">
                  <c:v>Live At Donington 1992 (Disc 1)</c:v>
                </c:pt>
                <c:pt idx="202">
                  <c:v>Iron Maiden</c:v>
                </c:pt>
                <c:pt idx="203">
                  <c:v>Dark Side Of The Moon</c:v>
                </c:pt>
                <c:pt idx="204">
                  <c:v>Core</c:v>
                </c:pt>
                <c:pt idx="205">
                  <c:v>Bongo Fury</c:v>
                </c:pt>
                <c:pt idx="206">
                  <c:v>BBC Sessions [Disc 2] [Live]</c:v>
                </c:pt>
                <c:pt idx="207">
                  <c:v>The Return Of The Space Cowboy</c:v>
                </c:pt>
                <c:pt idx="208">
                  <c:v>The Beast Live</c:v>
                </c:pt>
                <c:pt idx="209">
                  <c:v>In Your Honor [Disc 1]</c:v>
                </c:pt>
                <c:pt idx="210">
                  <c:v>Come Taste The Band</c:v>
                </c:pt>
                <c:pt idx="211">
                  <c:v>A Real Live One</c:v>
                </c:pt>
                <c:pt idx="212">
                  <c:v>Live [Disc 1]</c:v>
                </c:pt>
                <c:pt idx="213">
                  <c:v>Led Zeppelin II</c:v>
                </c:pt>
                <c:pt idx="214">
                  <c:v>In Step</c:v>
                </c:pt>
                <c:pt idx="215">
                  <c:v>Black Album</c:v>
                </c:pt>
                <c:pt idx="216">
                  <c:v>The Doors</c:v>
                </c:pt>
                <c:pt idx="217">
                  <c:v>Morning Dance</c:v>
                </c:pt>
                <c:pt idx="218">
                  <c:v>Machine Head</c:v>
                </c:pt>
                <c:pt idx="219">
                  <c:v>MK III The Final Concerts [Disc 1]</c:v>
                </c:pt>
                <c:pt idx="220">
                  <c:v>In Through The Out Door</c:v>
                </c:pt>
                <c:pt idx="221">
                  <c:v>20th Century Masters - The Millennium Collection: The Best of Scorpions</c:v>
                </c:pt>
                <c:pt idx="222">
                  <c:v>Black Sabbath Vol. 4 (Remaster)</c:v>
                </c:pt>
                <c:pt idx="223">
                  <c:v>Powerslave</c:v>
                </c:pt>
                <c:pt idx="224">
                  <c:v>Ride The Lightning</c:v>
                </c:pt>
                <c:pt idx="225">
                  <c:v>Master Of Puppets</c:v>
                </c:pt>
                <c:pt idx="226">
                  <c:v>Let There Be Rock</c:v>
                </c:pt>
                <c:pt idx="227">
                  <c:v>Live At Donington 1992 (Disc 2)</c:v>
                </c:pt>
                <c:pt idx="228">
                  <c:v>The Number of The Beast</c:v>
                </c:pt>
                <c:pt idx="229">
                  <c:v>Rock In Rio [CD2]</c:v>
                </c:pt>
                <c:pt idx="230">
                  <c:v>Led Zeppelin I</c:v>
                </c:pt>
                <c:pt idx="231">
                  <c:v>Plays Metallica By Four Cellos</c:v>
                </c:pt>
                <c:pt idx="232">
                  <c:v>Fireball</c:v>
                </c:pt>
                <c:pt idx="233">
                  <c:v>Garage Inc. (Disc 1)</c:v>
                </c:pt>
                <c:pt idx="234">
                  <c:v>The Best Of Buddy Guy - The Millenium Collection</c:v>
                </c:pt>
                <c:pt idx="235">
                  <c:v>Physical Graffiti [Disc 2]</c:v>
                </c:pt>
                <c:pt idx="236">
                  <c:v>Piece Of Mind</c:v>
                </c:pt>
                <c:pt idx="237">
                  <c:v>Santana Live</c:v>
                </c:pt>
                <c:pt idx="238">
                  <c:v>Santana - As Years Go By</c:v>
                </c:pt>
                <c:pt idx="239">
                  <c:v>Alcohol Fueled Brewtality Live! [Disc 2]</c:v>
                </c:pt>
                <c:pt idx="240">
                  <c:v>Houses Of The Holy</c:v>
                </c:pt>
                <c:pt idx="241">
                  <c:v>Coda</c:v>
                </c:pt>
                <c:pt idx="242">
                  <c:v>[1997] Black Light Syndrome</c:v>
                </c:pt>
                <c:pt idx="243">
                  <c:v>Presence</c:v>
                </c:pt>
                <c:pt idx="244">
                  <c:v>The Office, Season 1</c:v>
                </c:pt>
                <c:pt idx="245">
                  <c:v>IV</c:v>
                </c:pt>
                <c:pt idx="246">
                  <c:v>Frank</c:v>
                </c:pt>
                <c:pt idx="247">
                  <c:v>The Song Remains The Same (Disc 1)</c:v>
                </c:pt>
                <c:pt idx="248">
                  <c:v>Deep Purple In Rock</c:v>
                </c:pt>
                <c:pt idx="249">
                  <c:v>Somewhere in Time</c:v>
                </c:pt>
                <c:pt idx="250">
                  <c:v>Black Sabbath</c:v>
                </c:pt>
                <c:pt idx="251">
                  <c:v>Physical Graffiti [Disc 1]</c:v>
                </c:pt>
                <c:pt idx="252">
                  <c:v>Berlioz: Symphonie Fantastique</c:v>
                </c:pt>
                <c:pt idx="253">
                  <c:v>No More Tears (Remastered)</c:v>
                </c:pt>
                <c:pt idx="254">
                  <c:v>The Song Remains The Same (Disc 2)</c:v>
                </c:pt>
                <c:pt idx="255">
                  <c:v>Quanta Gente Veio ver--BÃ´nus De Carnaval</c:v>
                </c:pt>
                <c:pt idx="256">
                  <c:v>Wagner: Favourite Overtures</c:v>
                </c:pt>
                <c:pt idx="257">
                  <c:v>Every Kind of Light</c:v>
                </c:pt>
                <c:pt idx="258">
                  <c:v>Bach: The Cello Suites</c:v>
                </c:pt>
                <c:pt idx="259">
                  <c:v>Scheherazade</c:v>
                </c:pt>
                <c:pt idx="260">
                  <c:v>Restless and Wild</c:v>
                </c:pt>
                <c:pt idx="261">
                  <c:v>Pachelbel: Canon &amp; Gigue</c:v>
                </c:pt>
                <c:pt idx="262">
                  <c:v>Muso Ko</c:v>
                </c:pt>
                <c:pt idx="263">
                  <c:v>Holst: The Planets, Op. 32 &amp; Vaughan Williams: Fantasies</c:v>
                </c:pt>
                <c:pt idx="264">
                  <c:v>Haydn: Symphonies 99 - 104</c:v>
                </c:pt>
                <c:pt idx="265">
                  <c:v>Handel: The Messiah (Highlights)</c:v>
                </c:pt>
                <c:pt idx="266">
                  <c:v>FaurÃ©: Requiem, Ravel: Pavane &amp; Others</c:v>
                </c:pt>
                <c:pt idx="267">
                  <c:v>Duos II</c:v>
                </c:pt>
                <c:pt idx="268">
                  <c:v>Beethoven Piano Sonatas: Moonlight &amp; Pastorale</c:v>
                </c:pt>
                <c:pt idx="269">
                  <c:v>Adams, John: The Chairman Dances</c:v>
                </c:pt>
                <c:pt idx="270">
                  <c:v>Aquaman</c:v>
                </c:pt>
                <c:pt idx="271">
                  <c:v>Sozinho Remix Ao Vivo</c:v>
                </c:pt>
                <c:pt idx="272">
                  <c:v>Schubert: The Late String Quartets &amp; String Quintet (3 CD's)</c:v>
                </c:pt>
                <c:pt idx="273">
                  <c:v>The Final Concerts (Disc 2)</c:v>
                </c:pt>
                <c:pt idx="274">
                  <c:v>Purcell: Music for the Queen Mary</c:v>
                </c:pt>
                <c:pt idx="275">
                  <c:v>Diary of a Madman (Remastered)</c:v>
                </c:pt>
                <c:pt idx="276">
                  <c:v>Balls to the Wall</c:v>
                </c:pt>
                <c:pt idx="277">
                  <c:v>Bach: Orchestral Suites Nos. 1 - 4</c:v>
                </c:pt>
                <c:pt idx="278">
                  <c:v>Respighi:Pines of Rome</c:v>
                </c:pt>
                <c:pt idx="279">
                  <c:v>Nielsen: The Six Symphonies</c:v>
                </c:pt>
                <c:pt idx="280">
                  <c:v>Weill: The Seven Deadly Sins</c:v>
                </c:pt>
                <c:pt idx="281">
                  <c:v>Szymanowski: Piano Works, Vol. 1</c:v>
                </c:pt>
                <c:pt idx="282">
                  <c:v>Mozart: Symphonies Nos. 40 &amp; 41</c:v>
                </c:pt>
                <c:pt idx="283">
                  <c:v>Mendelssohn: A Midsummer Night's Dream</c:v>
                </c:pt>
                <c:pt idx="284">
                  <c:v>Liszt - 12 Ã‰tudes D'Execution Transcendante</c:v>
                </c:pt>
                <c:pt idx="285">
                  <c:v>GÃ³recki: Symphony No. 3</c:v>
                </c:pt>
                <c:pt idx="286">
                  <c:v>Grieg: Peer Gynt Suites &amp; Sibelius: PellÃ©as et MÃ©lisande</c:v>
                </c:pt>
                <c:pt idx="287">
                  <c:v>Bark at the Moon (Remastered)</c:v>
                </c:pt>
                <c:pt idx="288">
                  <c:v>Tchaikovsky: 1812 Festival Overture, Op.49, Capriccio Italien &amp; Beethoven: Wellington's Victory</c:v>
                </c:pt>
                <c:pt idx="289">
                  <c:v>Purcell: The Fairy Queen</c:v>
                </c:pt>
                <c:pt idx="290">
                  <c:v>Prokofiev: Romeo &amp; Juliet</c:v>
                </c:pt>
                <c:pt idx="291">
                  <c:v>J.S. Bach: Chaconne, Suite in E Minor, Partita in E Major &amp; Prelude, Fugue and Allegro</c:v>
                </c:pt>
                <c:pt idx="292">
                  <c:v>English Renaissance</c:v>
                </c:pt>
                <c:pt idx="293">
                  <c:v>Elgar: Cello Concerto &amp; Vaughan Williams: Fantasias</c:v>
                </c:pt>
                <c:pt idx="294">
                  <c:v>Blizzard of Ozz</c:v>
                </c:pt>
                <c:pt idx="295">
                  <c:v>Un-Led-Ed</c:v>
                </c:pt>
                <c:pt idx="296">
                  <c:v>The World of Classical Favourites</c:v>
                </c:pt>
                <c:pt idx="297">
                  <c:v>South American Getaway</c:v>
                </c:pt>
                <c:pt idx="298">
                  <c:v>Sibelius: Finlandia</c:v>
                </c:pt>
                <c:pt idx="299">
                  <c:v>Chopin: Piano Concertos Nos. 1 &amp; 2</c:v>
                </c:pt>
                <c:pt idx="300">
                  <c:v>Beethoven: Symphony No. 6 'Pastoral' Etc.</c:v>
                </c:pt>
                <c:pt idx="301">
                  <c:v>Bartok: Violin &amp; Viola Concertos</c:v>
                </c:pt>
                <c:pt idx="302">
                  <c:v>Bach: The Brandenburg Concertos</c:v>
                </c:pt>
                <c:pt idx="303">
                  <c:v>Carried to Dust (Bonus Track Version)</c:v>
                </c:pt>
              </c:strCache>
            </c:strRef>
          </c:cat>
          <c:val>
            <c:numRef>
              <c:f>'best albums'!$B$2:$B$305</c:f>
              <c:numCache>
                <c:formatCode>General</c:formatCode>
                <c:ptCount val="304"/>
                <c:pt idx="0">
                  <c:v>26</c:v>
                </c:pt>
                <c:pt idx="1">
                  <c:v>13</c:v>
                </c:pt>
                <c:pt idx="2">
                  <c:v>13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27</c:v>
                </c:pt>
                <c:pt idx="7">
                  <c:v>16</c:v>
                </c:pt>
                <c:pt idx="8">
                  <c:v>9</c:v>
                </c:pt>
                <c:pt idx="9">
                  <c:v>18</c:v>
                </c:pt>
                <c:pt idx="10">
                  <c:v>25</c:v>
                </c:pt>
                <c:pt idx="11">
                  <c:v>12</c:v>
                </c:pt>
                <c:pt idx="12">
                  <c:v>10</c:v>
                </c:pt>
                <c:pt idx="13">
                  <c:v>6</c:v>
                </c:pt>
                <c:pt idx="14">
                  <c:v>22</c:v>
                </c:pt>
                <c:pt idx="15">
                  <c:v>16</c:v>
                </c:pt>
                <c:pt idx="16">
                  <c:v>17</c:v>
                </c:pt>
                <c:pt idx="17">
                  <c:v>19</c:v>
                </c:pt>
                <c:pt idx="18">
                  <c:v>16</c:v>
                </c:pt>
                <c:pt idx="19">
                  <c:v>6</c:v>
                </c:pt>
                <c:pt idx="20">
                  <c:v>20</c:v>
                </c:pt>
                <c:pt idx="21">
                  <c:v>18</c:v>
                </c:pt>
                <c:pt idx="22">
                  <c:v>18</c:v>
                </c:pt>
                <c:pt idx="23">
                  <c:v>10</c:v>
                </c:pt>
                <c:pt idx="24">
                  <c:v>11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9</c:v>
                </c:pt>
                <c:pt idx="30">
                  <c:v>9</c:v>
                </c:pt>
                <c:pt idx="31">
                  <c:v>17</c:v>
                </c:pt>
                <c:pt idx="32">
                  <c:v>19</c:v>
                </c:pt>
                <c:pt idx="33">
                  <c:v>18</c:v>
                </c:pt>
                <c:pt idx="34">
                  <c:v>7</c:v>
                </c:pt>
                <c:pt idx="35">
                  <c:v>15</c:v>
                </c:pt>
                <c:pt idx="36">
                  <c:v>19</c:v>
                </c:pt>
                <c:pt idx="37">
                  <c:v>8</c:v>
                </c:pt>
                <c:pt idx="38">
                  <c:v>9</c:v>
                </c:pt>
                <c:pt idx="39">
                  <c:v>12</c:v>
                </c:pt>
                <c:pt idx="40">
                  <c:v>6</c:v>
                </c:pt>
                <c:pt idx="41">
                  <c:v>10</c:v>
                </c:pt>
                <c:pt idx="42">
                  <c:v>10</c:v>
                </c:pt>
                <c:pt idx="43">
                  <c:v>9</c:v>
                </c:pt>
                <c:pt idx="44">
                  <c:v>12</c:v>
                </c:pt>
                <c:pt idx="45">
                  <c:v>13</c:v>
                </c:pt>
                <c:pt idx="46">
                  <c:v>6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8</c:v>
                </c:pt>
                <c:pt idx="54">
                  <c:v>7</c:v>
                </c:pt>
                <c:pt idx="55">
                  <c:v>9</c:v>
                </c:pt>
                <c:pt idx="56">
                  <c:v>11</c:v>
                </c:pt>
                <c:pt idx="57">
                  <c:v>15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7</c:v>
                </c:pt>
                <c:pt idx="62">
                  <c:v>8</c:v>
                </c:pt>
                <c:pt idx="63">
                  <c:v>14</c:v>
                </c:pt>
                <c:pt idx="64">
                  <c:v>8</c:v>
                </c:pt>
                <c:pt idx="65">
                  <c:v>10</c:v>
                </c:pt>
                <c:pt idx="66">
                  <c:v>13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13</c:v>
                </c:pt>
                <c:pt idx="71">
                  <c:v>15</c:v>
                </c:pt>
                <c:pt idx="72">
                  <c:v>13</c:v>
                </c:pt>
                <c:pt idx="73">
                  <c:v>15</c:v>
                </c:pt>
                <c:pt idx="74">
                  <c:v>7</c:v>
                </c:pt>
                <c:pt idx="75">
                  <c:v>7</c:v>
                </c:pt>
                <c:pt idx="76">
                  <c:v>9</c:v>
                </c:pt>
                <c:pt idx="77">
                  <c:v>6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15</c:v>
                </c:pt>
                <c:pt idx="82">
                  <c:v>17</c:v>
                </c:pt>
                <c:pt idx="83">
                  <c:v>17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12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12</c:v>
                </c:pt>
                <c:pt idx="102">
                  <c:v>7</c:v>
                </c:pt>
                <c:pt idx="103">
                  <c:v>7</c:v>
                </c:pt>
                <c:pt idx="104">
                  <c:v>10</c:v>
                </c:pt>
                <c:pt idx="105">
                  <c:v>10</c:v>
                </c:pt>
                <c:pt idx="106">
                  <c:v>5</c:v>
                </c:pt>
                <c:pt idx="107">
                  <c:v>8</c:v>
                </c:pt>
                <c:pt idx="108">
                  <c:v>9</c:v>
                </c:pt>
                <c:pt idx="109">
                  <c:v>15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13</c:v>
                </c:pt>
                <c:pt idx="126">
                  <c:v>12</c:v>
                </c:pt>
                <c:pt idx="127">
                  <c:v>11</c:v>
                </c:pt>
                <c:pt idx="128">
                  <c:v>6</c:v>
                </c:pt>
                <c:pt idx="129">
                  <c:v>14</c:v>
                </c:pt>
                <c:pt idx="130">
                  <c:v>6</c:v>
                </c:pt>
                <c:pt idx="131">
                  <c:v>6</c:v>
                </c:pt>
                <c:pt idx="132">
                  <c:v>10</c:v>
                </c:pt>
                <c:pt idx="133">
                  <c:v>12</c:v>
                </c:pt>
                <c:pt idx="134">
                  <c:v>12</c:v>
                </c:pt>
                <c:pt idx="135">
                  <c:v>6</c:v>
                </c:pt>
                <c:pt idx="136">
                  <c:v>6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11</c:v>
                </c:pt>
                <c:pt idx="148">
                  <c:v>10</c:v>
                </c:pt>
                <c:pt idx="149">
                  <c:v>10</c:v>
                </c:pt>
                <c:pt idx="150">
                  <c:v>8</c:v>
                </c:pt>
                <c:pt idx="151">
                  <c:v>8</c:v>
                </c:pt>
                <c:pt idx="152">
                  <c:v>12</c:v>
                </c:pt>
                <c:pt idx="153">
                  <c:v>8</c:v>
                </c:pt>
                <c:pt idx="154">
                  <c:v>12</c:v>
                </c:pt>
                <c:pt idx="155">
                  <c:v>12</c:v>
                </c:pt>
                <c:pt idx="156">
                  <c:v>9</c:v>
                </c:pt>
                <c:pt idx="157">
                  <c:v>9</c:v>
                </c:pt>
                <c:pt idx="158">
                  <c:v>13</c:v>
                </c:pt>
                <c:pt idx="159">
                  <c:v>4</c:v>
                </c:pt>
                <c:pt idx="160">
                  <c:v>4</c:v>
                </c:pt>
                <c:pt idx="161">
                  <c:v>7</c:v>
                </c:pt>
                <c:pt idx="162">
                  <c:v>12</c:v>
                </c:pt>
                <c:pt idx="163">
                  <c:v>5</c:v>
                </c:pt>
                <c:pt idx="164">
                  <c:v>9</c:v>
                </c:pt>
                <c:pt idx="165">
                  <c:v>7</c:v>
                </c:pt>
                <c:pt idx="166">
                  <c:v>5</c:v>
                </c:pt>
                <c:pt idx="167">
                  <c:v>11</c:v>
                </c:pt>
                <c:pt idx="168">
                  <c:v>11</c:v>
                </c:pt>
                <c:pt idx="169">
                  <c:v>7</c:v>
                </c:pt>
                <c:pt idx="170">
                  <c:v>11</c:v>
                </c:pt>
                <c:pt idx="171">
                  <c:v>10</c:v>
                </c:pt>
                <c:pt idx="172">
                  <c:v>8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11</c:v>
                </c:pt>
                <c:pt idx="177">
                  <c:v>8</c:v>
                </c:pt>
                <c:pt idx="178">
                  <c:v>7</c:v>
                </c:pt>
                <c:pt idx="179">
                  <c:v>9</c:v>
                </c:pt>
                <c:pt idx="180">
                  <c:v>11</c:v>
                </c:pt>
                <c:pt idx="181">
                  <c:v>6</c:v>
                </c:pt>
                <c:pt idx="182">
                  <c:v>9</c:v>
                </c:pt>
                <c:pt idx="183">
                  <c:v>6</c:v>
                </c:pt>
                <c:pt idx="184">
                  <c:v>6</c:v>
                </c:pt>
                <c:pt idx="185">
                  <c:v>7</c:v>
                </c:pt>
                <c:pt idx="186">
                  <c:v>7</c:v>
                </c:pt>
                <c:pt idx="187">
                  <c:v>8</c:v>
                </c:pt>
                <c:pt idx="188">
                  <c:v>8</c:v>
                </c:pt>
                <c:pt idx="189">
                  <c:v>7</c:v>
                </c:pt>
                <c:pt idx="190">
                  <c:v>7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4</c:v>
                </c:pt>
                <c:pt idx="195">
                  <c:v>4</c:v>
                </c:pt>
                <c:pt idx="196">
                  <c:v>4</c:v>
                </c:pt>
                <c:pt idx="197">
                  <c:v>9</c:v>
                </c:pt>
                <c:pt idx="198">
                  <c:v>8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10</c:v>
                </c:pt>
                <c:pt idx="205">
                  <c:v>4</c:v>
                </c:pt>
                <c:pt idx="206">
                  <c:v>10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7</c:v>
                </c:pt>
                <c:pt idx="213">
                  <c:v>9</c:v>
                </c:pt>
                <c:pt idx="214">
                  <c:v>9</c:v>
                </c:pt>
                <c:pt idx="215">
                  <c:v>9</c:v>
                </c:pt>
                <c:pt idx="216">
                  <c:v>4</c:v>
                </c:pt>
                <c:pt idx="217">
                  <c:v>9</c:v>
                </c:pt>
                <c:pt idx="218">
                  <c:v>4</c:v>
                </c:pt>
                <c:pt idx="219">
                  <c:v>4</c:v>
                </c:pt>
                <c:pt idx="220">
                  <c:v>8</c:v>
                </c:pt>
                <c:pt idx="221">
                  <c:v>5</c:v>
                </c:pt>
                <c:pt idx="222">
                  <c:v>7</c:v>
                </c:pt>
                <c:pt idx="223">
                  <c:v>9</c:v>
                </c:pt>
                <c:pt idx="224">
                  <c:v>6</c:v>
                </c:pt>
                <c:pt idx="225">
                  <c:v>10</c:v>
                </c:pt>
                <c:pt idx="226">
                  <c:v>6</c:v>
                </c:pt>
                <c:pt idx="227">
                  <c:v>6</c:v>
                </c:pt>
                <c:pt idx="228">
                  <c:v>9</c:v>
                </c:pt>
                <c:pt idx="229">
                  <c:v>8</c:v>
                </c:pt>
                <c:pt idx="230">
                  <c:v>9</c:v>
                </c:pt>
                <c:pt idx="231">
                  <c:v>4</c:v>
                </c:pt>
                <c:pt idx="232">
                  <c:v>4</c:v>
                </c:pt>
                <c:pt idx="233">
                  <c:v>7</c:v>
                </c:pt>
                <c:pt idx="234">
                  <c:v>7</c:v>
                </c:pt>
                <c:pt idx="235">
                  <c:v>5</c:v>
                </c:pt>
                <c:pt idx="236">
                  <c:v>5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7</c:v>
                </c:pt>
                <c:pt idx="241">
                  <c:v>6</c:v>
                </c:pt>
                <c:pt idx="242">
                  <c:v>5</c:v>
                </c:pt>
                <c:pt idx="243">
                  <c:v>5</c:v>
                </c:pt>
                <c:pt idx="244">
                  <c:v>3</c:v>
                </c:pt>
                <c:pt idx="245">
                  <c:v>6</c:v>
                </c:pt>
                <c:pt idx="246">
                  <c:v>6</c:v>
                </c:pt>
                <c:pt idx="247">
                  <c:v>3</c:v>
                </c:pt>
                <c:pt idx="248">
                  <c:v>3</c:v>
                </c:pt>
                <c:pt idx="249">
                  <c:v>5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3</c:v>
                </c:pt>
                <c:pt idx="254">
                  <c:v>2</c:v>
                </c:pt>
                <c:pt idx="255">
                  <c:v>2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2</c:v>
                </c:pt>
                <c:pt idx="260">
                  <c:v>3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1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62-42DE-ABD6-B3173667D7C4}"/>
            </c:ext>
          </c:extLst>
        </c:ser>
        <c:ser>
          <c:idx val="1"/>
          <c:order val="1"/>
          <c:tx>
            <c:strRef>
              <c:f>'best albums'!$C$1</c:f>
              <c:strCache>
                <c:ptCount val="1"/>
                <c:pt idx="0">
                  <c:v>Total_Sales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'best albums'!$A$2:$A$305</c:f>
              <c:strCache>
                <c:ptCount val="304"/>
                <c:pt idx="0">
                  <c:v>Greatest Hits</c:v>
                </c:pt>
                <c:pt idx="1">
                  <c:v>Lost, Season 2</c:v>
                </c:pt>
                <c:pt idx="2">
                  <c:v>Heroes, Season 1</c:v>
                </c:pt>
                <c:pt idx="3">
                  <c:v>Lost, Season 1</c:v>
                </c:pt>
                <c:pt idx="4">
                  <c:v>Lost, Season 3</c:v>
                </c:pt>
                <c:pt idx="5">
                  <c:v>Battlestar Galactica, Season 3</c:v>
                </c:pt>
                <c:pt idx="6">
                  <c:v>Minha Historia</c:v>
                </c:pt>
                <c:pt idx="7">
                  <c:v>The Office, Season 3</c:v>
                </c:pt>
                <c:pt idx="8">
                  <c:v>Ao Vivo [IMPORT]</c:v>
                </c:pt>
                <c:pt idx="9">
                  <c:v>Battlestar Galactica (Classic), Season 1</c:v>
                </c:pt>
                <c:pt idx="10">
                  <c:v>Unplugged</c:v>
                </c:pt>
                <c:pt idx="11">
                  <c:v>Volume Dois</c:v>
                </c:pt>
                <c:pt idx="12">
                  <c:v>My Way: The Best Of Frank Sinatra [Disc 1]</c:v>
                </c:pt>
                <c:pt idx="13">
                  <c:v>Achtung Baby</c:v>
                </c:pt>
                <c:pt idx="14">
                  <c:v>AcÃºstico</c:v>
                </c:pt>
                <c:pt idx="15">
                  <c:v>Afrociberdelia</c:v>
                </c:pt>
                <c:pt idx="16">
                  <c:v>Up An' Atom</c:v>
                </c:pt>
                <c:pt idx="17">
                  <c:v>My Generation - The Very Best Of The Who</c:v>
                </c:pt>
                <c:pt idx="18">
                  <c:v>Instant Karma: The Amnesty International Campaign to Save Darfur</c:v>
                </c:pt>
                <c:pt idx="19">
                  <c:v>The Office, Season 2</c:v>
                </c:pt>
                <c:pt idx="20">
                  <c:v>Greatest Kiss</c:v>
                </c:pt>
                <c:pt idx="21">
                  <c:v>AcÃºstico MTV</c:v>
                </c:pt>
                <c:pt idx="22">
                  <c:v>International Superhits</c:v>
                </c:pt>
                <c:pt idx="23">
                  <c:v>The Best Of Van Halen, Vol. I</c:v>
                </c:pt>
                <c:pt idx="24">
                  <c:v>B-Sides 1980-1990</c:v>
                </c:pt>
                <c:pt idx="25">
                  <c:v>Roda De Funk</c:v>
                </c:pt>
                <c:pt idx="26">
                  <c:v>Lulu Santos - RCA 100 Anos De MÃºsica - Ãlbum 01</c:v>
                </c:pt>
                <c:pt idx="27">
                  <c:v>Live After Death</c:v>
                </c:pt>
                <c:pt idx="28">
                  <c:v>Barulhinho Bom</c:v>
                </c:pt>
                <c:pt idx="29">
                  <c:v>Pure Cult: The Best Of The Cult (For Rockers, Ravers, Lovers &amp; Sinners) [UK]</c:v>
                </c:pt>
                <c:pt idx="30">
                  <c:v>Californication</c:v>
                </c:pt>
                <c:pt idx="31">
                  <c:v>Rattle And Hum</c:v>
                </c:pt>
                <c:pt idx="32">
                  <c:v>Prenda Minha</c:v>
                </c:pt>
                <c:pt idx="33">
                  <c:v>Chronicle, Vol. 1</c:v>
                </c:pt>
                <c:pt idx="34">
                  <c:v>LOST, Season 4</c:v>
                </c:pt>
                <c:pt idx="35">
                  <c:v>Chill: Brazil (Disc 2)</c:v>
                </c:pt>
                <c:pt idx="36">
                  <c:v>Chronicle, Vol. 2</c:v>
                </c:pt>
                <c:pt idx="37">
                  <c:v>Are You Experienced?</c:v>
                </c:pt>
                <c:pt idx="38">
                  <c:v>Live On Two Legs [Live]</c:v>
                </c:pt>
                <c:pt idx="39">
                  <c:v>Sex Machine</c:v>
                </c:pt>
                <c:pt idx="40">
                  <c:v>Vinicius De Moraes</c:v>
                </c:pt>
                <c:pt idx="41">
                  <c:v>The Singles</c:v>
                </c:pt>
                <c:pt idx="42">
                  <c:v>Blood Sugar Sex Magik</c:v>
                </c:pt>
                <c:pt idx="43">
                  <c:v>AcÃºstico MTV [Live]</c:v>
                </c:pt>
                <c:pt idx="44">
                  <c:v>CÃ¡ssia Eller - ColeÃ§Ã£o Sem Limite [Disc 2]</c:v>
                </c:pt>
                <c:pt idx="45">
                  <c:v>Rotten Apples: Greatest Hits</c:v>
                </c:pt>
                <c:pt idx="46">
                  <c:v>Contraband</c:v>
                </c:pt>
                <c:pt idx="47">
                  <c:v>Voodoo Lounge</c:v>
                </c:pt>
                <c:pt idx="48">
                  <c:v>Vault: Def Leppard's Greatest Hits</c:v>
                </c:pt>
                <c:pt idx="49">
                  <c:v>The Police Greatest Hits</c:v>
                </c:pt>
                <c:pt idx="50">
                  <c:v>Motley Crue Greatest Hits</c:v>
                </c:pt>
                <c:pt idx="51">
                  <c:v>From The Muddy Banks Of The Wishkah [Live]</c:v>
                </c:pt>
                <c:pt idx="52">
                  <c:v>Chill: Brazil (Disc 1)</c:v>
                </c:pt>
                <c:pt idx="53">
                  <c:v>Mais Do Mesmo</c:v>
                </c:pt>
                <c:pt idx="54">
                  <c:v>Radio Brasil (O Som da Jovem Vanguarda) - Seleccao de Henrique Amaro</c:v>
                </c:pt>
                <c:pt idx="55">
                  <c:v>A TempestadeTempestade Ou O Livro Dos Dias</c:v>
                </c:pt>
                <c:pt idx="56">
                  <c:v>Unplugged [Live]</c:v>
                </c:pt>
                <c:pt idx="57">
                  <c:v>A-Sides</c:v>
                </c:pt>
                <c:pt idx="58">
                  <c:v>Greatest Hits I</c:v>
                </c:pt>
                <c:pt idx="59">
                  <c:v>Body Count</c:v>
                </c:pt>
                <c:pt idx="60">
                  <c:v>Judas 0: B-Sides and Rarities</c:v>
                </c:pt>
                <c:pt idx="61">
                  <c:v>Riot Act</c:v>
                </c:pt>
                <c:pt idx="62">
                  <c:v>Minha HistÃ³ria</c:v>
                </c:pt>
                <c:pt idx="63">
                  <c:v>Greatest Hits II</c:v>
                </c:pt>
                <c:pt idx="64">
                  <c:v>House of Pain</c:v>
                </c:pt>
                <c:pt idx="65">
                  <c:v>Seek And Shall Find: More Of The Best (1963-1981)</c:v>
                </c:pt>
                <c:pt idx="66">
                  <c:v>Quanta Gente Veio Ver (Live)</c:v>
                </c:pt>
                <c:pt idx="67">
                  <c:v>Original Soundtracks 1</c:v>
                </c:pt>
                <c:pt idx="68">
                  <c:v>Meus Momentos</c:v>
                </c:pt>
                <c:pt idx="69">
                  <c:v>Da Lama Ao Caos</c:v>
                </c:pt>
                <c:pt idx="70">
                  <c:v>Compositores</c:v>
                </c:pt>
                <c:pt idx="71">
                  <c:v>The Cream Of Clapton</c:v>
                </c:pt>
                <c:pt idx="72">
                  <c:v>Angel Dust</c:v>
                </c:pt>
                <c:pt idx="73">
                  <c:v>American Idiot</c:v>
                </c:pt>
                <c:pt idx="74">
                  <c:v>Minas</c:v>
                </c:pt>
                <c:pt idx="75">
                  <c:v>Get Born</c:v>
                </c:pt>
                <c:pt idx="76">
                  <c:v>CÃ¡ssia Eller - Sem Limite [Disc 1]</c:v>
                </c:pt>
                <c:pt idx="77">
                  <c:v>Van Halen III</c:v>
                </c:pt>
                <c:pt idx="78">
                  <c:v>Milton Nascimento Ao Vivo</c:v>
                </c:pt>
                <c:pt idx="79">
                  <c:v>Deixa Entrar</c:v>
                </c:pt>
                <c:pt idx="80">
                  <c:v>By The Way</c:v>
                </c:pt>
                <c:pt idx="81">
                  <c:v>VinÃ­cius De Moraes - Sem Limite</c:v>
                </c:pt>
                <c:pt idx="82">
                  <c:v>Use Your Illusion I</c:v>
                </c:pt>
                <c:pt idx="83">
                  <c:v>The Best Of R.E.M.: The IRS Years</c:v>
                </c:pt>
                <c:pt idx="84">
                  <c:v>Vs.</c:v>
                </c:pt>
                <c:pt idx="85">
                  <c:v>The Essential Miles Davis [Disc 1]</c:v>
                </c:pt>
                <c:pt idx="86">
                  <c:v>The Colour And The Shape</c:v>
                </c:pt>
                <c:pt idx="87">
                  <c:v>The Best of Ed Motta</c:v>
                </c:pt>
                <c:pt idx="88">
                  <c:v>Supernatural</c:v>
                </c:pt>
                <c:pt idx="89">
                  <c:v>Sambas De Enredo 2001</c:v>
                </c:pt>
                <c:pt idx="90">
                  <c:v>No Security</c:v>
                </c:pt>
                <c:pt idx="91">
                  <c:v>Maquinarama</c:v>
                </c:pt>
                <c:pt idx="92">
                  <c:v>Jota Quest-1995</c:v>
                </c:pt>
                <c:pt idx="93">
                  <c:v>Jorge Ben Jor 25 Anos</c:v>
                </c:pt>
                <c:pt idx="94">
                  <c:v>Garage Inc. (Disc 2)</c:v>
                </c:pt>
                <c:pt idx="95">
                  <c:v>Demorou...</c:v>
                </c:pt>
                <c:pt idx="96">
                  <c:v>Carnaval 2001</c:v>
                </c:pt>
                <c:pt idx="97">
                  <c:v>Cafezinho</c:v>
                </c:pt>
                <c:pt idx="98">
                  <c:v>BackBeat Soundtrack</c:v>
                </c:pt>
                <c:pt idx="99">
                  <c:v>BBC Sessions [Disc 1] [Live]</c:v>
                </c:pt>
                <c:pt idx="100">
                  <c:v>AxÃ© Bahia 2001</c:v>
                </c:pt>
                <c:pt idx="101">
                  <c:v>Serie Sem Limite (Disc 2)</c:v>
                </c:pt>
                <c:pt idx="102">
                  <c:v>Warner 25 Anos</c:v>
                </c:pt>
                <c:pt idx="103">
                  <c:v>Cidade Negra - Hits</c:v>
                </c:pt>
                <c:pt idx="104">
                  <c:v>Raul Seixas</c:v>
                </c:pt>
                <c:pt idx="105">
                  <c:v>Big Ones</c:v>
                </c:pt>
                <c:pt idx="106">
                  <c:v>Revelations</c:v>
                </c:pt>
                <c:pt idx="107">
                  <c:v>Jagged Little Pill</c:v>
                </c:pt>
                <c:pt idx="108">
                  <c:v>Blue Moods</c:v>
                </c:pt>
                <c:pt idx="109">
                  <c:v>Arquivo Os Paralamas Do Sucesso</c:v>
                </c:pt>
                <c:pt idx="110">
                  <c:v>How To Dismantle An Atomic Bomb</c:v>
                </c:pt>
                <c:pt idx="111">
                  <c:v>Pop</c:v>
                </c:pt>
                <c:pt idx="112">
                  <c:v>Use Your Illusion II</c:v>
                </c:pt>
                <c:pt idx="113">
                  <c:v>Tangents</c:v>
                </c:pt>
                <c:pt idx="114">
                  <c:v>Retrospective I (1974-1980)</c:v>
                </c:pt>
                <c:pt idx="115">
                  <c:v>Audioslave</c:v>
                </c:pt>
                <c:pt idx="116">
                  <c:v>Ace Of Spades</c:v>
                </c:pt>
                <c:pt idx="117">
                  <c:v>Synkronized</c:v>
                </c:pt>
                <c:pt idx="118">
                  <c:v>Miles Ahead</c:v>
                </c:pt>
                <c:pt idx="119">
                  <c:v>Facelift</c:v>
                </c:pt>
                <c:pt idx="120">
                  <c:v>Beyond Good And Evil</c:v>
                </c:pt>
                <c:pt idx="121">
                  <c:v>A Real Dead One</c:v>
                </c:pt>
                <c:pt idx="122">
                  <c:v>Djavan Ao Vivo - Vol. 1</c:v>
                </c:pt>
                <c:pt idx="123">
                  <c:v>Os CÃ£es Ladram Mas A Caravana NÃ£o PÃ¡ra</c:v>
                </c:pt>
                <c:pt idx="124">
                  <c:v>King For A Day Fool For A Lifetime</c:v>
                </c:pt>
                <c:pt idx="125">
                  <c:v>Elis Regina-Minha HistÃ³ria</c:v>
                </c:pt>
                <c:pt idx="126">
                  <c:v>ReLoad</c:v>
                </c:pt>
                <c:pt idx="127">
                  <c:v>Load</c:v>
                </c:pt>
                <c:pt idx="128">
                  <c:v>Pearl Jam</c:v>
                </c:pt>
                <c:pt idx="129">
                  <c:v>New Adventures In Hi-Fi</c:v>
                </c:pt>
                <c:pt idx="130">
                  <c:v>In Your Honor [Disc 2]</c:v>
                </c:pt>
                <c:pt idx="131">
                  <c:v>Brave New World</c:v>
                </c:pt>
                <c:pt idx="132">
                  <c:v>Tribute</c:v>
                </c:pt>
                <c:pt idx="133">
                  <c:v>News Of The World</c:v>
                </c:pt>
                <c:pt idx="134">
                  <c:v>Chemical Wedding</c:v>
                </c:pt>
                <c:pt idx="135">
                  <c:v>Van Halen</c:v>
                </c:pt>
                <c:pt idx="136">
                  <c:v>All That You Can't Leave Behind</c:v>
                </c:pt>
                <c:pt idx="137">
                  <c:v>The Battle Rages On</c:v>
                </c:pt>
                <c:pt idx="138">
                  <c:v>Out Of Exile</c:v>
                </c:pt>
                <c:pt idx="139">
                  <c:v>Nevermind</c:v>
                </c:pt>
                <c:pt idx="140">
                  <c:v>Misplaced Childhood</c:v>
                </c:pt>
                <c:pt idx="141">
                  <c:v>Lulu Santos - RCA 100 Anos De MÃºsica - Ãlbum 02</c:v>
                </c:pt>
                <c:pt idx="142">
                  <c:v>Killers</c:v>
                </c:pt>
                <c:pt idx="143">
                  <c:v>Hot Rocks, 1964-1971 (Disc 1)</c:v>
                </c:pt>
                <c:pt idx="144">
                  <c:v>Fear Of The Dark</c:v>
                </c:pt>
                <c:pt idx="145">
                  <c:v>As CanÃ§Ãµes de Eu Tu Eles</c:v>
                </c:pt>
                <c:pt idx="146">
                  <c:v>Alcohol Fueled Brewtality Live! [Disc 1]</c:v>
                </c:pt>
                <c:pt idx="147">
                  <c:v>Vozes do MPB</c:v>
                </c:pt>
                <c:pt idx="148">
                  <c:v>Olodum</c:v>
                </c:pt>
                <c:pt idx="149">
                  <c:v>Living After Midnight</c:v>
                </c:pt>
                <c:pt idx="150">
                  <c:v>Walking Into Clarksdale</c:v>
                </c:pt>
                <c:pt idx="151">
                  <c:v>UB40 The Best Of - Volume Two [UK]</c:v>
                </c:pt>
                <c:pt idx="152">
                  <c:v>Mezmerize</c:v>
                </c:pt>
                <c:pt idx="153">
                  <c:v>Into The Light</c:v>
                </c:pt>
                <c:pt idx="154">
                  <c:v>Arquivo II</c:v>
                </c:pt>
                <c:pt idx="155">
                  <c:v>Back to Black</c:v>
                </c:pt>
                <c:pt idx="156">
                  <c:v>Zooropa</c:v>
                </c:pt>
                <c:pt idx="157">
                  <c:v>Led Zeppelin III</c:v>
                </c:pt>
                <c:pt idx="158">
                  <c:v>Album Of The Year</c:v>
                </c:pt>
                <c:pt idx="159">
                  <c:v>Temple of the Dog</c:v>
                </c:pt>
                <c:pt idx="160">
                  <c:v>Carry On</c:v>
                </c:pt>
                <c:pt idx="161">
                  <c:v>The Real Thing</c:v>
                </c:pt>
                <c:pt idx="162">
                  <c:v>Serie Sem Limite (Disc 1)</c:v>
                </c:pt>
                <c:pt idx="163">
                  <c:v>Purpendicular</c:v>
                </c:pt>
                <c:pt idx="164">
                  <c:v>Djavan Ao Vivo - Vol. 02</c:v>
                </c:pt>
                <c:pt idx="165">
                  <c:v>Diver Down</c:v>
                </c:pt>
                <c:pt idx="166">
                  <c:v>Dance Of Death</c:v>
                </c:pt>
                <c:pt idx="167">
                  <c:v>War</c:v>
                </c:pt>
                <c:pt idx="168">
                  <c:v>The X Factor</c:v>
                </c:pt>
                <c:pt idx="169">
                  <c:v>Live [Disc 2]</c:v>
                </c:pt>
                <c:pt idx="170">
                  <c:v>Heart of the Night</c:v>
                </c:pt>
                <c:pt idx="171">
                  <c:v>For Those About To Rock We Salute You</c:v>
                </c:pt>
                <c:pt idx="172">
                  <c:v>The Best Of Men At Work</c:v>
                </c:pt>
                <c:pt idx="173">
                  <c:v>One By One</c:v>
                </c:pt>
                <c:pt idx="174">
                  <c:v>Na Pista</c:v>
                </c:pt>
                <c:pt idx="175">
                  <c:v>Knocking at Your Back Door: The Best Of Deep Purple in the 80's</c:v>
                </c:pt>
                <c:pt idx="176">
                  <c:v>The Best Of 1980-1990</c:v>
                </c:pt>
                <c:pt idx="177">
                  <c:v>Green</c:v>
                </c:pt>
                <c:pt idx="178">
                  <c:v>St. Anger</c:v>
                </c:pt>
                <c:pt idx="179">
                  <c:v>Out Of Time</c:v>
                </c:pt>
                <c:pt idx="180">
                  <c:v>Kill 'Em All</c:v>
                </c:pt>
                <c:pt idx="181">
                  <c:v>Emergency On Planet Earth</c:v>
                </c:pt>
                <c:pt idx="182">
                  <c:v>Appetite for Destruction</c:v>
                </c:pt>
                <c:pt idx="183">
                  <c:v>A Matter of Life and Death</c:v>
                </c:pt>
                <c:pt idx="184">
                  <c:v>...And Justice For All</c:v>
                </c:pt>
                <c:pt idx="185">
                  <c:v>Speak of the Devil</c:v>
                </c:pt>
                <c:pt idx="186">
                  <c:v>Transmission</c:v>
                </c:pt>
                <c:pt idx="187">
                  <c:v>No Prayer For The Dying</c:v>
                </c:pt>
                <c:pt idx="188">
                  <c:v>Faceless</c:v>
                </c:pt>
                <c:pt idx="189">
                  <c:v>Virtual XI</c:v>
                </c:pt>
                <c:pt idx="190">
                  <c:v>Cesta BÃ¡sica</c:v>
                </c:pt>
                <c:pt idx="191">
                  <c:v>The Essential Miles Davis [Disc 2]</c:v>
                </c:pt>
                <c:pt idx="192">
                  <c:v>The Best Of Billy Cobham</c:v>
                </c:pt>
                <c:pt idx="193">
                  <c:v>Ten</c:v>
                </c:pt>
                <c:pt idx="194">
                  <c:v>Surfing with the Alien (Remastered)</c:v>
                </c:pt>
                <c:pt idx="195">
                  <c:v>Stormbringer</c:v>
                </c:pt>
                <c:pt idx="196">
                  <c:v>Slaves And Masters</c:v>
                </c:pt>
                <c:pt idx="197">
                  <c:v>Seventh Son of a Seventh Son</c:v>
                </c:pt>
                <c:pt idx="198">
                  <c:v>Rock In Rio [CD1]</c:v>
                </c:pt>
                <c:pt idx="199">
                  <c:v>Outbreak</c:v>
                </c:pt>
                <c:pt idx="200">
                  <c:v>O Samba PoconÃ©</c:v>
                </c:pt>
                <c:pt idx="201">
                  <c:v>Live At Donington 1992 (Disc 1)</c:v>
                </c:pt>
                <c:pt idx="202">
                  <c:v>Iron Maiden</c:v>
                </c:pt>
                <c:pt idx="203">
                  <c:v>Dark Side Of The Moon</c:v>
                </c:pt>
                <c:pt idx="204">
                  <c:v>Core</c:v>
                </c:pt>
                <c:pt idx="205">
                  <c:v>Bongo Fury</c:v>
                </c:pt>
                <c:pt idx="206">
                  <c:v>BBC Sessions [Disc 2] [Live]</c:v>
                </c:pt>
                <c:pt idx="207">
                  <c:v>The Return Of The Space Cowboy</c:v>
                </c:pt>
                <c:pt idx="208">
                  <c:v>The Beast Live</c:v>
                </c:pt>
                <c:pt idx="209">
                  <c:v>In Your Honor [Disc 1]</c:v>
                </c:pt>
                <c:pt idx="210">
                  <c:v>Come Taste The Band</c:v>
                </c:pt>
                <c:pt idx="211">
                  <c:v>A Real Live One</c:v>
                </c:pt>
                <c:pt idx="212">
                  <c:v>Live [Disc 1]</c:v>
                </c:pt>
                <c:pt idx="213">
                  <c:v>Led Zeppelin II</c:v>
                </c:pt>
                <c:pt idx="214">
                  <c:v>In Step</c:v>
                </c:pt>
                <c:pt idx="215">
                  <c:v>Black Album</c:v>
                </c:pt>
                <c:pt idx="216">
                  <c:v>The Doors</c:v>
                </c:pt>
                <c:pt idx="217">
                  <c:v>Morning Dance</c:v>
                </c:pt>
                <c:pt idx="218">
                  <c:v>Machine Head</c:v>
                </c:pt>
                <c:pt idx="219">
                  <c:v>MK III The Final Concerts [Disc 1]</c:v>
                </c:pt>
                <c:pt idx="220">
                  <c:v>In Through The Out Door</c:v>
                </c:pt>
                <c:pt idx="221">
                  <c:v>20th Century Masters - The Millennium Collection: The Best of Scorpions</c:v>
                </c:pt>
                <c:pt idx="222">
                  <c:v>Black Sabbath Vol. 4 (Remaster)</c:v>
                </c:pt>
                <c:pt idx="223">
                  <c:v>Powerslave</c:v>
                </c:pt>
                <c:pt idx="224">
                  <c:v>Ride The Lightning</c:v>
                </c:pt>
                <c:pt idx="225">
                  <c:v>Master Of Puppets</c:v>
                </c:pt>
                <c:pt idx="226">
                  <c:v>Let There Be Rock</c:v>
                </c:pt>
                <c:pt idx="227">
                  <c:v>Live At Donington 1992 (Disc 2)</c:v>
                </c:pt>
                <c:pt idx="228">
                  <c:v>The Number of The Beast</c:v>
                </c:pt>
                <c:pt idx="229">
                  <c:v>Rock In Rio [CD2]</c:v>
                </c:pt>
                <c:pt idx="230">
                  <c:v>Led Zeppelin I</c:v>
                </c:pt>
                <c:pt idx="231">
                  <c:v>Plays Metallica By Four Cellos</c:v>
                </c:pt>
                <c:pt idx="232">
                  <c:v>Fireball</c:v>
                </c:pt>
                <c:pt idx="233">
                  <c:v>Garage Inc. (Disc 1)</c:v>
                </c:pt>
                <c:pt idx="234">
                  <c:v>The Best Of Buddy Guy - The Millenium Collection</c:v>
                </c:pt>
                <c:pt idx="235">
                  <c:v>Physical Graffiti [Disc 2]</c:v>
                </c:pt>
                <c:pt idx="236">
                  <c:v>Piece Of Mind</c:v>
                </c:pt>
                <c:pt idx="237">
                  <c:v>Santana Live</c:v>
                </c:pt>
                <c:pt idx="238">
                  <c:v>Santana - As Years Go By</c:v>
                </c:pt>
                <c:pt idx="239">
                  <c:v>Alcohol Fueled Brewtality Live! [Disc 2]</c:v>
                </c:pt>
                <c:pt idx="240">
                  <c:v>Houses Of The Holy</c:v>
                </c:pt>
                <c:pt idx="241">
                  <c:v>Coda</c:v>
                </c:pt>
                <c:pt idx="242">
                  <c:v>[1997] Black Light Syndrome</c:v>
                </c:pt>
                <c:pt idx="243">
                  <c:v>Presence</c:v>
                </c:pt>
                <c:pt idx="244">
                  <c:v>The Office, Season 1</c:v>
                </c:pt>
                <c:pt idx="245">
                  <c:v>IV</c:v>
                </c:pt>
                <c:pt idx="246">
                  <c:v>Frank</c:v>
                </c:pt>
                <c:pt idx="247">
                  <c:v>The Song Remains The Same (Disc 1)</c:v>
                </c:pt>
                <c:pt idx="248">
                  <c:v>Deep Purple In Rock</c:v>
                </c:pt>
                <c:pt idx="249">
                  <c:v>Somewhere in Time</c:v>
                </c:pt>
                <c:pt idx="250">
                  <c:v>Black Sabbath</c:v>
                </c:pt>
                <c:pt idx="251">
                  <c:v>Physical Graffiti [Disc 1]</c:v>
                </c:pt>
                <c:pt idx="252">
                  <c:v>Berlioz: Symphonie Fantastique</c:v>
                </c:pt>
                <c:pt idx="253">
                  <c:v>No More Tears (Remastered)</c:v>
                </c:pt>
                <c:pt idx="254">
                  <c:v>The Song Remains The Same (Disc 2)</c:v>
                </c:pt>
                <c:pt idx="255">
                  <c:v>Quanta Gente Veio ver--BÃ´nus De Carnaval</c:v>
                </c:pt>
                <c:pt idx="256">
                  <c:v>Wagner: Favourite Overtures</c:v>
                </c:pt>
                <c:pt idx="257">
                  <c:v>Every Kind of Light</c:v>
                </c:pt>
                <c:pt idx="258">
                  <c:v>Bach: The Cello Suites</c:v>
                </c:pt>
                <c:pt idx="259">
                  <c:v>Scheherazade</c:v>
                </c:pt>
                <c:pt idx="260">
                  <c:v>Restless and Wild</c:v>
                </c:pt>
                <c:pt idx="261">
                  <c:v>Pachelbel: Canon &amp; Gigue</c:v>
                </c:pt>
                <c:pt idx="262">
                  <c:v>Muso Ko</c:v>
                </c:pt>
                <c:pt idx="263">
                  <c:v>Holst: The Planets, Op. 32 &amp; Vaughan Williams: Fantasies</c:v>
                </c:pt>
                <c:pt idx="264">
                  <c:v>Haydn: Symphonies 99 - 104</c:v>
                </c:pt>
                <c:pt idx="265">
                  <c:v>Handel: The Messiah (Highlights)</c:v>
                </c:pt>
                <c:pt idx="266">
                  <c:v>FaurÃ©: Requiem, Ravel: Pavane &amp; Others</c:v>
                </c:pt>
                <c:pt idx="267">
                  <c:v>Duos II</c:v>
                </c:pt>
                <c:pt idx="268">
                  <c:v>Beethoven Piano Sonatas: Moonlight &amp; Pastorale</c:v>
                </c:pt>
                <c:pt idx="269">
                  <c:v>Adams, John: The Chairman Dances</c:v>
                </c:pt>
                <c:pt idx="270">
                  <c:v>Aquaman</c:v>
                </c:pt>
                <c:pt idx="271">
                  <c:v>Sozinho Remix Ao Vivo</c:v>
                </c:pt>
                <c:pt idx="272">
                  <c:v>Schubert: The Late String Quartets &amp; String Quintet (3 CD's)</c:v>
                </c:pt>
                <c:pt idx="273">
                  <c:v>The Final Concerts (Disc 2)</c:v>
                </c:pt>
                <c:pt idx="274">
                  <c:v>Purcell: Music for the Queen Mary</c:v>
                </c:pt>
                <c:pt idx="275">
                  <c:v>Diary of a Madman (Remastered)</c:v>
                </c:pt>
                <c:pt idx="276">
                  <c:v>Balls to the Wall</c:v>
                </c:pt>
                <c:pt idx="277">
                  <c:v>Bach: Orchestral Suites Nos. 1 - 4</c:v>
                </c:pt>
                <c:pt idx="278">
                  <c:v>Respighi:Pines of Rome</c:v>
                </c:pt>
                <c:pt idx="279">
                  <c:v>Nielsen: The Six Symphonies</c:v>
                </c:pt>
                <c:pt idx="280">
                  <c:v>Weill: The Seven Deadly Sins</c:v>
                </c:pt>
                <c:pt idx="281">
                  <c:v>Szymanowski: Piano Works, Vol. 1</c:v>
                </c:pt>
                <c:pt idx="282">
                  <c:v>Mozart: Symphonies Nos. 40 &amp; 41</c:v>
                </c:pt>
                <c:pt idx="283">
                  <c:v>Mendelssohn: A Midsummer Night's Dream</c:v>
                </c:pt>
                <c:pt idx="284">
                  <c:v>Liszt - 12 Ã‰tudes D'Execution Transcendante</c:v>
                </c:pt>
                <c:pt idx="285">
                  <c:v>GÃ³recki: Symphony No. 3</c:v>
                </c:pt>
                <c:pt idx="286">
                  <c:v>Grieg: Peer Gynt Suites &amp; Sibelius: PellÃ©as et MÃ©lisande</c:v>
                </c:pt>
                <c:pt idx="287">
                  <c:v>Bark at the Moon (Remastered)</c:v>
                </c:pt>
                <c:pt idx="288">
                  <c:v>Tchaikovsky: 1812 Festival Overture, Op.49, Capriccio Italien &amp; Beethoven: Wellington's Victory</c:v>
                </c:pt>
                <c:pt idx="289">
                  <c:v>Purcell: The Fairy Queen</c:v>
                </c:pt>
                <c:pt idx="290">
                  <c:v>Prokofiev: Romeo &amp; Juliet</c:v>
                </c:pt>
                <c:pt idx="291">
                  <c:v>J.S. Bach: Chaconne, Suite in E Minor, Partita in E Major &amp; Prelude, Fugue and Allegro</c:v>
                </c:pt>
                <c:pt idx="292">
                  <c:v>English Renaissance</c:v>
                </c:pt>
                <c:pt idx="293">
                  <c:v>Elgar: Cello Concerto &amp; Vaughan Williams: Fantasias</c:v>
                </c:pt>
                <c:pt idx="294">
                  <c:v>Blizzard of Ozz</c:v>
                </c:pt>
                <c:pt idx="295">
                  <c:v>Un-Led-Ed</c:v>
                </c:pt>
                <c:pt idx="296">
                  <c:v>The World of Classical Favourites</c:v>
                </c:pt>
                <c:pt idx="297">
                  <c:v>South American Getaway</c:v>
                </c:pt>
                <c:pt idx="298">
                  <c:v>Sibelius: Finlandia</c:v>
                </c:pt>
                <c:pt idx="299">
                  <c:v>Chopin: Piano Concertos Nos. 1 &amp; 2</c:v>
                </c:pt>
                <c:pt idx="300">
                  <c:v>Beethoven: Symphony No. 6 'Pastoral' Etc.</c:v>
                </c:pt>
                <c:pt idx="301">
                  <c:v>Bartok: Violin &amp; Viola Concertos</c:v>
                </c:pt>
                <c:pt idx="302">
                  <c:v>Bach: The Brandenburg Concertos</c:v>
                </c:pt>
                <c:pt idx="303">
                  <c:v>Carried to Dust (Bonus Track Version)</c:v>
                </c:pt>
              </c:strCache>
            </c:strRef>
          </c:cat>
          <c:val>
            <c:numRef>
              <c:f>'best albums'!$C$2:$C$305</c:f>
              <c:numCache>
                <c:formatCode>General</c:formatCode>
                <c:ptCount val="304"/>
                <c:pt idx="0">
                  <c:v>372.51</c:v>
                </c:pt>
                <c:pt idx="1">
                  <c:v>290.18</c:v>
                </c:pt>
                <c:pt idx="2">
                  <c:v>238.61</c:v>
                </c:pt>
                <c:pt idx="3">
                  <c:v>223.65</c:v>
                </c:pt>
                <c:pt idx="4">
                  <c:v>211.8</c:v>
                </c:pt>
                <c:pt idx="5">
                  <c:v>202.8</c:v>
                </c:pt>
                <c:pt idx="6">
                  <c:v>185.13</c:v>
                </c:pt>
                <c:pt idx="7">
                  <c:v>170.93</c:v>
                </c:pt>
                <c:pt idx="8">
                  <c:v>161.74</c:v>
                </c:pt>
                <c:pt idx="9">
                  <c:v>157.1</c:v>
                </c:pt>
                <c:pt idx="10">
                  <c:v>151.47</c:v>
                </c:pt>
                <c:pt idx="11">
                  <c:v>139.99</c:v>
                </c:pt>
                <c:pt idx="12">
                  <c:v>138.6</c:v>
                </c:pt>
                <c:pt idx="13">
                  <c:v>133.16</c:v>
                </c:pt>
                <c:pt idx="14">
                  <c:v>129.76</c:v>
                </c:pt>
                <c:pt idx="15">
                  <c:v>129.69</c:v>
                </c:pt>
                <c:pt idx="16">
                  <c:v>127.71</c:v>
                </c:pt>
                <c:pt idx="17">
                  <c:v>123.75</c:v>
                </c:pt>
                <c:pt idx="18">
                  <c:v>121.94</c:v>
                </c:pt>
                <c:pt idx="19">
                  <c:v>120.16</c:v>
                </c:pt>
                <c:pt idx="20">
                  <c:v>117.81</c:v>
                </c:pt>
                <c:pt idx="21">
                  <c:v>116.82</c:v>
                </c:pt>
                <c:pt idx="22">
                  <c:v>115.83</c:v>
                </c:pt>
                <c:pt idx="23">
                  <c:v>114.9</c:v>
                </c:pt>
                <c:pt idx="24">
                  <c:v>112.18</c:v>
                </c:pt>
                <c:pt idx="25">
                  <c:v>110.88</c:v>
                </c:pt>
                <c:pt idx="26">
                  <c:v>110.88</c:v>
                </c:pt>
                <c:pt idx="27">
                  <c:v>110.88</c:v>
                </c:pt>
                <c:pt idx="28">
                  <c:v>110.88</c:v>
                </c:pt>
                <c:pt idx="29">
                  <c:v>109.89</c:v>
                </c:pt>
                <c:pt idx="30">
                  <c:v>109.89</c:v>
                </c:pt>
                <c:pt idx="31">
                  <c:v>109</c:v>
                </c:pt>
                <c:pt idx="32">
                  <c:v>108.9</c:v>
                </c:pt>
                <c:pt idx="33">
                  <c:v>108.9</c:v>
                </c:pt>
                <c:pt idx="34">
                  <c:v>108.07</c:v>
                </c:pt>
                <c:pt idx="35">
                  <c:v>107.91</c:v>
                </c:pt>
                <c:pt idx="36">
                  <c:v>106.92</c:v>
                </c:pt>
                <c:pt idx="37">
                  <c:v>105.93</c:v>
                </c:pt>
                <c:pt idx="38">
                  <c:v>104.94</c:v>
                </c:pt>
                <c:pt idx="39">
                  <c:v>104.94</c:v>
                </c:pt>
                <c:pt idx="40">
                  <c:v>104.16</c:v>
                </c:pt>
                <c:pt idx="41">
                  <c:v>103.95</c:v>
                </c:pt>
                <c:pt idx="42">
                  <c:v>103.95</c:v>
                </c:pt>
                <c:pt idx="43">
                  <c:v>99.99</c:v>
                </c:pt>
                <c:pt idx="44">
                  <c:v>99.99</c:v>
                </c:pt>
                <c:pt idx="45">
                  <c:v>99.99</c:v>
                </c:pt>
                <c:pt idx="46">
                  <c:v>97.21</c:v>
                </c:pt>
                <c:pt idx="47">
                  <c:v>97.02</c:v>
                </c:pt>
                <c:pt idx="48">
                  <c:v>97.02</c:v>
                </c:pt>
                <c:pt idx="49">
                  <c:v>97.02</c:v>
                </c:pt>
                <c:pt idx="50">
                  <c:v>97.02</c:v>
                </c:pt>
                <c:pt idx="51">
                  <c:v>97.02</c:v>
                </c:pt>
                <c:pt idx="52">
                  <c:v>97.02</c:v>
                </c:pt>
                <c:pt idx="53">
                  <c:v>96.03</c:v>
                </c:pt>
                <c:pt idx="54">
                  <c:v>95.17</c:v>
                </c:pt>
                <c:pt idx="55">
                  <c:v>95.04</c:v>
                </c:pt>
                <c:pt idx="56">
                  <c:v>94.05</c:v>
                </c:pt>
                <c:pt idx="57">
                  <c:v>93.06</c:v>
                </c:pt>
                <c:pt idx="58">
                  <c:v>93.06</c:v>
                </c:pt>
                <c:pt idx="59">
                  <c:v>93.06</c:v>
                </c:pt>
                <c:pt idx="60">
                  <c:v>92.07</c:v>
                </c:pt>
                <c:pt idx="61">
                  <c:v>92.07</c:v>
                </c:pt>
                <c:pt idx="62">
                  <c:v>91.08</c:v>
                </c:pt>
                <c:pt idx="63">
                  <c:v>91.08</c:v>
                </c:pt>
                <c:pt idx="64">
                  <c:v>90.18</c:v>
                </c:pt>
                <c:pt idx="65">
                  <c:v>90.09</c:v>
                </c:pt>
                <c:pt idx="66">
                  <c:v>90.09</c:v>
                </c:pt>
                <c:pt idx="67">
                  <c:v>90.09</c:v>
                </c:pt>
                <c:pt idx="68">
                  <c:v>90.09</c:v>
                </c:pt>
                <c:pt idx="69">
                  <c:v>90.09</c:v>
                </c:pt>
                <c:pt idx="70">
                  <c:v>90.09</c:v>
                </c:pt>
                <c:pt idx="71">
                  <c:v>90.09</c:v>
                </c:pt>
                <c:pt idx="72">
                  <c:v>89.1</c:v>
                </c:pt>
                <c:pt idx="73">
                  <c:v>89.1</c:v>
                </c:pt>
                <c:pt idx="74">
                  <c:v>87.12</c:v>
                </c:pt>
                <c:pt idx="75">
                  <c:v>87.12</c:v>
                </c:pt>
                <c:pt idx="76">
                  <c:v>87.12</c:v>
                </c:pt>
                <c:pt idx="77">
                  <c:v>86.26</c:v>
                </c:pt>
                <c:pt idx="78">
                  <c:v>86.13</c:v>
                </c:pt>
                <c:pt idx="79">
                  <c:v>86.13</c:v>
                </c:pt>
                <c:pt idx="80">
                  <c:v>86.13</c:v>
                </c:pt>
                <c:pt idx="81">
                  <c:v>86.13</c:v>
                </c:pt>
                <c:pt idx="82">
                  <c:v>84.15</c:v>
                </c:pt>
                <c:pt idx="83">
                  <c:v>84.15</c:v>
                </c:pt>
                <c:pt idx="84">
                  <c:v>83.16</c:v>
                </c:pt>
                <c:pt idx="85">
                  <c:v>83.16</c:v>
                </c:pt>
                <c:pt idx="86">
                  <c:v>83.16</c:v>
                </c:pt>
                <c:pt idx="87">
                  <c:v>83.16</c:v>
                </c:pt>
                <c:pt idx="88">
                  <c:v>83.16</c:v>
                </c:pt>
                <c:pt idx="89">
                  <c:v>83.16</c:v>
                </c:pt>
                <c:pt idx="90">
                  <c:v>83.16</c:v>
                </c:pt>
                <c:pt idx="91">
                  <c:v>83.16</c:v>
                </c:pt>
                <c:pt idx="92">
                  <c:v>83.16</c:v>
                </c:pt>
                <c:pt idx="93">
                  <c:v>83.16</c:v>
                </c:pt>
                <c:pt idx="94">
                  <c:v>83.16</c:v>
                </c:pt>
                <c:pt idx="95">
                  <c:v>83.16</c:v>
                </c:pt>
                <c:pt idx="96">
                  <c:v>83.16</c:v>
                </c:pt>
                <c:pt idx="97">
                  <c:v>83.16</c:v>
                </c:pt>
                <c:pt idx="98">
                  <c:v>83.16</c:v>
                </c:pt>
                <c:pt idx="99">
                  <c:v>83.16</c:v>
                </c:pt>
                <c:pt idx="100">
                  <c:v>83.16</c:v>
                </c:pt>
                <c:pt idx="101">
                  <c:v>82.19</c:v>
                </c:pt>
                <c:pt idx="102">
                  <c:v>82.17</c:v>
                </c:pt>
                <c:pt idx="103">
                  <c:v>82.17</c:v>
                </c:pt>
                <c:pt idx="104">
                  <c:v>82.17</c:v>
                </c:pt>
                <c:pt idx="105">
                  <c:v>82.17</c:v>
                </c:pt>
                <c:pt idx="106">
                  <c:v>81.3</c:v>
                </c:pt>
                <c:pt idx="107">
                  <c:v>81.180000000000007</c:v>
                </c:pt>
                <c:pt idx="108">
                  <c:v>81.180000000000007</c:v>
                </c:pt>
                <c:pt idx="109">
                  <c:v>81.180000000000007</c:v>
                </c:pt>
                <c:pt idx="110">
                  <c:v>80.37</c:v>
                </c:pt>
                <c:pt idx="111">
                  <c:v>80.319999999999993</c:v>
                </c:pt>
                <c:pt idx="112">
                  <c:v>80.19</c:v>
                </c:pt>
                <c:pt idx="113">
                  <c:v>78.209999999999994</c:v>
                </c:pt>
                <c:pt idx="114">
                  <c:v>78.209999999999994</c:v>
                </c:pt>
                <c:pt idx="115">
                  <c:v>78.209999999999994</c:v>
                </c:pt>
                <c:pt idx="116">
                  <c:v>78.209999999999994</c:v>
                </c:pt>
                <c:pt idx="117">
                  <c:v>77.22</c:v>
                </c:pt>
                <c:pt idx="118">
                  <c:v>77.22</c:v>
                </c:pt>
                <c:pt idx="119">
                  <c:v>77.22</c:v>
                </c:pt>
                <c:pt idx="120">
                  <c:v>77.22</c:v>
                </c:pt>
                <c:pt idx="121">
                  <c:v>77.22</c:v>
                </c:pt>
                <c:pt idx="122">
                  <c:v>77.22</c:v>
                </c:pt>
                <c:pt idx="123">
                  <c:v>76.23</c:v>
                </c:pt>
                <c:pt idx="124">
                  <c:v>76.23</c:v>
                </c:pt>
                <c:pt idx="125">
                  <c:v>76.23</c:v>
                </c:pt>
                <c:pt idx="126">
                  <c:v>75.239999999999995</c:v>
                </c:pt>
                <c:pt idx="127">
                  <c:v>74.25</c:v>
                </c:pt>
                <c:pt idx="128">
                  <c:v>73.260000000000005</c:v>
                </c:pt>
                <c:pt idx="129">
                  <c:v>73.260000000000005</c:v>
                </c:pt>
                <c:pt idx="130">
                  <c:v>73.260000000000005</c:v>
                </c:pt>
                <c:pt idx="131">
                  <c:v>73.260000000000005</c:v>
                </c:pt>
                <c:pt idx="132">
                  <c:v>72.27</c:v>
                </c:pt>
                <c:pt idx="133">
                  <c:v>72.27</c:v>
                </c:pt>
                <c:pt idx="134">
                  <c:v>72.27</c:v>
                </c:pt>
                <c:pt idx="135">
                  <c:v>71.31</c:v>
                </c:pt>
                <c:pt idx="136">
                  <c:v>69.53</c:v>
                </c:pt>
                <c:pt idx="137">
                  <c:v>69.3</c:v>
                </c:pt>
                <c:pt idx="138">
                  <c:v>69.3</c:v>
                </c:pt>
                <c:pt idx="139">
                  <c:v>69.3</c:v>
                </c:pt>
                <c:pt idx="140">
                  <c:v>69.3</c:v>
                </c:pt>
                <c:pt idx="141">
                  <c:v>69.3</c:v>
                </c:pt>
                <c:pt idx="142">
                  <c:v>69.3</c:v>
                </c:pt>
                <c:pt idx="143">
                  <c:v>69.3</c:v>
                </c:pt>
                <c:pt idx="144">
                  <c:v>69.3</c:v>
                </c:pt>
                <c:pt idx="145">
                  <c:v>69.3</c:v>
                </c:pt>
                <c:pt idx="146">
                  <c:v>69.3</c:v>
                </c:pt>
                <c:pt idx="147">
                  <c:v>69.3</c:v>
                </c:pt>
                <c:pt idx="148">
                  <c:v>68.31</c:v>
                </c:pt>
                <c:pt idx="149">
                  <c:v>68.31</c:v>
                </c:pt>
                <c:pt idx="150">
                  <c:v>67.319999999999993</c:v>
                </c:pt>
                <c:pt idx="151">
                  <c:v>67.319999999999993</c:v>
                </c:pt>
                <c:pt idx="152">
                  <c:v>67.319999999999993</c:v>
                </c:pt>
                <c:pt idx="153">
                  <c:v>67.319999999999993</c:v>
                </c:pt>
                <c:pt idx="154">
                  <c:v>67.319999999999993</c:v>
                </c:pt>
                <c:pt idx="155">
                  <c:v>66.37</c:v>
                </c:pt>
                <c:pt idx="156">
                  <c:v>66.33</c:v>
                </c:pt>
                <c:pt idx="157">
                  <c:v>66.33</c:v>
                </c:pt>
                <c:pt idx="158">
                  <c:v>66.33</c:v>
                </c:pt>
                <c:pt idx="159">
                  <c:v>64.44</c:v>
                </c:pt>
                <c:pt idx="160">
                  <c:v>64.44</c:v>
                </c:pt>
                <c:pt idx="161">
                  <c:v>64.349999999999994</c:v>
                </c:pt>
                <c:pt idx="162">
                  <c:v>64.349999999999994</c:v>
                </c:pt>
                <c:pt idx="163">
                  <c:v>64.349999999999994</c:v>
                </c:pt>
                <c:pt idx="164">
                  <c:v>64.349999999999994</c:v>
                </c:pt>
                <c:pt idx="165">
                  <c:v>64.349999999999994</c:v>
                </c:pt>
                <c:pt idx="166">
                  <c:v>64.349999999999994</c:v>
                </c:pt>
                <c:pt idx="167">
                  <c:v>63.36</c:v>
                </c:pt>
                <c:pt idx="168">
                  <c:v>62.37</c:v>
                </c:pt>
                <c:pt idx="169">
                  <c:v>61.38</c:v>
                </c:pt>
                <c:pt idx="170">
                  <c:v>60.39</c:v>
                </c:pt>
                <c:pt idx="171">
                  <c:v>60.39</c:v>
                </c:pt>
                <c:pt idx="172">
                  <c:v>59.4</c:v>
                </c:pt>
                <c:pt idx="173">
                  <c:v>59.4</c:v>
                </c:pt>
                <c:pt idx="174">
                  <c:v>59.4</c:v>
                </c:pt>
                <c:pt idx="175">
                  <c:v>59.4</c:v>
                </c:pt>
                <c:pt idx="176">
                  <c:v>59.4</c:v>
                </c:pt>
                <c:pt idx="177">
                  <c:v>59.4</c:v>
                </c:pt>
                <c:pt idx="178">
                  <c:v>58.41</c:v>
                </c:pt>
                <c:pt idx="179">
                  <c:v>58.41</c:v>
                </c:pt>
                <c:pt idx="180">
                  <c:v>58.41</c:v>
                </c:pt>
                <c:pt idx="181">
                  <c:v>58.41</c:v>
                </c:pt>
                <c:pt idx="182">
                  <c:v>58.41</c:v>
                </c:pt>
                <c:pt idx="183">
                  <c:v>58.41</c:v>
                </c:pt>
                <c:pt idx="184">
                  <c:v>58.41</c:v>
                </c:pt>
                <c:pt idx="185">
                  <c:v>57.46</c:v>
                </c:pt>
                <c:pt idx="186">
                  <c:v>57.42</c:v>
                </c:pt>
                <c:pt idx="187">
                  <c:v>57.42</c:v>
                </c:pt>
                <c:pt idx="188">
                  <c:v>57.42</c:v>
                </c:pt>
                <c:pt idx="189">
                  <c:v>56.43</c:v>
                </c:pt>
                <c:pt idx="190">
                  <c:v>56.43</c:v>
                </c:pt>
                <c:pt idx="191">
                  <c:v>55.44</c:v>
                </c:pt>
                <c:pt idx="192">
                  <c:v>55.44</c:v>
                </c:pt>
                <c:pt idx="193">
                  <c:v>55.44</c:v>
                </c:pt>
                <c:pt idx="194">
                  <c:v>55.44</c:v>
                </c:pt>
                <c:pt idx="195">
                  <c:v>55.44</c:v>
                </c:pt>
                <c:pt idx="196">
                  <c:v>55.44</c:v>
                </c:pt>
                <c:pt idx="197">
                  <c:v>55.44</c:v>
                </c:pt>
                <c:pt idx="198">
                  <c:v>55.44</c:v>
                </c:pt>
                <c:pt idx="199">
                  <c:v>55.44</c:v>
                </c:pt>
                <c:pt idx="200">
                  <c:v>55.44</c:v>
                </c:pt>
                <c:pt idx="201">
                  <c:v>55.44</c:v>
                </c:pt>
                <c:pt idx="202">
                  <c:v>55.44</c:v>
                </c:pt>
                <c:pt idx="203">
                  <c:v>55.44</c:v>
                </c:pt>
                <c:pt idx="204">
                  <c:v>55.44</c:v>
                </c:pt>
                <c:pt idx="205">
                  <c:v>55.44</c:v>
                </c:pt>
                <c:pt idx="206">
                  <c:v>55.44</c:v>
                </c:pt>
                <c:pt idx="207">
                  <c:v>54.45</c:v>
                </c:pt>
                <c:pt idx="208">
                  <c:v>54.45</c:v>
                </c:pt>
                <c:pt idx="209">
                  <c:v>54.45</c:v>
                </c:pt>
                <c:pt idx="210">
                  <c:v>54.45</c:v>
                </c:pt>
                <c:pt idx="211">
                  <c:v>54.45</c:v>
                </c:pt>
                <c:pt idx="212">
                  <c:v>53.46</c:v>
                </c:pt>
                <c:pt idx="213">
                  <c:v>52.47</c:v>
                </c:pt>
                <c:pt idx="214">
                  <c:v>52.47</c:v>
                </c:pt>
                <c:pt idx="215">
                  <c:v>52.47</c:v>
                </c:pt>
                <c:pt idx="216">
                  <c:v>50.49</c:v>
                </c:pt>
                <c:pt idx="217">
                  <c:v>50.49</c:v>
                </c:pt>
                <c:pt idx="218">
                  <c:v>50.49</c:v>
                </c:pt>
                <c:pt idx="219">
                  <c:v>50.49</c:v>
                </c:pt>
                <c:pt idx="220">
                  <c:v>49.5</c:v>
                </c:pt>
                <c:pt idx="221">
                  <c:v>48.55</c:v>
                </c:pt>
                <c:pt idx="222">
                  <c:v>48.51</c:v>
                </c:pt>
                <c:pt idx="223">
                  <c:v>48.51</c:v>
                </c:pt>
                <c:pt idx="224">
                  <c:v>47.52</c:v>
                </c:pt>
                <c:pt idx="225">
                  <c:v>47.52</c:v>
                </c:pt>
                <c:pt idx="226">
                  <c:v>47.52</c:v>
                </c:pt>
                <c:pt idx="227">
                  <c:v>46.53</c:v>
                </c:pt>
                <c:pt idx="228">
                  <c:v>45.54</c:v>
                </c:pt>
                <c:pt idx="229">
                  <c:v>45.54</c:v>
                </c:pt>
                <c:pt idx="230">
                  <c:v>45.54</c:v>
                </c:pt>
                <c:pt idx="231">
                  <c:v>45.54</c:v>
                </c:pt>
                <c:pt idx="232">
                  <c:v>45.54</c:v>
                </c:pt>
                <c:pt idx="233">
                  <c:v>44.55</c:v>
                </c:pt>
                <c:pt idx="234">
                  <c:v>43.56</c:v>
                </c:pt>
                <c:pt idx="235">
                  <c:v>43.56</c:v>
                </c:pt>
                <c:pt idx="236">
                  <c:v>43.56</c:v>
                </c:pt>
                <c:pt idx="237">
                  <c:v>41.58</c:v>
                </c:pt>
                <c:pt idx="238">
                  <c:v>41.58</c:v>
                </c:pt>
                <c:pt idx="239">
                  <c:v>41.58</c:v>
                </c:pt>
                <c:pt idx="240">
                  <c:v>39.6</c:v>
                </c:pt>
                <c:pt idx="241">
                  <c:v>39.6</c:v>
                </c:pt>
                <c:pt idx="242">
                  <c:v>38.61</c:v>
                </c:pt>
                <c:pt idx="243">
                  <c:v>38.61</c:v>
                </c:pt>
                <c:pt idx="244">
                  <c:v>37.71</c:v>
                </c:pt>
                <c:pt idx="245">
                  <c:v>34.65</c:v>
                </c:pt>
                <c:pt idx="246">
                  <c:v>34.65</c:v>
                </c:pt>
                <c:pt idx="247">
                  <c:v>31.68</c:v>
                </c:pt>
                <c:pt idx="248">
                  <c:v>31.68</c:v>
                </c:pt>
                <c:pt idx="249">
                  <c:v>28.71</c:v>
                </c:pt>
                <c:pt idx="250">
                  <c:v>27.72</c:v>
                </c:pt>
                <c:pt idx="251">
                  <c:v>22.77</c:v>
                </c:pt>
                <c:pt idx="252">
                  <c:v>19.82</c:v>
                </c:pt>
                <c:pt idx="253">
                  <c:v>18.809999999999999</c:v>
                </c:pt>
                <c:pt idx="254">
                  <c:v>17.82</c:v>
                </c:pt>
                <c:pt idx="255">
                  <c:v>17.82</c:v>
                </c:pt>
                <c:pt idx="256">
                  <c:v>16.86</c:v>
                </c:pt>
                <c:pt idx="257">
                  <c:v>16.86</c:v>
                </c:pt>
                <c:pt idx="258">
                  <c:v>16.86</c:v>
                </c:pt>
                <c:pt idx="259">
                  <c:v>16.850000000000001</c:v>
                </c:pt>
                <c:pt idx="260">
                  <c:v>16.829999999999998</c:v>
                </c:pt>
                <c:pt idx="261">
                  <c:v>15.86</c:v>
                </c:pt>
                <c:pt idx="262">
                  <c:v>15.86</c:v>
                </c:pt>
                <c:pt idx="263">
                  <c:v>15.86</c:v>
                </c:pt>
                <c:pt idx="264">
                  <c:v>15.86</c:v>
                </c:pt>
                <c:pt idx="265">
                  <c:v>15.86</c:v>
                </c:pt>
                <c:pt idx="266">
                  <c:v>15.86</c:v>
                </c:pt>
                <c:pt idx="267">
                  <c:v>15.86</c:v>
                </c:pt>
                <c:pt idx="268">
                  <c:v>15.86</c:v>
                </c:pt>
                <c:pt idx="269">
                  <c:v>15.86</c:v>
                </c:pt>
                <c:pt idx="270">
                  <c:v>14.89</c:v>
                </c:pt>
                <c:pt idx="271">
                  <c:v>14.85</c:v>
                </c:pt>
                <c:pt idx="272">
                  <c:v>14.85</c:v>
                </c:pt>
                <c:pt idx="273">
                  <c:v>13.86</c:v>
                </c:pt>
                <c:pt idx="274">
                  <c:v>12.87</c:v>
                </c:pt>
                <c:pt idx="275">
                  <c:v>12.87</c:v>
                </c:pt>
                <c:pt idx="276">
                  <c:v>10.89</c:v>
                </c:pt>
                <c:pt idx="277">
                  <c:v>10.89</c:v>
                </c:pt>
                <c:pt idx="278">
                  <c:v>8.91</c:v>
                </c:pt>
                <c:pt idx="279">
                  <c:v>8.91</c:v>
                </c:pt>
                <c:pt idx="280">
                  <c:v>5.94</c:v>
                </c:pt>
                <c:pt idx="281">
                  <c:v>5.94</c:v>
                </c:pt>
                <c:pt idx="282">
                  <c:v>5.94</c:v>
                </c:pt>
                <c:pt idx="283">
                  <c:v>5.94</c:v>
                </c:pt>
                <c:pt idx="284">
                  <c:v>5.94</c:v>
                </c:pt>
                <c:pt idx="285">
                  <c:v>5.94</c:v>
                </c:pt>
                <c:pt idx="286">
                  <c:v>5.94</c:v>
                </c:pt>
                <c:pt idx="287">
                  <c:v>5.94</c:v>
                </c:pt>
                <c:pt idx="288">
                  <c:v>3.96</c:v>
                </c:pt>
                <c:pt idx="289">
                  <c:v>3.96</c:v>
                </c:pt>
                <c:pt idx="290">
                  <c:v>3.96</c:v>
                </c:pt>
                <c:pt idx="291">
                  <c:v>3.96</c:v>
                </c:pt>
                <c:pt idx="292">
                  <c:v>3.96</c:v>
                </c:pt>
                <c:pt idx="293">
                  <c:v>3.96</c:v>
                </c:pt>
                <c:pt idx="294">
                  <c:v>3.96</c:v>
                </c:pt>
                <c:pt idx="295">
                  <c:v>2.98</c:v>
                </c:pt>
                <c:pt idx="296">
                  <c:v>1.98</c:v>
                </c:pt>
                <c:pt idx="297">
                  <c:v>1.98</c:v>
                </c:pt>
                <c:pt idx="298">
                  <c:v>1.98</c:v>
                </c:pt>
                <c:pt idx="299">
                  <c:v>1.98</c:v>
                </c:pt>
                <c:pt idx="300">
                  <c:v>1.98</c:v>
                </c:pt>
                <c:pt idx="301">
                  <c:v>1.98</c:v>
                </c:pt>
                <c:pt idx="302">
                  <c:v>1.98</c:v>
                </c:pt>
                <c:pt idx="303">
                  <c:v>0.99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62-42DE-ABD6-B3173667D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80783"/>
        <c:axId val="695601167"/>
      </c:lineChart>
      <c:catAx>
        <c:axId val="695580783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601167"/>
        <c:crosses val="autoZero"/>
        <c:auto val="1"/>
        <c:lblAlgn val="ctr"/>
        <c:lblOffset val="100"/>
        <c:noMultiLvlLbl val="0"/>
      </c:catAx>
      <c:valAx>
        <c:axId val="69560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8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'best playlist'!$A$2:$A$11</cx:f>
        <cx:lvl ptCount="10">
          <cx:pt idx="0">Music</cx:pt>
          <cx:pt idx="1">90â€™s Music</cx:pt>
          <cx:pt idx="2">TV Shows</cx:pt>
          <cx:pt idx="3">Classical</cx:pt>
          <cx:pt idx="4">Brazilian Music</cx:pt>
          <cx:pt idx="5">Heavy Metal Classic</cx:pt>
          <cx:pt idx="6">Classical 101 - Deep Cuts</cx:pt>
          <cx:pt idx="7">Classical 101 - Next Steps</cx:pt>
          <cx:pt idx="8">Grunge</cx:pt>
          <cx:pt idx="9">Classical 101 - The Basics</cx:pt>
        </cx:lvl>
      </cx:strDim>
      <cx:numDim type="size">
        <cx:f>'best playlist'!$B$2:$B$11</cx:f>
        <cx:lvl ptCount="10" formatCode="General">
          <cx:pt idx="0">4258</cx:pt>
          <cx:pt idx="1">954</cx:pt>
          <cx:pt idx="2">222</cx:pt>
          <cx:pt idx="3">41</cx:pt>
          <cx:pt idx="4">27</cx:pt>
          <cx:pt idx="5">22</cx:pt>
          <cx:pt idx="6">19</cx:pt>
          <cx:pt idx="7">15</cx:pt>
          <cx:pt idx="8">7</cx:pt>
          <cx:pt idx="9">7</cx:pt>
        </cx:lvl>
      </cx:numDim>
    </cx:data>
    <cx:data id="1">
      <cx:strDim type="cat">
        <cx:f>'best playlist'!$A$2:$A$11</cx:f>
        <cx:lvl ptCount="10">
          <cx:pt idx="0">Music</cx:pt>
          <cx:pt idx="1">90â€™s Music</cx:pt>
          <cx:pt idx="2">TV Shows</cx:pt>
          <cx:pt idx="3">Classical</cx:pt>
          <cx:pt idx="4">Brazilian Music</cx:pt>
          <cx:pt idx="5">Heavy Metal Classic</cx:pt>
          <cx:pt idx="6">Classical 101 - Deep Cuts</cx:pt>
          <cx:pt idx="7">Classical 101 - Next Steps</cx:pt>
          <cx:pt idx="8">Grunge</cx:pt>
          <cx:pt idx="9">Classical 101 - The Basics</cx:pt>
        </cx:lvl>
      </cx:strDim>
      <cx:numDim type="size">
        <cx:f>'best playlist'!$C$2:$C$11</cx:f>
        <cx:lvl ptCount="10" formatCode="General">
          <cx:pt idx="0">4215.4199999995399</cx:pt>
          <cx:pt idx="1">944.46000000000697</cx:pt>
          <cx:pt idx="2">441.780000000001</cx:pt>
          <cx:pt idx="3">40.590000000000003</cx:pt>
          <cx:pt idx="4">26.73</cx:pt>
          <cx:pt idx="5">21.780000000000001</cx:pt>
          <cx:pt idx="6">18.809999999999999</cx:pt>
          <cx:pt idx="7">14.85</cx:pt>
          <cx:pt idx="8">6.9299999999999997</cx:pt>
          <cx:pt idx="9">6.9299999999999997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Popular Playlists</a:t>
            </a:r>
          </a:p>
        </cx:rich>
      </cx:tx>
    </cx:title>
    <cx:plotArea>
      <cx:plotAreaRegion>
        <cx:series layoutId="sunburst" uniqueId="{B14B4584-DABA-45F5-B232-7993FF7998C1}" formatIdx="0">
          <cx:tx>
            <cx:txData>
              <cx:f>'best playlist'!$B$1</cx:f>
              <cx:v>Tracks</cx:v>
            </cx:txData>
          </cx:tx>
          <cx:dataLabels pos="ctr">
            <cx:visibility seriesName="0" categoryName="1" value="0"/>
          </cx:dataLabels>
          <cx:dataId val="0"/>
        </cx:series>
        <cx:series layoutId="sunburst" hidden="1" uniqueId="{6769D025-308C-40AE-AE0F-1E163CA679C0}" formatIdx="1">
          <cx:tx>
            <cx:txData>
              <cx:f>'best playlist'!$C$1</cx:f>
              <cx:v>Total_Spent</cx:v>
            </cx:txData>
          </cx:tx>
          <cx:dataLabels pos="ctr">
            <cx:visibility seriesName="0" categoryName="1" value="0"/>
          </cx:dataLabels>
          <cx:dataId val="1"/>
        </cx:series>
      </cx:plotAreaRegion>
    </cx:plotArea>
    <cx:legend pos="r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>
            <a:lumMod val="50000"/>
          </a:schemeClr>
        </a:solidFill>
      </a:ln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  <cs:bodyPr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he general word “Music” wa the most popular name as a playlist and the second was 90’s music then TV shows coms third, then other names come next by far according to number of sales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1: Arrange the Playlists according to number of Tracks and the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Spent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from best to least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828840734"/>
                  </p:ext>
                </p:extLst>
              </p:nvPr>
            </p:nvGraphicFramePr>
            <p:xfrm>
              <a:off x="333000" y="1418450"/>
              <a:ext cx="4572000" cy="3072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000" y="1418450"/>
                <a:ext cx="4572000" cy="307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Iron Maiden</a:t>
            </a:r>
            <a:r>
              <a:rPr lang="en-US" dirty="0"/>
              <a:t> </a:t>
            </a:r>
            <a:r>
              <a:rPr lang="en-US" dirty="0" smtClean="0"/>
              <a:t>was the most popular artist by far from the next one which is U2 </a:t>
            </a:r>
            <a:r>
              <a:rPr lang="en-US" dirty="0"/>
              <a:t>then </a:t>
            </a:r>
            <a:r>
              <a:rPr lang="en-US" dirty="0" smtClean="0"/>
              <a:t>Metallica and Led Zeppelin was near to U2.</a:t>
            </a: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2: Arrange the Artists according to number of Tracks and the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Sales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from most sales to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70124"/>
              </p:ext>
            </p:extLst>
          </p:nvPr>
        </p:nvGraphicFramePr>
        <p:xfrm>
          <a:off x="343650" y="1418450"/>
          <a:ext cx="456135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Jane Peacock is the best sales rep according to number of customer and sales and Margaret Park comes next then Steve Johnson was the third and last one.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3: Arrange the Employees according to number of Customers and the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Sales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from most sales to least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214154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According to sales figures “</a:t>
            </a:r>
            <a:r>
              <a:rPr lang="en-US" dirty="0" smtClean="0"/>
              <a:t>Greatest Hits” was the best seller album with 26 track and sales more than 350 and “Lost</a:t>
            </a:r>
            <a:r>
              <a:rPr lang="en-US" dirty="0"/>
              <a:t>, Season </a:t>
            </a:r>
            <a:r>
              <a:rPr lang="en-US" dirty="0" smtClean="0"/>
              <a:t>2” came next with half number of tracks and near to 300 sales then “</a:t>
            </a:r>
            <a:r>
              <a:rPr lang="en-US" dirty="0"/>
              <a:t>Heroes, Season </a:t>
            </a:r>
            <a:r>
              <a:rPr lang="en-US" dirty="0" smtClean="0"/>
              <a:t>1</a:t>
            </a:r>
            <a:r>
              <a:rPr lang="en-US" smtClean="0"/>
              <a:t>” , “</a:t>
            </a:r>
            <a:r>
              <a:rPr lang="en-US"/>
              <a:t>Lost, </a:t>
            </a:r>
            <a:r>
              <a:rPr lang="en-US"/>
              <a:t>Season </a:t>
            </a:r>
            <a:r>
              <a:rPr lang="en-US" smtClean="0"/>
              <a:t>1” and “</a:t>
            </a:r>
            <a:r>
              <a:rPr lang="en-US"/>
              <a:t>Lost, </a:t>
            </a:r>
            <a:r>
              <a:rPr lang="en-US"/>
              <a:t>Season </a:t>
            </a:r>
            <a:r>
              <a:rPr lang="en-US" smtClean="0"/>
              <a:t>3” came next.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4: Arrange the Albums according to number of Tracks and the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Sales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from most sales to least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195968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256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Question 1: Arrange the Playlists according to number of Tracks and the Total Spent from best to least</vt:lpstr>
      <vt:lpstr>Question 2: Arrange the Artists according to number of Tracks and the Total Sales from most sales to least</vt:lpstr>
      <vt:lpstr>Question 3: Arrange the Employees according to number of Customers and the Total Sales from most sales to least </vt:lpstr>
      <vt:lpstr>Question 4: Arrange the Albums according to number of Tracks and the Total Sales from most sales to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Alsawy</dc:creator>
  <cp:lastModifiedBy>Alsawy Mohamed</cp:lastModifiedBy>
  <cp:revision>9</cp:revision>
  <dcterms:modified xsi:type="dcterms:W3CDTF">2021-12-16T13:38:16Z</dcterms:modified>
</cp:coreProperties>
</file>