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579CE-85C3-CBCB-25C1-5CE70D701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ADC53-DDD3-165A-6DA0-0269645A5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43432-2425-9169-69D7-64F3440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EFFDF-E58B-CCB3-282F-9688A7ED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2766D-586A-7921-82E9-FAF5C45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7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6749D-D444-1BF0-D3ED-212F5437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77533-6CA4-BBDC-22CE-DBB0D2829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8408D-20C4-9D85-C682-D2048350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E01AC-0D34-A650-2C4E-7745362B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F0666-4354-84C4-C14D-07C2308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4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C25DC2-FC6C-88B1-920C-888E15ABF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03DBE-D798-98FB-75A8-4155B00A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003D9-E285-72C5-E4B5-D51E2776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CAE76-9DE4-0EC5-51E4-399476AC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F0F20-14DE-5EA1-0117-5437A6A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6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BBFF-F682-0F8E-EDFD-472784EB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29FA-92DA-8747-9448-0370396D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7C6CC-F6EA-0495-907D-85A21CED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17BBF-71CD-D013-F441-F1DC68F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2DF29-E045-2821-E1B8-8C368079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1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CB836-5620-40BF-8850-8D886929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F795E-8D5C-57D3-0169-5E98B034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00D10-5247-BB39-9260-816B6B7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791D9-D873-9F8C-B480-1843BA88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0D0BA-EAD3-1104-2EB7-D7675821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9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F78F-DA01-3CB6-BEAE-C10B21DE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365AC-1A4D-2C3A-B957-BB6510364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ECCAC8-78CA-6436-45E8-D5238513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3DDA4-FC33-D1D1-4D68-EC4E8666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F2C0C-E065-A79F-736E-29B6B5A8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AFE8A-CEC5-B211-7C32-396C7FDD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4A3A-774C-36EB-EA2C-F5F3AAE0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61045-8498-3081-31A7-828F66B2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C2143-68D1-0FF5-09AF-C45D38E0E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774E3-96CC-8933-2AC6-DE88DB20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5321C8-AD9B-1D21-78C1-E1D2578D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64B3DC-36DF-ADF7-109B-B861699F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50E638-2F7D-04EF-44DC-FA78268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D745D-5C08-EDC4-9D68-0ADFA775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32758-27B1-6F99-FF13-FF7CD0D6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6FE8B-0870-A7CC-CA05-8E2EC740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6B3ED4-7993-C034-DF45-7FF74308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C7768F-C77F-4826-D1E7-3520BD1F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1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019E5-D9F5-BDD2-CBDD-3631BF97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4F4FDF-4691-7FA7-24BE-DEAA6B7C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5FA15-125C-265F-31D8-AA48CF02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F2A23-1D07-BB83-5478-C112CC28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D9996-9F84-CC93-3463-C3A98184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89F14-D1AC-05A9-9ACF-622008DE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4E005-8C25-20BB-7078-C87B721F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788E6-C513-A67D-B679-4EBEB87B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39D65-B888-DEF3-431C-FD438A23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69DAE-AF6E-9477-156E-941E5AC1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B1E448-ADC6-784A-5443-C166FAFE2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73306-C13B-8BE5-6279-4DA369FCE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53949-FF6A-3F75-ACCD-7E3DC1D6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4C67E-0CE9-847A-DC7C-24C9871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F1BD0-D99F-93B9-5BB7-373FA4F5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53D22-2780-009E-C6DB-726F0982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68B2E-CCD2-4847-C55C-4915AB46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61AFC-57F9-3A11-3277-46473D845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B97E1-3D9F-FD6A-47E0-32B77735D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B700C-AEBD-870D-B33E-BD01ECB19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yican.tistory.com/170" TargetMode="External"/><Relationship Id="rId2" Type="http://schemas.openxmlformats.org/officeDocument/2006/relationships/hyperlink" Target="https://greensul.tistory.com/4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ansei-it/telphoneapp_cs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scjf1329/OOP_3-1/tree/main/telphoneapp_cs2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098C0-B549-0FA2-672F-9923FC206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OOP_final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718F28-110B-25F5-6DC6-0A02A0E71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2019775036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양민철</a:t>
            </a:r>
            <a:endParaRPr lang="en-US" altLang="ko-KR" dirty="0"/>
          </a:p>
          <a:p>
            <a:pPr algn="r"/>
            <a:r>
              <a:rPr lang="ko-KR" altLang="en-US" dirty="0"/>
              <a:t>발표 일자 </a:t>
            </a:r>
            <a:r>
              <a:rPr lang="en-US" altLang="ko-KR" dirty="0"/>
              <a:t>: 06/11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35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7EECA-631A-22BF-2B70-59648490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Orders.cs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2118-3C5F-FF13-5559-1E86D0E92A06}"/>
              </a:ext>
            </a:extLst>
          </p:cNvPr>
          <p:cNvSpPr txBox="1"/>
          <p:nvPr/>
        </p:nvSpPr>
        <p:spPr>
          <a:xfrm>
            <a:off x="6441016" y="973015"/>
            <a:ext cx="4979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Singleton </a:t>
            </a:r>
            <a:r>
              <a:rPr lang="ko-KR" altLang="en-US" dirty="0"/>
              <a:t>쓴 이유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내역은 여러 개가 생성되면 안되기에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동일한 상태를 유지하기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배달 내역 리스트를 정적 인스턴스로 만들어서</a:t>
            </a:r>
            <a:endParaRPr lang="en-US" altLang="ko-KR" dirty="0"/>
          </a:p>
          <a:p>
            <a:r>
              <a:rPr lang="en-US" altLang="ko-KR" dirty="0"/>
              <a:t>Singleton</a:t>
            </a:r>
            <a:r>
              <a:rPr lang="ko-KR" altLang="en-US" dirty="0"/>
              <a:t>으로 만듦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2F88-E9A5-6CB8-5908-6E057307F705}"/>
              </a:ext>
            </a:extLst>
          </p:cNvPr>
          <p:cNvSpPr txBox="1"/>
          <p:nvPr/>
        </p:nvSpPr>
        <p:spPr>
          <a:xfrm>
            <a:off x="1799492" y="182293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9FBCF-9BDF-6349-A4F2-D67C773F0941}"/>
              </a:ext>
            </a:extLst>
          </p:cNvPr>
          <p:cNvSpPr txBox="1"/>
          <p:nvPr/>
        </p:nvSpPr>
        <p:spPr>
          <a:xfrm>
            <a:off x="838200" y="973015"/>
            <a:ext cx="5602816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TelPhoneApp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//singleton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List&lt;Order&gt;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List&lt;Order&gt;();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List&lt;Order&gt;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Add(Order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oarr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orderList.Add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oarr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AddRange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(Order[]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oarr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orderList.AddRange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oarr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Remove(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orderList.RemoveAt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orderList.Count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42D71E-DB0B-2B28-5C80-FD705719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57645"/>
            <a:ext cx="5890198" cy="27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12B7-F188-DA31-7EC3-7063D4B6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20ACF-417A-D573-6374-142A4BCB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ChatGPT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https://greensul.tistory.com/41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https://onlyican.tistory.com/170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03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B3C9-8659-6DE2-A40B-427C7FE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A954E-51CB-20BF-72B6-E0612FA9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https://github.com/hansei-it/telphoneapp_cs21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E6E94C-26EB-A8F7-82C7-B72BED0F2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3" y="2266022"/>
            <a:ext cx="5582786" cy="4045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E6569-3FA9-C352-AE1C-B2F1A4B4B7BD}"/>
              </a:ext>
            </a:extLst>
          </p:cNvPr>
          <p:cNvSpPr txBox="1"/>
          <p:nvPr/>
        </p:nvSpPr>
        <p:spPr>
          <a:xfrm>
            <a:off x="5212080" y="3936108"/>
            <a:ext cx="12080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 첫 프로젝트 실습 시작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기본 </a:t>
            </a:r>
            <a:r>
              <a:rPr lang="en-US" altLang="ko-KR" b="0" i="0" dirty="0">
                <a:effectLst/>
                <a:latin typeface="-apple-system"/>
              </a:rPr>
              <a:t>Person </a:t>
            </a:r>
            <a:r>
              <a:rPr lang="ko-KR" altLang="en-US" b="0" i="0" dirty="0">
                <a:effectLst/>
                <a:latin typeface="-apple-system"/>
              </a:rPr>
              <a:t>객체 생성과 </a:t>
            </a:r>
            <a:r>
              <a:rPr lang="en-US" altLang="ko-KR" b="0" i="0" dirty="0">
                <a:effectLst/>
                <a:latin typeface="-apple-system"/>
              </a:rPr>
              <a:t>People</a:t>
            </a:r>
            <a:r>
              <a:rPr lang="ko-KR" altLang="en-US" b="0" i="0" dirty="0">
                <a:effectLst/>
                <a:latin typeface="-apple-system"/>
              </a:rPr>
              <a:t>객체 생성 및 추가 버튼 </a:t>
            </a:r>
            <a:r>
              <a:rPr lang="en-US" altLang="ko-KR" b="0" i="0" dirty="0">
                <a:effectLst/>
                <a:latin typeface="-apple-system"/>
              </a:rPr>
              <a:t>UI </a:t>
            </a:r>
            <a:r>
              <a:rPr lang="ko-KR" altLang="en-US" b="0" i="0" dirty="0">
                <a:effectLst/>
                <a:latin typeface="-apple-system"/>
              </a:rPr>
              <a:t>작성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-apple-system"/>
              </a:rPr>
              <a:t> Person </a:t>
            </a:r>
            <a:r>
              <a:rPr lang="ko-KR" altLang="en-US" b="0" i="0" dirty="0">
                <a:effectLst/>
                <a:latin typeface="-apple-system"/>
              </a:rPr>
              <a:t>클래스와 </a:t>
            </a:r>
            <a:r>
              <a:rPr lang="en-US" altLang="ko-KR" b="0" i="0" dirty="0">
                <a:effectLst/>
                <a:latin typeface="-apple-system"/>
              </a:rPr>
              <a:t>People </a:t>
            </a:r>
            <a:r>
              <a:rPr lang="ko-KR" altLang="en-US" b="0" i="0" dirty="0">
                <a:effectLst/>
                <a:latin typeface="-apple-system"/>
              </a:rPr>
              <a:t>클래스를 파일로 모듈화하고 </a:t>
            </a:r>
            <a:br>
              <a:rPr lang="en-US" altLang="ko-KR" dirty="0">
                <a:latin typeface="-apple-system"/>
              </a:rPr>
            </a:br>
            <a:r>
              <a:rPr lang="en-US" altLang="ko-KR" dirty="0">
                <a:latin typeface="-apple-system"/>
              </a:rPr>
              <a:t>    </a:t>
            </a:r>
            <a:r>
              <a:rPr lang="ko-KR" altLang="en-US" b="0" i="0" dirty="0">
                <a:effectLst/>
                <a:latin typeface="-apple-system"/>
              </a:rPr>
              <a:t>추가버튼 클릭 시 텍스트박스의 내용을 비우고 포커스를 지정함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 검색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삭제 버튼 </a:t>
            </a:r>
            <a:r>
              <a:rPr lang="en-US" altLang="ko-KR" b="0" i="0" dirty="0">
                <a:effectLst/>
                <a:latin typeface="-apple-system"/>
              </a:rPr>
              <a:t>UI </a:t>
            </a:r>
            <a:r>
              <a:rPr lang="ko-KR" altLang="en-US" b="0" i="0" dirty="0">
                <a:effectLst/>
                <a:latin typeface="-apple-system"/>
              </a:rPr>
              <a:t>작성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 검색 버튼의 이벤트 생성 및 검색 기능 구현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 검색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삭제 기능 구현 및 출력 버튼 이벤트 구현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9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C50-419C-3F9C-9D25-F9891DE0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배달 대행 프로그램 기능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5D822E-F18F-CC14-766D-E72A9710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886462" cy="49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A4EAE-8053-E74D-CDB2-30D1E6673DF4}"/>
              </a:ext>
            </a:extLst>
          </p:cNvPr>
          <p:cNvSpPr txBox="1"/>
          <p:nvPr/>
        </p:nvSpPr>
        <p:spPr>
          <a:xfrm>
            <a:off x="838200" y="1321356"/>
            <a:ext cx="837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https://github.com/alscjf1329/OOP_3-1/tree/main/telphoneapp_cs21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52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2BFC2-8B84-AF27-1499-2A808FC6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F85C-A0DD-9FBD-E72C-F348E711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기존 리스트를 싱글 톤으론 만들어 한 리스트에만 접근하도록 변경함</a:t>
            </a:r>
            <a:endParaRPr lang="en-US" altLang="ko-KR" sz="1300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배달 대행 업체의 로고와 </a:t>
            </a:r>
            <a:r>
              <a:rPr lang="en-US" altLang="ko-KR" sz="1300" b="0" i="0" dirty="0">
                <a:effectLst/>
                <a:latin typeface="-apple-system"/>
              </a:rPr>
              <a:t>form</a:t>
            </a:r>
            <a:r>
              <a:rPr lang="ko-KR" altLang="en-US" sz="1300" b="0" i="0" dirty="0">
                <a:effectLst/>
                <a:latin typeface="-apple-system"/>
              </a:rPr>
              <a:t>의 제목 등 변경 </a:t>
            </a:r>
            <a:r>
              <a:rPr lang="en-US" altLang="ko-KR" sz="1300" b="0" i="0" dirty="0">
                <a:effectLst/>
                <a:latin typeface="-apple-system"/>
              </a:rPr>
              <a:t>(</a:t>
            </a:r>
            <a:r>
              <a:rPr lang="ko-KR" altLang="en-US" sz="1300" b="0" i="0" dirty="0">
                <a:effectLst/>
                <a:latin typeface="-apple-system"/>
              </a:rPr>
              <a:t>디자인 변경</a:t>
            </a:r>
            <a:r>
              <a:rPr lang="en-US" altLang="ko-KR" sz="1300" b="0" i="0" dirty="0">
                <a:effectLst/>
                <a:latin typeface="-apple-system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배달 요청한 가게의 주소 추가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해당 배달에 금액을 추가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모든 주문의 총 매출액을 보이게 함</a:t>
            </a:r>
            <a:endParaRPr lang="en-US" altLang="ko-KR" sz="1300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배달원 이름을 통해 받은 배달 내역들을 검색하게 함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검색한 이름의 배달 내역들의 총 매출액을 보여줌</a:t>
            </a:r>
            <a:endParaRPr lang="en-US" altLang="ko-KR" sz="1300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배달 번호를 통해 해당 배달을 삭제하도록 함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기존 </a:t>
            </a:r>
            <a:r>
              <a:rPr lang="en-US" altLang="ko-KR" sz="1300" dirty="0" err="1"/>
              <a:t>listbox</a:t>
            </a:r>
            <a:r>
              <a:rPr lang="ko-KR" altLang="en-US" sz="1300" dirty="0"/>
              <a:t>를 </a:t>
            </a:r>
            <a:r>
              <a:rPr lang="en-US" altLang="ko-KR" sz="1300" dirty="0" err="1"/>
              <a:t>datagridview</a:t>
            </a:r>
            <a:r>
              <a:rPr lang="ko-KR" altLang="en-US" sz="1300" dirty="0"/>
              <a:t>로 </a:t>
            </a:r>
            <a:r>
              <a:rPr lang="ko-KR" altLang="en-US" sz="1300" dirty="0" err="1"/>
              <a:t>바꿔줌</a:t>
            </a:r>
            <a:endParaRPr lang="en-US" altLang="ko-KR" sz="13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1300" dirty="0"/>
              <a:t>＇</a:t>
            </a:r>
            <a:r>
              <a:rPr lang="ko-KR" altLang="en-US" sz="1300" dirty="0"/>
              <a:t>배달 건 출력</a:t>
            </a:r>
            <a:r>
              <a:rPr lang="en-US" altLang="ko-KR" sz="1300" dirty="0"/>
              <a:t>' </a:t>
            </a:r>
            <a:r>
              <a:rPr lang="ko-KR" altLang="en-US" sz="1300" dirty="0"/>
              <a:t>버튼을 통해 해당 배달 내역들을 텍스트 파일로 내보냄 </a:t>
            </a:r>
            <a:r>
              <a:rPr lang="en-US" altLang="ko-KR" sz="1300" dirty="0"/>
              <a:t>(</a:t>
            </a:r>
            <a:r>
              <a:rPr lang="ko-KR" altLang="en-US" sz="1300" dirty="0"/>
              <a:t>배달 내역 영수증</a:t>
            </a:r>
            <a:r>
              <a:rPr lang="en-US" altLang="ko-KR" sz="13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기본 배달 내역 영수증 저장 위치를 상대경로를 통해 프로젝트내 </a:t>
            </a:r>
            <a:r>
              <a:rPr lang="en-US" altLang="ko-KR" sz="1300" dirty="0"/>
              <a:t>bill </a:t>
            </a:r>
            <a:r>
              <a:rPr lang="ko-KR" altLang="en-US" sz="1300" dirty="0"/>
              <a:t>폴더에 넣게 함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배달 내역 영수증을 저장할 위치를 지정할 수 있는 </a:t>
            </a:r>
            <a:r>
              <a:rPr lang="en-US" altLang="ko-KR" sz="1300" dirty="0"/>
              <a:t>textbox</a:t>
            </a:r>
            <a:r>
              <a:rPr lang="ko-KR" altLang="en-US" sz="1300" dirty="0"/>
              <a:t>를 만듦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배달 내역 영수증을 출력 시 해당 영수증이 전체 배달 내역의 영수증인지 특정 사람에 대한 영수증인지 구분</a:t>
            </a:r>
            <a:endParaRPr lang="en-US" altLang="ko-KR" sz="13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배달 내역 영수증을 저장 시 성공했는지 실패하였는지에 대한 팝업창을 내보냄 </a:t>
            </a:r>
            <a:r>
              <a:rPr lang="en-US" altLang="ko-KR" sz="1300" dirty="0"/>
              <a:t>(</a:t>
            </a:r>
            <a:r>
              <a:rPr lang="ko-KR" altLang="en-US" sz="1300" dirty="0"/>
              <a:t>오류 처리</a:t>
            </a:r>
            <a:r>
              <a:rPr lang="en-US" altLang="ko-KR" sz="13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로고 클릭 시 이 달의 배달원을 보여줌</a:t>
            </a:r>
          </a:p>
        </p:txBody>
      </p:sp>
    </p:spTree>
    <p:extLst>
      <p:ext uri="{BB962C8B-B14F-4D97-AF65-F5344CB8AC3E}">
        <p14:creationId xmlns:p14="http://schemas.microsoft.com/office/powerpoint/2010/main" val="24802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8FD65-FB29-93CE-33FD-2F753E55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배달 정보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E266A-1340-B717-2656-25F5B867567D}"/>
              </a:ext>
            </a:extLst>
          </p:cNvPr>
          <p:cNvSpPr txBox="1"/>
          <p:nvPr/>
        </p:nvSpPr>
        <p:spPr>
          <a:xfrm>
            <a:off x="7317626" y="1345147"/>
            <a:ext cx="35702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정보 입력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번호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배달원 이름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요청한 가게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금액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정보 배달 내역에 추가됨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매출액을 계산하여 표시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05A533-55DA-F203-D75B-CEA7B2BD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147"/>
            <a:ext cx="6479426" cy="474141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8293E1E-2FEC-103B-1225-8B5DEDAE939C}"/>
              </a:ext>
            </a:extLst>
          </p:cNvPr>
          <p:cNvSpPr/>
          <p:nvPr/>
        </p:nvSpPr>
        <p:spPr>
          <a:xfrm>
            <a:off x="2168770" y="1423081"/>
            <a:ext cx="2971800" cy="14607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0B60A3-08AB-1D13-53D3-D1CC8F9DB79F}"/>
              </a:ext>
            </a:extLst>
          </p:cNvPr>
          <p:cNvSpPr/>
          <p:nvPr/>
        </p:nvSpPr>
        <p:spPr>
          <a:xfrm>
            <a:off x="1134208" y="2883878"/>
            <a:ext cx="5040923" cy="12016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FA3957-52A4-009C-CD8E-F5ABE46319C5}"/>
              </a:ext>
            </a:extLst>
          </p:cNvPr>
          <p:cNvSpPr/>
          <p:nvPr/>
        </p:nvSpPr>
        <p:spPr>
          <a:xfrm>
            <a:off x="1090247" y="5278682"/>
            <a:ext cx="1969477" cy="791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5D7AD9-A93F-4FAA-20B9-06F397142C15}"/>
              </a:ext>
            </a:extLst>
          </p:cNvPr>
          <p:cNvCxnSpPr>
            <a:cxnSpLocks/>
          </p:cNvCxnSpPr>
          <p:nvPr/>
        </p:nvCxnSpPr>
        <p:spPr>
          <a:xfrm flipH="1">
            <a:off x="5140570" y="1547446"/>
            <a:ext cx="2250830" cy="606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6189D5A-051A-4DE3-5DFF-CD01BF61D6CD}"/>
              </a:ext>
            </a:extLst>
          </p:cNvPr>
          <p:cNvCxnSpPr>
            <a:cxnSpLocks/>
          </p:cNvCxnSpPr>
          <p:nvPr/>
        </p:nvCxnSpPr>
        <p:spPr>
          <a:xfrm flipH="1">
            <a:off x="6175131" y="3192278"/>
            <a:ext cx="1216269" cy="3316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0F9DAF-F143-3AE8-82B6-2698E8A4106C}"/>
              </a:ext>
            </a:extLst>
          </p:cNvPr>
          <p:cNvCxnSpPr>
            <a:cxnSpLocks/>
          </p:cNvCxnSpPr>
          <p:nvPr/>
        </p:nvCxnSpPr>
        <p:spPr>
          <a:xfrm flipH="1">
            <a:off x="3059724" y="3774831"/>
            <a:ext cx="4331676" cy="19038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4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53E5B-F6A1-E8C9-14EE-EDEDBABF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이름으로 검색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63AA816-F578-3ACD-7B44-020C20D5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221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D6101-D18B-2147-6FA8-3835081CF0CF}"/>
              </a:ext>
            </a:extLst>
          </p:cNvPr>
          <p:cNvSpPr txBox="1"/>
          <p:nvPr/>
        </p:nvSpPr>
        <p:spPr>
          <a:xfrm>
            <a:off x="6820411" y="1690688"/>
            <a:ext cx="55130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이름으로 검색 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배달원의 배달 내역들이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배달원의 배달 총 매출액이 나타남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 버튼 클릭 시 다시 모든 배달 내역이 나타남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CE0475-0C90-3EF2-C00B-C5FC148175B8}"/>
              </a:ext>
            </a:extLst>
          </p:cNvPr>
          <p:cNvSpPr/>
          <p:nvPr/>
        </p:nvSpPr>
        <p:spPr>
          <a:xfrm>
            <a:off x="4730260" y="1835073"/>
            <a:ext cx="1758463" cy="6037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B6B1BD-F0EE-C7BC-5216-12A1FEC92EEE}"/>
              </a:ext>
            </a:extLst>
          </p:cNvPr>
          <p:cNvCxnSpPr>
            <a:cxnSpLocks/>
          </p:cNvCxnSpPr>
          <p:nvPr/>
        </p:nvCxnSpPr>
        <p:spPr>
          <a:xfrm flipH="1">
            <a:off x="6488723" y="1905000"/>
            <a:ext cx="427892" cy="231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2B41C78-6D3F-79F3-6306-D688A40312EE}"/>
              </a:ext>
            </a:extLst>
          </p:cNvPr>
          <p:cNvSpPr/>
          <p:nvPr/>
        </p:nvSpPr>
        <p:spPr>
          <a:xfrm>
            <a:off x="1119552" y="3100554"/>
            <a:ext cx="4607171" cy="7239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E49422-93AE-555F-7967-548F714CB586}"/>
              </a:ext>
            </a:extLst>
          </p:cNvPr>
          <p:cNvCxnSpPr>
            <a:cxnSpLocks/>
          </p:cNvCxnSpPr>
          <p:nvPr/>
        </p:nvCxnSpPr>
        <p:spPr>
          <a:xfrm flipH="1">
            <a:off x="5726723" y="2438812"/>
            <a:ext cx="1189892" cy="10236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FC73DC6-585A-8C4D-BC9A-F6E76947E79D}"/>
              </a:ext>
            </a:extLst>
          </p:cNvPr>
          <p:cNvSpPr/>
          <p:nvPr/>
        </p:nvSpPr>
        <p:spPr>
          <a:xfrm>
            <a:off x="2708029" y="5287108"/>
            <a:ext cx="1770186" cy="644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188E714-455B-49DD-E2AA-B4C043628D84}"/>
              </a:ext>
            </a:extLst>
          </p:cNvPr>
          <p:cNvCxnSpPr>
            <a:cxnSpLocks/>
          </p:cNvCxnSpPr>
          <p:nvPr/>
        </p:nvCxnSpPr>
        <p:spPr>
          <a:xfrm flipH="1">
            <a:off x="4466492" y="3015975"/>
            <a:ext cx="2450123" cy="2612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CB6CACA7-B553-BA94-8C15-950C0B28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982212" cy="435133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8E27C7E-FA4F-9611-2C3D-E2D745D10400}"/>
              </a:ext>
            </a:extLst>
          </p:cNvPr>
          <p:cNvSpPr/>
          <p:nvPr/>
        </p:nvSpPr>
        <p:spPr>
          <a:xfrm>
            <a:off x="5486398" y="2988971"/>
            <a:ext cx="1043354" cy="1276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9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C5673-40C0-9A8C-C743-7EBE9B1E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번호로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EA4A15-3F0B-E7DB-8AAB-5B439AAAF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221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748D8-4400-83CC-0E16-5314306E6DE9}"/>
              </a:ext>
            </a:extLst>
          </p:cNvPr>
          <p:cNvSpPr txBox="1"/>
          <p:nvPr/>
        </p:nvSpPr>
        <p:spPr>
          <a:xfrm>
            <a:off x="6820411" y="1690688"/>
            <a:ext cx="2565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 번호로 삭제 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주문 삭제됨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22B6D4-DD96-EB88-D49F-49F603F28B4C}"/>
              </a:ext>
            </a:extLst>
          </p:cNvPr>
          <p:cNvSpPr/>
          <p:nvPr/>
        </p:nvSpPr>
        <p:spPr>
          <a:xfrm>
            <a:off x="4785887" y="2428078"/>
            <a:ext cx="1600396" cy="588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A7AB9E-F23C-6D40-9099-392F34543C28}"/>
              </a:ext>
            </a:extLst>
          </p:cNvPr>
          <p:cNvCxnSpPr>
            <a:cxnSpLocks/>
          </p:cNvCxnSpPr>
          <p:nvPr/>
        </p:nvCxnSpPr>
        <p:spPr>
          <a:xfrm flipH="1">
            <a:off x="6386283" y="1909937"/>
            <a:ext cx="537978" cy="81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162C5F-8E9B-6FE7-1C82-0009F09D866A}"/>
              </a:ext>
            </a:extLst>
          </p:cNvPr>
          <p:cNvCxnSpPr>
            <a:cxnSpLocks/>
          </p:cNvCxnSpPr>
          <p:nvPr/>
        </p:nvCxnSpPr>
        <p:spPr>
          <a:xfrm flipH="1">
            <a:off x="5545015" y="2428078"/>
            <a:ext cx="1401101" cy="1154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3E012D7-3B5C-3258-9AF9-E7E57A04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982212" cy="4351338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C2D61B-10E0-D845-8695-4EC2CCD972FB}"/>
              </a:ext>
            </a:extLst>
          </p:cNvPr>
          <p:cNvCxnSpPr>
            <a:cxnSpLocks/>
          </p:cNvCxnSpPr>
          <p:nvPr/>
        </p:nvCxnSpPr>
        <p:spPr>
          <a:xfrm flipH="1">
            <a:off x="5586046" y="2428078"/>
            <a:ext cx="1360070" cy="1154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C52E6-4AFF-5D5F-8C15-D737A664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배달 내역 </a:t>
            </a:r>
            <a:r>
              <a:rPr lang="en-US" altLang="ko-KR" dirty="0"/>
              <a:t>(</a:t>
            </a:r>
            <a:r>
              <a:rPr lang="ko-KR" altLang="en-US" dirty="0"/>
              <a:t>영수증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E8878-04BE-8083-139A-83A58E231F0A}"/>
              </a:ext>
            </a:extLst>
          </p:cNvPr>
          <p:cNvSpPr txBox="1"/>
          <p:nvPr/>
        </p:nvSpPr>
        <p:spPr>
          <a:xfrm>
            <a:off x="6820411" y="1690688"/>
            <a:ext cx="5110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나타나 있는 배달 내역 출력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이름 검색 시 해당 배달원의 배달 내역 출력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영수증 저장할 위치 설정</a:t>
            </a:r>
            <a:br>
              <a:rPr lang="en-US" altLang="ko-KR" dirty="0"/>
            </a:br>
            <a:r>
              <a:rPr lang="en-US" altLang="ko-KR" dirty="0"/>
              <a:t>default = </a:t>
            </a:r>
            <a:r>
              <a:rPr lang="ko-KR" altLang="en-US" dirty="0"/>
              <a:t>프로젝트내 </a:t>
            </a:r>
            <a:r>
              <a:rPr lang="en-US" altLang="ko-KR" dirty="0"/>
              <a:t>bill </a:t>
            </a:r>
            <a:r>
              <a:rPr lang="ko-KR" altLang="en-US" dirty="0"/>
              <a:t>폴더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건 출력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BFA574-C766-6598-1C98-B8AE191A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982211" cy="435133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849BF8C-FA41-6557-32B0-7DBC4ECEB94F}"/>
              </a:ext>
            </a:extLst>
          </p:cNvPr>
          <p:cNvSpPr/>
          <p:nvPr/>
        </p:nvSpPr>
        <p:spPr>
          <a:xfrm>
            <a:off x="1080052" y="3140765"/>
            <a:ext cx="4830417" cy="23721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572460-B45C-4091-EAD0-98DEC51FE925}"/>
              </a:ext>
            </a:extLst>
          </p:cNvPr>
          <p:cNvCxnSpPr>
            <a:cxnSpLocks/>
          </p:cNvCxnSpPr>
          <p:nvPr/>
        </p:nvCxnSpPr>
        <p:spPr>
          <a:xfrm flipH="1">
            <a:off x="5254487" y="1908313"/>
            <a:ext cx="1663148" cy="1596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50D89013-3D67-7326-26F8-E03372CA26D8}"/>
              </a:ext>
            </a:extLst>
          </p:cNvPr>
          <p:cNvSpPr/>
          <p:nvPr/>
        </p:nvSpPr>
        <p:spPr>
          <a:xfrm>
            <a:off x="4185557" y="5419200"/>
            <a:ext cx="2438400" cy="699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DFA91D-F63B-C678-C846-3BB4235E4D59}"/>
              </a:ext>
            </a:extLst>
          </p:cNvPr>
          <p:cNvCxnSpPr>
            <a:cxnSpLocks/>
          </p:cNvCxnSpPr>
          <p:nvPr/>
        </p:nvCxnSpPr>
        <p:spPr>
          <a:xfrm flipH="1">
            <a:off x="6213231" y="2737338"/>
            <a:ext cx="704404" cy="277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ECC1071-27AF-1472-DBB8-9F4C14815D6D}"/>
              </a:ext>
            </a:extLst>
          </p:cNvPr>
          <p:cNvSpPr/>
          <p:nvPr/>
        </p:nvSpPr>
        <p:spPr>
          <a:xfrm>
            <a:off x="5554681" y="4276011"/>
            <a:ext cx="962968" cy="1371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99083B-7CFE-28DF-3A34-341B961A209E}"/>
              </a:ext>
            </a:extLst>
          </p:cNvPr>
          <p:cNvCxnSpPr>
            <a:cxnSpLocks/>
          </p:cNvCxnSpPr>
          <p:nvPr/>
        </p:nvCxnSpPr>
        <p:spPr>
          <a:xfrm flipH="1">
            <a:off x="6281533" y="3546231"/>
            <a:ext cx="636102" cy="812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77067B07-2F43-C034-8D80-B7D9E18A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6"/>
            <a:ext cx="5982210" cy="43724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95AB307-621D-7D57-A2D2-95950CC4D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02400"/>
            <a:ext cx="5982210" cy="26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3EE1E-B1E8-C153-F675-91F49E15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이달배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 달의 배달원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12B24-30AE-B2F9-E335-FD4C4426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919772" cy="4305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9345E-3C19-A146-EACA-022597087917}"/>
              </a:ext>
            </a:extLst>
          </p:cNvPr>
          <p:cNvSpPr txBox="1"/>
          <p:nvPr/>
        </p:nvSpPr>
        <p:spPr>
          <a:xfrm>
            <a:off x="6757973" y="1698882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로고 클릭 시</a:t>
            </a:r>
            <a:br>
              <a:rPr lang="en-US" altLang="ko-KR" dirty="0"/>
            </a:br>
            <a:r>
              <a:rPr lang="ko-KR" altLang="en-US" dirty="0" err="1"/>
              <a:t>이달배</a:t>
            </a:r>
            <a:r>
              <a:rPr lang="ko-KR" altLang="en-US" dirty="0"/>
              <a:t> 보여줌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F096D0-2B40-E824-48AA-7C3CC8298E02}"/>
              </a:ext>
            </a:extLst>
          </p:cNvPr>
          <p:cNvSpPr/>
          <p:nvPr/>
        </p:nvSpPr>
        <p:spPr>
          <a:xfrm>
            <a:off x="1015606" y="2010027"/>
            <a:ext cx="1028511" cy="791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379584-7D79-1921-D648-0C7734C91336}"/>
              </a:ext>
            </a:extLst>
          </p:cNvPr>
          <p:cNvCxnSpPr>
            <a:cxnSpLocks/>
          </p:cNvCxnSpPr>
          <p:nvPr/>
        </p:nvCxnSpPr>
        <p:spPr>
          <a:xfrm flipH="1">
            <a:off x="2044117" y="1905000"/>
            <a:ext cx="4784575" cy="505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E349085-FE03-351D-5DBD-F2C385A8D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5917169" cy="4305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DD691B-D513-B4DA-CAFC-B4220D986E54}"/>
              </a:ext>
            </a:extLst>
          </p:cNvPr>
          <p:cNvSpPr txBox="1"/>
          <p:nvPr/>
        </p:nvSpPr>
        <p:spPr>
          <a:xfrm>
            <a:off x="6755368" y="2405680"/>
            <a:ext cx="476925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객체를 </a:t>
            </a:r>
            <a:r>
              <a:rPr lang="en-US" altLang="ko-KR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ko-KR" altLang="en-US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를 하기위해 비교 기준 정의</a:t>
            </a:r>
            <a:endParaRPr lang="en-US" altLang="ko-KR" sz="13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3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Icomparable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인터페이스를 상속받고 </a:t>
            </a:r>
            <a:endParaRPr lang="en-US" altLang="ko-KR" sz="13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인터페이스내에 있는 </a:t>
            </a:r>
            <a:r>
              <a:rPr lang="en-US" altLang="ko-KR" sz="1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CompareTo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메소드를 정의해줌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3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CompareTo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(Order other)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(other ==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Order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객체를 비교하는 논리를 구현합니다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내림차순으로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하기 위해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붙임</a:t>
            </a:r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</a:t>
            </a:r>
            <a:r>
              <a:rPr lang="en-US" altLang="ko-KR" sz="1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.Cost.CompareTo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other.Cost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462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632</Words>
  <Application>Microsoft Office PowerPoint</Application>
  <PresentationFormat>와이드스크린</PresentationFormat>
  <Paragraphs>114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돋움체</vt:lpstr>
      <vt:lpstr>맑은 고딕</vt:lpstr>
      <vt:lpstr>Arial</vt:lpstr>
      <vt:lpstr>Office 테마</vt:lpstr>
      <vt:lpstr>OOP_final</vt:lpstr>
      <vt:lpstr>원본</vt:lpstr>
      <vt:lpstr>배달 대행 프로그램 기능</vt:lpstr>
      <vt:lpstr>추가한 기능</vt:lpstr>
      <vt:lpstr>배달 정보 입력</vt:lpstr>
      <vt:lpstr>이름으로 검색</vt:lpstr>
      <vt:lpstr>주문 번호로 삭제</vt:lpstr>
      <vt:lpstr>배달 내역 (영수증) 출력</vt:lpstr>
      <vt:lpstr>이달배 (이 달의 배달원)</vt:lpstr>
      <vt:lpstr>Orders.cs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OOP_final</dc:title>
  <dc:creator>양민철</dc:creator>
  <cp:lastModifiedBy>양민철</cp:lastModifiedBy>
  <cp:revision>20</cp:revision>
  <dcterms:created xsi:type="dcterms:W3CDTF">2023-06-11T02:29:22Z</dcterms:created>
  <dcterms:modified xsi:type="dcterms:W3CDTF">2023-06-11T13:42:01Z</dcterms:modified>
</cp:coreProperties>
</file>