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73" r:id="rId5"/>
    <p:sldId id="264" r:id="rId6"/>
    <p:sldId id="265" r:id="rId7"/>
    <p:sldId id="266" r:id="rId8"/>
    <p:sldId id="269" r:id="rId9"/>
    <p:sldId id="270" r:id="rId10"/>
    <p:sldId id="257" r:id="rId11"/>
    <p:sldId id="271" r:id="rId12"/>
    <p:sldId id="272" r:id="rId13"/>
    <p:sldId id="274" r:id="rId14"/>
    <p:sldId id="258" r:id="rId15"/>
    <p:sldId id="262" r:id="rId16"/>
    <p:sldId id="259" r:id="rId17"/>
    <p:sldId id="260" r:id="rId18"/>
    <p:sldId id="261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D17E-050C-BBA7-D99D-D53EBEDE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AEDAB-BB12-67DF-8470-B5591898A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C54DA-65ED-4634-E4E4-22A26A56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E8495-FFED-05B3-7D6D-E1B8933F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5ADE6-107D-5C3D-3D15-D36F61AE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AC4-508E-5D8D-CA7F-A1BDADC7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F33B-2C45-E656-E021-0190F260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09C73-9C8D-3113-7247-E7CE12FD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FE540-4FCF-5AE3-0972-17DAD6C8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0D231-093F-5372-28C5-B0F13168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56A8D-09D0-6FC3-876E-47056522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BD558-ABF1-F131-3646-9F26C441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20ADE-DCCD-74E7-FBCC-E7DDE668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9F61D-8BB6-9FE4-1278-9CC454E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0509D-5A7F-606A-5BC2-381DEF7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8FA-9E5F-9CB2-2CDD-9608CDC8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7DA93-B529-F41D-9444-9187284B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4A839-F8F9-42AF-861A-174E4BE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ADE4D-A507-4940-CB82-562E251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3E83-15A2-D6E9-BED9-2C4B4FC7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015E-C1A0-C7E6-9035-83485A16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65477-E0F0-B778-0046-30324081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B7CB-9F68-797F-C2DE-30F480A8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2E45C-5569-7886-2455-AC65E3E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6A790-64E0-AE3D-9B25-C188EB9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A37D2-5CB6-C8A7-EED3-22E04F42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CFD6-8CA0-7574-CB01-E5570611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DC6B5-AE2C-A5C5-41B7-78956F9B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CB22-2274-8A6D-B6DA-6F63B874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E3BF-0454-9533-CB89-B296AAC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8DC8E-309D-2D50-FD6F-094D0A6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7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6541-9376-5E42-6D10-AF7F4024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8843D-EDEE-5F48-FAA0-80A05C24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994C4-FCA6-E6B3-F7B8-3F1DB1E5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7D818-EB91-A79A-07E3-0351961A1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73EBD-9EAB-26AD-CF76-EB144A97E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8F6F4-8A7F-B5F7-348E-A3822AD3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431BD-62A5-3937-6A37-D75533F9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FFF36-BC77-AEFF-7909-3D78C1D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FD7F-50FB-B95A-D6D4-1E73F45A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A34A9-A805-733D-FAE0-9862863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D4A3E-3158-75D5-DBDB-69BA8422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9FFC84-FBB0-535D-F39D-6D04778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D2A2-FD70-003C-8440-F2B9E56E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82023-4AE5-A281-1736-3F50D7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DD5BD-A3E0-55A3-73F3-4E96BB1A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3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9545F-003F-ACA2-BD0D-0A86D9F6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0B829-5C47-017A-DC49-FF6E500A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BBCAF-946A-A9EA-3346-FD9FA1AD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00471-E1AD-1200-A883-B2870EB1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EF5EA-8A73-38F4-5037-69EEC997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72AF9-0EA4-755B-3E23-E25A90F2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1373-A7D0-42F6-A3F1-BBCAAE3C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BCF1E-E69D-2711-36C4-A69FE6E8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CD130-7DFB-309A-EE94-F9C66890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1B1F8-2761-31F3-0AC7-03AEC3BC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DE04C-43FC-1C60-0F4B-E5697C6F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091C3-EF46-02AC-5810-343F9F1F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1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727CE-8C61-CA95-8BC7-3E076BB3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7F2E-2879-4FC9-642D-6F8BF739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70BD-CC8C-B852-96D5-80A12113C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798F-055F-4035-5A65-41C8DAE5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5125E-4EBD-461B-CF17-C7A40B87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-images.githubusercontent.com/48661310/244030978-3b512281-e786-4e26-a949-9584589f4512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F79F-EB4E-A062-BFAC-4B68DD051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SysP</a:t>
            </a:r>
            <a:r>
              <a:rPr lang="en-US" altLang="ko-KR" dirty="0"/>
              <a:t> </a:t>
            </a:r>
            <a:r>
              <a:rPr lang="ko-KR" altLang="en-US" dirty="0"/>
              <a:t>기말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B8E8D-213E-D760-CD65-64AAAA14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2019775036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양민철</a:t>
            </a:r>
            <a:endParaRPr lang="en-US" altLang="ko-KR" dirty="0"/>
          </a:p>
          <a:p>
            <a:pPr algn="r"/>
            <a:r>
              <a:rPr lang="ko-KR" altLang="en-US" dirty="0"/>
              <a:t>발표 일자 </a:t>
            </a:r>
            <a:r>
              <a:rPr lang="en-US" altLang="ko-KR" dirty="0"/>
              <a:t>: 06/13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4F99B-B72C-6EDA-3EBC-C95A1F0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39F53-8190-A00D-2CC1-4E72E5F7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앞부분을 출력하는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208A3-14DD-CDCD-8737-D1790CC2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3550"/>
            <a:ext cx="4790824" cy="320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A9A73D-A7D1-08C6-1E3D-43C491F9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24" y="3198964"/>
            <a:ext cx="5047498" cy="32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FBE21-0066-572B-E8BB-9B1948BA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options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F8F9C-D5FA-9ED1-2FA9-CD2CBB46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1381" cy="4163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2EC657-991E-ACC4-ABC5-92E08160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21381" cy="1648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73B77-A714-E5F5-7301-440857B5D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884996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51F0D-4581-2A50-9413-6DDC29BD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myhead.c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E63C1-7942-9480-5571-AF4F9A6F7891}"/>
              </a:ext>
            </a:extLst>
          </p:cNvPr>
          <p:cNvSpPr txBox="1"/>
          <p:nvPr/>
        </p:nvSpPr>
        <p:spPr>
          <a:xfrm>
            <a:off x="838200" y="1414272"/>
            <a:ext cx="621195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DEFAULT_LINES 10</a:t>
            </a: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DEFAULT_BYTES 0 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DEFAULT_LINES;</a:t>
            </a:r>
          </a:p>
          <a:p>
            <a:r>
              <a:rPr lang="sv-S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sv-SE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num_bytes = DEFAULT_BYTES;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fprintf(stderr, </a:t>
            </a:r>
            <a:r>
              <a:rPr lang="pt-BR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"Usage: %s [-n num_lines] [-c num_bytes] [-q] [file]\n"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argv[0]);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D787A-D67A-1D6D-56F1-37EE3B8FE8C0}"/>
              </a:ext>
            </a:extLst>
          </p:cNvPr>
          <p:cNvSpPr txBox="1"/>
          <p:nvPr/>
        </p:nvSpPr>
        <p:spPr>
          <a:xfrm flipH="1">
            <a:off x="7050157" y="1414272"/>
            <a:ext cx="4898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파일이 있을 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모드로 열고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FILE* file = fopen(argv[i], </a:t>
            </a:r>
            <a:r>
              <a:rPr lang="nn-NO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파일이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개가 아니고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-q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옵션이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아닐시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 option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인지 아닌지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파일 수가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option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아닐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&amp;&amp; !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822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11C9-046D-BF8B-B43B-D5A312CD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myhead.c</a:t>
            </a:r>
            <a:r>
              <a:rPr lang="ko-KR" altLang="en-US" dirty="0"/>
              <a:t> </a:t>
            </a:r>
            <a:r>
              <a:rPr lang="en-US" altLang="ko-KR" dirty="0"/>
              <a:t>(2) – n, c option </a:t>
            </a:r>
            <a:r>
              <a:rPr lang="ko-KR" altLang="en-US" dirty="0"/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426F8-A4DF-5B59-E696-8DCD608F1F9A}"/>
              </a:ext>
            </a:extLst>
          </p:cNvPr>
          <p:cNvSpPr txBox="1"/>
          <p:nvPr/>
        </p:nvSpPr>
        <p:spPr>
          <a:xfrm>
            <a:off x="838200" y="1691561"/>
            <a:ext cx="93025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 option (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라인 수만큼 읽기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buffer[BUFSIZ];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(buffer), file) != NULL &amp;&amp;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 option (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바이트 수만큼 읽기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+ 1];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1,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buffer[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5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5B814-2F6E-4DEE-A9AB-6763F487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261EB-0BD4-43DF-8984-789032B3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끝 부분을 출력하는 명령어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로그 파일이나 다른 텍스트 파일의 마지막 몇 줄을 확인하는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apple-system"/>
              </a:rPr>
              <a:t>Tail [-n  “number”] [-c “number”] [-q] “filename”</a:t>
            </a:r>
            <a:endParaRPr lang="ko-KR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1F0DC3-4088-DF56-A182-ED667E66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8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C78F-56DD-06F9-6011-2DF977D3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 options (n, c, q)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69601-32C8-1CA4-57E1-1A6AAC5E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186202" cy="48021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1B31D-DE02-764D-19D9-B4714F94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10175771" cy="38376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FDC5FD-ACE8-B2A0-5D84-88868D6B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690687"/>
            <a:ext cx="8397067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D6DA-2011-EBAE-3A17-A32A8E60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EAC3-AC59-B66F-265E-963FA212E346}"/>
              </a:ext>
            </a:extLst>
          </p:cNvPr>
          <p:cNvSpPr txBox="1"/>
          <p:nvPr/>
        </p:nvSpPr>
        <p:spPr>
          <a:xfrm>
            <a:off x="838200" y="1279628"/>
            <a:ext cx="61833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BUFFER_SIZE 1024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fr-F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print_quiet(FILE* 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기본적으로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수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조용한 모드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인수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q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사용법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%s [-n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[-c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[-q]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D79F4-3CF9-3AE7-233E-B90CEC9EA83C}"/>
              </a:ext>
            </a:extLst>
          </p:cNvPr>
          <p:cNvSpPr txBox="1"/>
          <p:nvPr/>
        </p:nvSpPr>
        <p:spPr>
          <a:xfrm>
            <a:off x="7373222" y="1275740"/>
            <a:ext cx="492955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FILE*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 실패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filename);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-c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 &gt; 0)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c);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-n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n);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닫기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인자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개이상일 시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간 구분을 위한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097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AFAA-1F6B-48B2-9829-097D9885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(2) – n (</a:t>
            </a:r>
            <a:r>
              <a:rPr lang="ko-KR" altLang="en-US" dirty="0"/>
              <a:t>줄 단위로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69C98-C6CF-BC56-7722-053F960BF6B9}"/>
              </a:ext>
            </a:extLst>
          </p:cNvPr>
          <p:cNvSpPr txBox="1"/>
          <p:nvPr/>
        </p:nvSpPr>
        <p:spPr>
          <a:xfrm>
            <a:off x="838200" y="1691561"/>
            <a:ext cx="9764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줄을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버퍼에 저장된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파일을 끝까지 읽으면서 버퍼를 순환시키면서 최근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유지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(buffer[count % n],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count++;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줄 설정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 = (count &gt; n) ? (count % n) :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(count &gt; n) ? n : count;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buffer[(start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% n]);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89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41B3-FE66-7FA9-97BD-85C0C2DF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(3) – c (</a:t>
            </a:r>
            <a:r>
              <a:rPr lang="ko-KR" altLang="en-US" dirty="0"/>
              <a:t>바이트로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4AB38-C44D-7CEE-1946-0A3AD017CBCE}"/>
              </a:ext>
            </a:extLst>
          </p:cNvPr>
          <p:cNvSpPr txBox="1"/>
          <p:nvPr/>
        </p:nvSpPr>
        <p:spPr>
          <a:xfrm>
            <a:off x="838200" y="1691561"/>
            <a:ext cx="80329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문자를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FILE* file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출력할 파일을 가리키는 파일 포인터입니다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포인터의 현재 위치를 알아냄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크기를 구함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ftell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(n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n :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끝에서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-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05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B045-4CBB-857B-FDC4-7CD9D65C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9ECEB-D845-A86D-84CC-E09CC492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"concatenate"</a:t>
            </a:r>
            <a:r>
              <a:rPr lang="ko-KR" altLang="en-US" sz="2000" b="0" i="0" dirty="0">
                <a:effectLst/>
                <a:latin typeface="-apple-system"/>
              </a:rPr>
              <a:t>의 줄임말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내용을 화면에 출력하거나 여러 파일을 결합하는 데 사용되는 명령어</a:t>
            </a:r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FDD3B3-A78C-5290-F704-63F1ECB9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7004"/>
            <a:ext cx="72866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0B1C46-1FE3-2CA4-0ED5-D8B3CCB1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9285"/>
            <a:ext cx="74961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254D-E0DC-FDD3-611B-9F8BF25B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Getopt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FE8FD-BC1E-4B28-05C9-4E758BF5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표준 라이브러리인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 </a:t>
            </a:r>
            <a:r>
              <a:rPr lang="ko-KR" altLang="en-US" sz="2000" dirty="0"/>
              <a:t>헤더 파일에 선언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DCC82-D2DB-8819-DE86-EAEE6411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" y="2577993"/>
            <a:ext cx="5520988" cy="3914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C68795-537E-61D8-C750-D6A77336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70" y="2577993"/>
            <a:ext cx="6188241" cy="33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72C8-5857-DAC4-2351-387C2BF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82FFD-556A-4ADA-0CD2-5496697F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C </a:t>
            </a:r>
            <a:r>
              <a:rPr lang="ko-KR" altLang="en-US" sz="1500" dirty="0"/>
              <a:t>프로그래밍에서 표준 입출력 함수와 관련된 함수와 상수들을 포함하는 헤더 파일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fseek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,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,</a:t>
            </a:r>
            <a:r>
              <a:rPr lang="ko-KR" altLang="en-US" sz="1500" dirty="0"/>
              <a:t>시작 지점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파일 포인터를 </a:t>
            </a:r>
            <a:r>
              <a:rPr lang="en-US" altLang="ko-KR" sz="1500" dirty="0"/>
              <a:t>(</a:t>
            </a:r>
            <a:r>
              <a:rPr lang="ko-KR" altLang="en-US" sz="1500" dirty="0"/>
              <a:t>시작 지점 </a:t>
            </a:r>
            <a:r>
              <a:rPr lang="en-US" altLang="ko-KR" sz="1500" dirty="0"/>
              <a:t>+ 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)</a:t>
            </a:r>
            <a:r>
              <a:rPr lang="ko-KR" altLang="en-US" sz="1500" dirty="0"/>
              <a:t>로 이동시킴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fread</a:t>
            </a:r>
            <a:r>
              <a:rPr lang="en-US" altLang="ko-KR" sz="1500" dirty="0"/>
              <a:t>(void *</a:t>
            </a:r>
            <a:r>
              <a:rPr lang="en-US" altLang="ko-KR" sz="1500" dirty="0" err="1"/>
              <a:t>ptr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size,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count, FILE *stream);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 err="1"/>
              <a:t>ptr</a:t>
            </a:r>
            <a:r>
              <a:rPr lang="en-US" altLang="ko-KR" sz="1100" dirty="0"/>
              <a:t>: </a:t>
            </a:r>
            <a:r>
              <a:rPr lang="ko-KR" altLang="en-US" sz="1100" dirty="0"/>
              <a:t>읽어온 데이터를 저장할 메모리 버퍼의 시작 주소를 가리키는 포인터입니다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size: </a:t>
            </a:r>
            <a:r>
              <a:rPr lang="ko-KR" altLang="en-US" sz="1100" dirty="0"/>
              <a:t>각 요소의 크기입니다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ptr</a:t>
            </a:r>
            <a:r>
              <a:rPr lang="ko-KR" altLang="en-US" sz="1100" dirty="0"/>
              <a:t>이 가리키는 버퍼에 저장된 각 요소의 크기입니다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count: </a:t>
            </a:r>
            <a:r>
              <a:rPr lang="ko-KR" altLang="en-US" sz="1100" dirty="0"/>
              <a:t>읽어올 요소의 개수입니다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stream: </a:t>
            </a:r>
            <a:r>
              <a:rPr lang="ko-KR" altLang="en-US" sz="1100" dirty="0"/>
              <a:t>데이터를 읽어올 파일을 가리키는 </a:t>
            </a:r>
            <a:r>
              <a:rPr lang="en-US" altLang="ko-KR" sz="1100" dirty="0"/>
              <a:t>FILE </a:t>
            </a:r>
            <a:r>
              <a:rPr lang="ko-KR" altLang="en-US" sz="1100" dirty="0"/>
              <a:t>포인터입니다</a:t>
            </a:r>
            <a:r>
              <a:rPr lang="en-US" altLang="ko-KR" sz="11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FILE </a:t>
            </a:r>
            <a:br>
              <a:rPr lang="en-US" altLang="ko-KR" sz="1500" dirty="0"/>
            </a:br>
            <a:r>
              <a:rPr lang="ko-KR" altLang="en-US" sz="1500" dirty="0"/>
              <a:t>파일에 대한 정보를 저장하고 관리하는 데 사용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fopen</a:t>
            </a:r>
            <a:r>
              <a:rPr lang="en-US" altLang="ko-KR" sz="1500" dirty="0"/>
              <a:t> (return = FILE)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filename: </a:t>
            </a:r>
            <a:r>
              <a:rPr lang="ko-KR" altLang="en-US" sz="1100" dirty="0"/>
              <a:t>열 파일의 경로와 이름을 지정하는 문자열입니다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mode: </a:t>
            </a:r>
            <a:r>
              <a:rPr lang="ko-KR" altLang="en-US" sz="1100" dirty="0"/>
              <a:t>파일을 열기 위한 모드를 지정하는 문자열입니다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주로 </a:t>
            </a:r>
            <a:r>
              <a:rPr lang="en-US" altLang="ko-KR" sz="1100" dirty="0"/>
              <a:t>"r"(</a:t>
            </a:r>
            <a:r>
              <a:rPr lang="ko-KR" altLang="en-US" sz="1100" dirty="0"/>
              <a:t>읽기 모드</a:t>
            </a:r>
            <a:r>
              <a:rPr lang="en-US" altLang="ko-KR" sz="1100" dirty="0"/>
              <a:t>), "w"(</a:t>
            </a:r>
            <a:r>
              <a:rPr lang="ko-KR" altLang="en-US" sz="1100" dirty="0"/>
              <a:t>쓰기 모드</a:t>
            </a:r>
            <a:r>
              <a:rPr lang="en-US" altLang="ko-KR" sz="1100" dirty="0"/>
              <a:t>), "a"(</a:t>
            </a:r>
            <a:r>
              <a:rPr lang="ko-KR" altLang="en-US" sz="1100" dirty="0"/>
              <a:t>추가 모드</a:t>
            </a:r>
            <a:r>
              <a:rPr lang="en-US" altLang="ko-KR" sz="1100" dirty="0"/>
              <a:t>) </a:t>
            </a:r>
            <a:r>
              <a:rPr lang="ko-KR" altLang="en-US" sz="1100" dirty="0"/>
              <a:t>등이 사용됩니다</a:t>
            </a:r>
            <a:r>
              <a:rPr lang="en-US" altLang="ko-KR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023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3669-EDF1-CB71-41EB-0763F68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0D1F8-5C36-70BF-C361-68DFAC69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 err="1"/>
              <a:t>ftell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해당 파일에서의 파일 포인터 위치를 </a:t>
            </a:r>
            <a:r>
              <a:rPr lang="en-US" altLang="ko-KR" sz="1500" dirty="0"/>
              <a:t>return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SEEK_END </a:t>
            </a:r>
            <a:br>
              <a:rPr lang="en-US" altLang="ko-KR" sz="1500" dirty="0"/>
            </a:br>
            <a:r>
              <a:rPr lang="ko-KR" altLang="en-US" sz="1500" dirty="0"/>
              <a:t>파일의 끝을 기준으로 파일 포인터를 이동시키는 상수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stdin : </a:t>
            </a:r>
            <a:r>
              <a:rPr lang="ko-KR" altLang="en-US" sz="1500" dirty="0"/>
              <a:t>표준 입력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stderr : </a:t>
            </a:r>
            <a:r>
              <a:rPr lang="ko-KR" altLang="en-US" sz="1500" dirty="0"/>
              <a:t>표준 에러</a:t>
            </a:r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9108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386A-771F-EA0B-D338-A721B795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77550-A4CA-632F-0DA7-749EFFB6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ko-KR" altLang="en-US" sz="2000" b="0" i="0" dirty="0">
                <a:effectLst/>
                <a:latin typeface="-apple-system"/>
              </a:rPr>
              <a:t>은 </a:t>
            </a:r>
            <a:r>
              <a:rPr lang="en-US" altLang="ko-KR" sz="2000" b="0" i="0" dirty="0">
                <a:effectLst/>
                <a:latin typeface="-apple-system"/>
              </a:rPr>
              <a:t>"number lines"</a:t>
            </a:r>
            <a:r>
              <a:rPr lang="ko-KR" altLang="en-US" sz="2000" b="0" i="0" dirty="0">
                <a:effectLst/>
                <a:latin typeface="-apple-system"/>
              </a:rPr>
              <a:t>의 약어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각 행에 번호를 할당하여 출력하는데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이를 통해 파일의 행을 쉽게 추적하고 텍스트의 특정 부분을 참조 가능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en-US" altLang="ko-KR" sz="2000" b="0" i="0" dirty="0">
                <a:effectLst/>
                <a:latin typeface="-apple-system"/>
              </a:rPr>
              <a:t> [-w “number”] [-s “number”] [-v “number”] [</a:t>
            </a:r>
            <a:r>
              <a:rPr lang="en-US" altLang="ko-KR" sz="2000" dirty="0">
                <a:latin typeface="-apple-system"/>
              </a:rPr>
              <a:t>-</a:t>
            </a:r>
            <a:r>
              <a:rPr lang="en-US" altLang="ko-KR" sz="2000" dirty="0" err="1">
                <a:latin typeface="-apple-system"/>
              </a:rPr>
              <a:t>i</a:t>
            </a:r>
            <a:r>
              <a:rPr lang="en-US" altLang="ko-KR" sz="2000" dirty="0">
                <a:latin typeface="-apple-system"/>
              </a:rPr>
              <a:t> “number”] “filename”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marL="0" indent="0">
              <a:buNone/>
            </a:pPr>
            <a:br>
              <a:rPr lang="ko-KR" altLang="en-US" sz="20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ko-KR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EA5926-D8E8-35F3-D407-0BDA7160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54525"/>
            <a:ext cx="73723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27FB-713C-EB66-00FB-EB6C7ECB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r>
              <a:rPr lang="en-US" altLang="ko-KR" dirty="0"/>
              <a:t> options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65080A-BA70-3C2F-A174-FAFA4A221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20253" cy="36898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EF45B-FF76-F959-B9E2-EB5C6853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7" y="1720670"/>
            <a:ext cx="10513335" cy="2909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77702-FF57-44AB-38AD-927C152F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18" y="1690688"/>
            <a:ext cx="10445912" cy="3574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B2AAD1-CF07-1B97-CC16-4EA923002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16" y="1720670"/>
            <a:ext cx="10370975" cy="35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A24-51B6-0466-D399-C32BDFC7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DE34A-C6EE-B85F-A204-364F5EFDFC5A}"/>
              </a:ext>
            </a:extLst>
          </p:cNvPr>
          <p:cNvSpPr txBox="1"/>
          <p:nvPr/>
        </p:nvSpPr>
        <p:spPr>
          <a:xfrm>
            <a:off x="838200" y="1317072"/>
            <a:ext cx="60837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FILE* file;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6;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 = 1;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Process options using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"w:s:v:i:"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'w'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width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separator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increment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992B-FBEC-B028-4C51-44591B268152}"/>
              </a:ext>
            </a:extLst>
          </p:cNvPr>
          <p:cNvSpPr txBox="1"/>
          <p:nvPr/>
        </p:nvSpPr>
        <p:spPr>
          <a:xfrm>
            <a:off x="6808966" y="1317072"/>
            <a:ext cx="45448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Open the file for reading or use stdin if no file is provided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opening file"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width, separator,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increment);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705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E979D-E366-2196-7662-24863638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(2) – </a:t>
            </a:r>
            <a:r>
              <a:rPr lang="ko-KR" altLang="en-US" dirty="0"/>
              <a:t>번호를 붙여서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8B63B-1453-744E-0849-0EABAE26312D}"/>
              </a:ext>
            </a:extLst>
          </p:cNvPr>
          <p:cNvSpPr txBox="1"/>
          <p:nvPr/>
        </p:nvSpPr>
        <p:spPr>
          <a:xfrm>
            <a:off x="838200" y="1690688"/>
            <a:ext cx="109183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번호를 붙여서 출력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line[BUFSIZ];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"%*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d%s%s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width,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separator, line);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increment;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41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3434-5D2F-A593-85CB-8CD5A191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ko-KR" altLang="en-US" dirty="0"/>
              <a:t> </a:t>
            </a:r>
            <a:r>
              <a:rPr lang="en-US" altLang="ko-KR" dirty="0"/>
              <a:t>(3) – </a:t>
            </a:r>
            <a:r>
              <a:rPr lang="ko-KR" altLang="en-US" dirty="0"/>
              <a:t>빈 줄인지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33E2-40FE-3967-1C8C-D955702D1901}"/>
              </a:ext>
            </a:extLst>
          </p:cNvPr>
          <p:cNvSpPr txBox="1"/>
          <p:nvPr/>
        </p:nvSpPr>
        <p:spPr>
          <a:xfrm>
            <a:off x="838200" y="1690688"/>
            <a:ext cx="10110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빈 줄인지 확인해주는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EOF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'\r'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02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2211</Words>
  <Application>Microsoft Office PowerPoint</Application>
  <PresentationFormat>와이드스크린</PresentationFormat>
  <Paragraphs>304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돋움체</vt:lpstr>
      <vt:lpstr>맑은 고딕</vt:lpstr>
      <vt:lpstr>Arial</vt:lpstr>
      <vt:lpstr>Office 테마</vt:lpstr>
      <vt:lpstr>SysP 기말</vt:lpstr>
      <vt:lpstr>Getopt 설명</vt:lpstr>
      <vt:lpstr>&lt;stdio.h&gt; (1)</vt:lpstr>
      <vt:lpstr>&lt;stdio.h&gt; (2)</vt:lpstr>
      <vt:lpstr>nl</vt:lpstr>
      <vt:lpstr>nl options</vt:lpstr>
      <vt:lpstr>mynl.c (1)</vt:lpstr>
      <vt:lpstr>mynl.c (2) – 번호를 붙여서 출력</vt:lpstr>
      <vt:lpstr>mynl.c (3) – 빈 줄인지 확인</vt:lpstr>
      <vt:lpstr>head </vt:lpstr>
      <vt:lpstr>head options</vt:lpstr>
      <vt:lpstr>myhead.c (1)</vt:lpstr>
      <vt:lpstr>myhead.c (2) – n, c option 출력</vt:lpstr>
      <vt:lpstr>tail</vt:lpstr>
      <vt:lpstr>tail options (n, c, q)</vt:lpstr>
      <vt:lpstr>mytail.c (1)</vt:lpstr>
      <vt:lpstr>mytail.c (2) – n (줄 단위로 읽을 경우)</vt:lpstr>
      <vt:lpstr>mytail.c (3) – c (바이트로 읽을 경우)</vt:lpstr>
      <vt:lpstr>cat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SysP 기말</dc:title>
  <dc:creator>양민철</dc:creator>
  <cp:lastModifiedBy>양민철</cp:lastModifiedBy>
  <cp:revision>33</cp:revision>
  <dcterms:created xsi:type="dcterms:W3CDTF">2023-06-06T05:48:35Z</dcterms:created>
  <dcterms:modified xsi:type="dcterms:W3CDTF">2023-06-10T03:04:34Z</dcterms:modified>
</cp:coreProperties>
</file>