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3" r:id="rId5"/>
    <p:sldId id="264" r:id="rId6"/>
    <p:sldId id="265" r:id="rId7"/>
    <p:sldId id="266" r:id="rId8"/>
    <p:sldId id="269" r:id="rId9"/>
    <p:sldId id="270" r:id="rId10"/>
    <p:sldId id="257" r:id="rId11"/>
    <p:sldId id="271" r:id="rId12"/>
    <p:sldId id="272" r:id="rId13"/>
    <p:sldId id="274" r:id="rId14"/>
    <p:sldId id="258" r:id="rId15"/>
    <p:sldId id="262" r:id="rId16"/>
    <p:sldId id="259" r:id="rId17"/>
    <p:sldId id="260" r:id="rId18"/>
    <p:sldId id="261" r:id="rId19"/>
    <p:sldId id="26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D17E-050C-BBA7-D99D-D53EBEDE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AEDAB-BB12-67DF-8470-B5591898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C54DA-65ED-4634-E4E4-22A26A5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E8495-FFED-05B3-7D6D-E1B8933F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5ADE6-107D-5C3D-3D15-D36F61A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AC4-508E-5D8D-CA7F-A1BDADC7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F33B-2C45-E656-E021-0190F260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09C73-9C8D-3113-7247-E7CE12FD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E540-4FCF-5AE3-0972-17DAD6C8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D231-093F-5372-28C5-B0F13168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56A8D-09D0-6FC3-876E-4705652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BD558-ABF1-F131-3646-9F26C441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0ADE-DCCD-74E7-FBCC-E7DDE668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9F61D-8BB6-9FE4-1278-9CC454E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0509D-5A7F-606A-5BC2-381DEF7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8FA-9E5F-9CB2-2CDD-9608CDC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DA93-B529-F41D-9444-9187284B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A839-F8F9-42AF-861A-174E4BE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DE4D-A507-4940-CB82-562E251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3E83-15A2-D6E9-BED9-2C4B4FC7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015E-C1A0-C7E6-9035-83485A1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5477-E0F0-B778-0046-3032408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B7CB-9F68-797F-C2DE-30F480A8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E45C-5569-7886-2455-AC65E3E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A790-64E0-AE3D-9B25-C188EB9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37D2-5CB6-C8A7-EED3-22E04F4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CFD6-8CA0-7574-CB01-E5570611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DC6B5-AE2C-A5C5-41B7-78956F9B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CB22-2274-8A6D-B6DA-6F63B874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E3BF-0454-9533-CB89-B296AAC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8DC8E-309D-2D50-FD6F-094D0A6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6541-9376-5E42-6D10-AF7F402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8843D-EDEE-5F48-FAA0-80A05C24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94C4-FCA6-E6B3-F7B8-3F1DB1E5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7D818-EB91-A79A-07E3-0351961A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73EBD-9EAB-26AD-CF76-EB144A97E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8F6F4-8A7F-B5F7-348E-A3822AD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431BD-62A5-3937-6A37-D75533F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FFF36-BC77-AEFF-7909-3D78C1D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FD7F-50FB-B95A-D6D4-1E73F45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34A9-A805-733D-FAE0-9862863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D4A3E-3158-75D5-DBDB-69BA842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FFC84-FBB0-535D-F39D-6D04778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D2A2-FD70-003C-8440-F2B9E56E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82023-4AE5-A281-1736-3F50D7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DD5BD-A3E0-55A3-73F3-4E96BB1A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545F-003F-ACA2-BD0D-0A86D9F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0B829-5C47-017A-DC49-FF6E500A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BBCAF-946A-A9EA-3346-FD9FA1A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00471-E1AD-1200-A883-B2870EB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EF5EA-8A73-38F4-5037-69EEC997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72AF9-0EA4-755B-3E23-E25A90F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1373-A7D0-42F6-A3F1-BBCAAE3C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BCF1E-E69D-2711-36C4-A69FE6E8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D130-7DFB-309A-EE94-F9C66890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1B1F8-2761-31F3-0AC7-03AEC3B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DE04C-43FC-1C60-0F4B-E5697C6F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091C3-EF46-02AC-5810-343F9F1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727CE-8C61-CA95-8BC7-3E076BB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F2E-2879-4FC9-642D-6F8BF739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70BD-CC8C-B852-96D5-80A12113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F4F1-57EE-49A9-A1AA-F463A547ADAF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798F-055F-4035-5A65-41C8DAE5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5125E-4EBD-461B-CF17-C7A40B87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scjf1329/SysP_3-1/tree/main/Sys_final" TargetMode="External"/><Relationship Id="rId2" Type="http://schemas.openxmlformats.org/officeDocument/2006/relationships/hyperlink" Target="https://www.google.com/search?q=%EB%A6%AC%EB%88%85%EC%8A%A4+%EC%9E%AC%EB%B0%8C%EB%8A%94+%EB%AA%85%EB%A0%B9%EC%96%B4&amp;oq=%EB%A6%AC%EB%88%85%EC%8A%A4+%EC%9E%AC%EB%B0%8C%EB%8A%94+%EB%AA%85%EB%A0%B9%EC%96%B4&amp;aqs=chrome..69i57j0i546l2.7278j0j7&amp;sourceid=chrome&amp;ie=UTF-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48661310/244030978-3b512281-e786-4e26-a949-9584589f4512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F79F-EB4E-A062-BFAC-4B68DD051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SysP</a:t>
            </a:r>
            <a:r>
              <a:rPr lang="en-US" altLang="ko-KR" dirty="0"/>
              <a:t> </a:t>
            </a:r>
            <a:r>
              <a:rPr lang="ko-KR" altLang="en-US" dirty="0"/>
              <a:t>기말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B8E8D-213E-D760-CD65-64AAAA14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2019775036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양민철</a:t>
            </a:r>
            <a:endParaRPr lang="en-US" altLang="ko-KR" dirty="0"/>
          </a:p>
          <a:p>
            <a:pPr algn="r"/>
            <a:r>
              <a:rPr lang="ko-KR" altLang="en-US" dirty="0"/>
              <a:t>발표 일자 </a:t>
            </a:r>
            <a:r>
              <a:rPr lang="en-US" altLang="ko-KR" dirty="0"/>
              <a:t>: 06/13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F99B-B72C-6EDA-3EBC-C95A1F0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39F53-8190-A00D-2CC1-4E72E5F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앞부분을 출력하는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208A3-14DD-CDCD-8737-D1790CC2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3550"/>
            <a:ext cx="4790824" cy="32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A9A73D-A7D1-08C6-1E3D-43C491F9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24" y="3198964"/>
            <a:ext cx="5047498" cy="32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FBE21-0066-572B-E8BB-9B1948B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F8F9C-D5FA-9ED1-2FA9-CD2CBB46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1381" cy="4163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2EC657-991E-ACC4-ABC5-92E08160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21381" cy="1648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73B77-A714-E5F5-7301-440857B5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884996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51F0D-4581-2A50-9413-6DDC29BD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E63C1-7942-9480-5571-AF4F9A6F7891}"/>
              </a:ext>
            </a:extLst>
          </p:cNvPr>
          <p:cNvSpPr txBox="1"/>
          <p:nvPr/>
        </p:nvSpPr>
        <p:spPr>
          <a:xfrm>
            <a:off x="838200" y="1414272"/>
            <a:ext cx="621195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DEFAULT_LINES 10</a:t>
            </a: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DEFAULT_BYTES 0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DEFAULT_LINES;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sv-SE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num_bytes = DEFAULT_BYTES;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fprintf(stderr, </a:t>
            </a:r>
            <a:r>
              <a:rPr lang="pt-BR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"Usage: %s [-n num_lines] [-c num_bytes] [-q] [file]\n"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argv[0]);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D787A-D67A-1D6D-56F1-37EE3B8FE8C0}"/>
              </a:ext>
            </a:extLst>
          </p:cNvPr>
          <p:cNvSpPr txBox="1"/>
          <p:nvPr/>
        </p:nvSpPr>
        <p:spPr>
          <a:xfrm flipH="1">
            <a:off x="7050157" y="1414272"/>
            <a:ext cx="4898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있을 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모드로 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FILE* file = fopen(argv[i], </a:t>
            </a:r>
            <a:r>
              <a:rPr lang="nn-NO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개가 아니고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-q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옵션이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아닐시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인지 아닌지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수가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아닐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822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11C9-046D-BF8B-B43B-D5A312CD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ko-KR" altLang="en-US" dirty="0"/>
              <a:t> </a:t>
            </a:r>
            <a:r>
              <a:rPr lang="en-US" altLang="ko-KR" dirty="0"/>
              <a:t>(2) – n, c option </a:t>
            </a:r>
            <a:r>
              <a:rPr lang="ko-KR" altLang="en-US" dirty="0"/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426F8-A4DF-5B59-E696-8DCD608F1F9A}"/>
              </a:ext>
            </a:extLst>
          </p:cNvPr>
          <p:cNvSpPr txBox="1"/>
          <p:nvPr/>
        </p:nvSpPr>
        <p:spPr>
          <a:xfrm>
            <a:off x="838200" y="1691561"/>
            <a:ext cx="93025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라인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buffer[BUFSIZ];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(buffer), file) != NULL &amp;&amp;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바이트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1,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5B814-2F6E-4DEE-A9AB-6763F487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261EB-0BD4-43DF-8984-789032B3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끝 부분을 출력하는 명령어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로그 파일이나 다른 텍스트 파일의 마지막 몇 줄을 확인하는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Tail [-n  “number”] [-c “number”] [-q] “filename”</a:t>
            </a:r>
            <a:endParaRPr lang="ko-KR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1F0DC3-4088-DF56-A182-ED667E66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18D3C4-5D29-38FC-AF82-6CEC8F98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7492744" cy="489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A191A6-B214-E5F5-BB1D-9695BA27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7749291" cy="48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C78F-56DD-06F9-6011-2DF977D3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 options (n, c, q)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9601-32C8-1CA4-57E1-1A6AAC5E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186202" cy="48021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1B31D-DE02-764D-19D9-B4714F9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10175771" cy="3837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DC5FD-ACE8-B2A0-5D84-88868D6B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690687"/>
            <a:ext cx="8397067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D6DA-2011-EBAE-3A17-A32A8E60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EAC3-AC59-B66F-265E-963FA212E346}"/>
              </a:ext>
            </a:extLst>
          </p:cNvPr>
          <p:cNvSpPr txBox="1"/>
          <p:nvPr/>
        </p:nvSpPr>
        <p:spPr>
          <a:xfrm>
            <a:off x="838200" y="1279628"/>
            <a:ext cx="6183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1024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fr-F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print_quiet(FILE* 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기본적으로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수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조용한 모드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인수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q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%s [-n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[-c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[-q]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D79F4-3CF9-3AE7-233E-B90CEC9EA83C}"/>
              </a:ext>
            </a:extLst>
          </p:cNvPr>
          <p:cNvSpPr txBox="1"/>
          <p:nvPr/>
        </p:nvSpPr>
        <p:spPr>
          <a:xfrm>
            <a:off x="7373222" y="1275740"/>
            <a:ext cx="492955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filename);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-c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&gt; 0)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c);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-n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n);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인자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개이상일 시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간 구분을 위한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097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AFAA-1F6B-48B2-9829-097D988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(2) – n (</a:t>
            </a:r>
            <a:r>
              <a:rPr lang="ko-KR" altLang="en-US" dirty="0"/>
              <a:t>줄 단위로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9C98-C6CF-BC56-7722-053F960BF6B9}"/>
              </a:ext>
            </a:extLst>
          </p:cNvPr>
          <p:cNvSpPr txBox="1"/>
          <p:nvPr/>
        </p:nvSpPr>
        <p:spPr>
          <a:xfrm>
            <a:off x="838200" y="1691561"/>
            <a:ext cx="9764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줄을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버퍼에 저장된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끝까지 읽으면서 버퍼를 순환시키면서 최근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유지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(buffer[count % n],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count++;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줄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 = (count &gt; n) ? (count % n) :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(count &gt; n) ? n : count;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buffer[(start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% n]);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8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41B3-FE66-7FA9-97BD-85C0C2D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(3) – c (</a:t>
            </a:r>
            <a:r>
              <a:rPr lang="ko-KR" altLang="en-US" dirty="0"/>
              <a:t>바이트로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4AB38-C44D-7CEE-1946-0A3AD017CBCE}"/>
              </a:ext>
            </a:extLst>
          </p:cNvPr>
          <p:cNvSpPr txBox="1"/>
          <p:nvPr/>
        </p:nvSpPr>
        <p:spPr>
          <a:xfrm>
            <a:off x="838200" y="1691561"/>
            <a:ext cx="80329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문자를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FILE* file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출력할 파일을 가리키는 파일 포인터입니다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포인터의 현재 위치를 알아냄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크기를 구함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(n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n :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5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B045-4CBB-857B-FDC4-7CD9D65C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ECEB-D845-A86D-84CC-E09CC492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"concatenate"</a:t>
            </a:r>
            <a:r>
              <a:rPr lang="ko-KR" altLang="en-US" sz="2000" b="0" i="0" dirty="0">
                <a:effectLst/>
                <a:latin typeface="-apple-system"/>
              </a:rPr>
              <a:t>의 줄임말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내용을 화면에 출력하거나 여러 파일을 결합하는 데 사용되는 명령어</a:t>
            </a: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FDD3B3-A78C-5290-F704-63F1ECB9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7004"/>
            <a:ext cx="72866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0B1C46-1FE3-2CA4-0ED5-D8B3CCB1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9285"/>
            <a:ext cx="74961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254D-E0DC-FDD3-611B-9F8BF25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Getopt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FE8FD-BC1E-4B28-05C9-4E758BF5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표준 라이브러리인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 </a:t>
            </a:r>
            <a:r>
              <a:rPr lang="ko-KR" altLang="en-US" sz="2000" dirty="0"/>
              <a:t>헤더 파일에 선언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DCC82-D2DB-8819-DE86-EAEE6411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" y="2577993"/>
            <a:ext cx="5520988" cy="3914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C68795-537E-61D8-C750-D6A77336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70" y="2577993"/>
            <a:ext cx="6188241" cy="33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9550-A84B-2ACC-3CDB-62993FF0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C2A1A-FEB7-0BFF-40D4-0DB2CB39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11855" cy="4248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CAFA8D-6B21-1C00-09DB-519C76B0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12585" cy="4211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1FA30-A19F-DBBA-135A-76A20DC0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965191" cy="4200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7DE3E7-1B98-2A1B-31CF-8AEFD5B29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05" y="1690688"/>
            <a:ext cx="4953942" cy="4200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A464D4-C4EE-D28C-1C7A-5547CA81E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05" y="1690687"/>
            <a:ext cx="3697911" cy="50015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288096-4817-7E38-8C21-8DEBD32BF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90686"/>
            <a:ext cx="4813205" cy="50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D06D-2AD0-BDD8-614B-C5E7900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85340-CA5A-8195-C000-1AA559FA0F62}"/>
              </a:ext>
            </a:extLst>
          </p:cNvPr>
          <p:cNvSpPr txBox="1"/>
          <p:nvPr/>
        </p:nvSpPr>
        <p:spPr>
          <a:xfrm>
            <a:off x="838200" y="1341120"/>
            <a:ext cx="386181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4096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nbsETv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'E'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'T'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de-DE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fprintf(stderr, </a:t>
            </a:r>
            <a:r>
              <a:rPr lang="de-DE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"Invalid option: -%c\n"</a:t>
            </a:r>
            <a:r>
              <a:rPr lang="de-DE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optopt);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E5DC-A4D9-7695-42F8-CDD89965841D}"/>
              </a:ext>
            </a:extLst>
          </p:cNvPr>
          <p:cNvSpPr txBox="1"/>
          <p:nvPr/>
        </p:nvSpPr>
        <p:spPr>
          <a:xfrm>
            <a:off x="8674608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4518-AFA3-6D53-0146-03E9810F4561}"/>
              </a:ext>
            </a:extLst>
          </p:cNvPr>
          <p:cNvSpPr txBox="1"/>
          <p:nvPr/>
        </p:nvSpPr>
        <p:spPr>
          <a:xfrm>
            <a:off x="5876544" y="1341120"/>
            <a:ext cx="43524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받은 파일이 하나도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없을시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"Usage: %s [options] &lt;file&gt;\n"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display_file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149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9872-082C-9FE7-25A7-3B58BBA9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 dirty="0"/>
              <a:t> (2)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DD83B-578F-1AD4-9E17-8E9206BE02B7}"/>
              </a:ext>
            </a:extLst>
          </p:cNvPr>
          <p:cNvSpPr txBox="1"/>
          <p:nvPr/>
        </p:nvSpPr>
        <p:spPr>
          <a:xfrm>
            <a:off x="4733544" y="71527"/>
            <a:ext cx="6821098" cy="6786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출력하는 함수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display_file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 =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없을 시 에러 처리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 option (</a:t>
            </a:r>
            <a:r>
              <a:rPr lang="ko-KR" altLang="en-US" sz="1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여러개의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공백을 하나로 </a:t>
            </a:r>
            <a:r>
              <a:rPr lang="ko-KR" altLang="en-US" sz="1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줄여줌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이면서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경우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buffer[0]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b option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제외하기 위해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8411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E665A-61C5-0D0A-99C2-15A61105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 dirty="0"/>
              <a:t> 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48DBB-00BC-D20C-C75A-18DBF6AA22F2}"/>
              </a:ext>
            </a:extLst>
          </p:cNvPr>
          <p:cNvSpPr txBox="1"/>
          <p:nvPr/>
        </p:nvSpPr>
        <p:spPr>
          <a:xfrm>
            <a:off x="5659442" y="-36576"/>
            <a:ext cx="653255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라인 번호 출력</a:t>
            </a:r>
            <a:endParaRPr lang="en-US" altLang="ko-KR" sz="15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"%6d  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++);  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 option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"$\n"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 option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"^I"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v option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(buffer[i] &lt; 32 || buffer[i] &gt; 126)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"^%c"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+ 64);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2570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31A8F-227B-28A0-9ADF-E99A86A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F9CAD-F443-9B57-2105-CECE0205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터미널 화면을 지우는 명령어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6F5F3D-4E29-7373-4D4A-D3B3F58F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7913"/>
            <a:ext cx="79819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CED555-4BE7-C62C-2238-94118631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2438"/>
            <a:ext cx="79819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963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3537D-8103-ACA6-19D7-B204D1C7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myclear.c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11B68-FBD0-4634-CBC0-12E320D59410}"/>
              </a:ext>
            </a:extLst>
          </p:cNvPr>
          <p:cNvSpPr txBox="1"/>
          <p:nvPr/>
        </p:nvSpPr>
        <p:spPr>
          <a:xfrm>
            <a:off x="838200" y="1365504"/>
            <a:ext cx="104567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write(1,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"\33[H\33[J"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6);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이스케이프 시퀀스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       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터미널에 특정 명령을 전달하기 위해 사용되는 제어 문자열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\33 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이스케이프 문자를 나타내는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ASCII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[H 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커서를 화면 상단 왼쪽으로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\33[J 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화면을 지움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2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7C15D-3E90-5303-6CCC-9163037A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EB527-B7C5-D9F9-C352-E31CF3A3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주어진 경로에서 마지막 경로만 추출하는 명령어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E18B09-A11A-9CA1-3ABE-E42E04E2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732"/>
            <a:ext cx="8810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1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B744A-7B1E-A140-216C-2B92E740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mybasename.c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CC68B-1FB9-8C9F-C54C-A20150185D6F}"/>
              </a:ext>
            </a:extLst>
          </p:cNvPr>
          <p:cNvSpPr txBox="1"/>
          <p:nvPr/>
        </p:nvSpPr>
        <p:spPr>
          <a:xfrm>
            <a:off x="5925312" y="58846"/>
            <a:ext cx="503214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name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root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(name[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(name) - 1] ==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'/'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"/\n"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strlen(name); i++)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(name[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'/'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i+1;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idx; i &lt; strlen(name); i++)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83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AD0FC-39D4-012D-03B7-84A56C43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6678-BD35-87F9-2F82-121BB7C3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0" i="0" dirty="0">
                <a:effectLst/>
                <a:latin typeface="-apple-system"/>
              </a:rPr>
              <a:t>뒤에 들어오는 인자를 계속 출력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08FEE-6FE3-43DB-EE00-8EBEF9F4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2791"/>
            <a:ext cx="672558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3215-9D11-9B65-0417-452234C5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myyes.c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CAE69-0EAC-C721-3F5F-DF375F531968}"/>
              </a:ext>
            </a:extLst>
          </p:cNvPr>
          <p:cNvSpPr txBox="1"/>
          <p:nvPr/>
        </p:nvSpPr>
        <p:spPr>
          <a:xfrm>
            <a:off x="6608064" y="268224"/>
            <a:ext cx="468589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{s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인자가 들어올 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1){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(1){</a:t>
            </a: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i=1; i&lt;argc; i++){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인자가 없을 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6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72C8-5857-DAC4-2351-387C2BF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82FFD-556A-4ADA-0CD2-5496697F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C </a:t>
            </a:r>
            <a:r>
              <a:rPr lang="ko-KR" altLang="en-US" sz="1500" dirty="0"/>
              <a:t>프로그래밍에서 표준 입출력 함수와 관련된 함수와 상수들을 포함하는 헤더 파일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fseek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,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,</a:t>
            </a:r>
            <a:r>
              <a:rPr lang="ko-KR" altLang="en-US" sz="1500" dirty="0"/>
              <a:t>시작 지점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파일 포인터를 </a:t>
            </a:r>
            <a:r>
              <a:rPr lang="en-US" altLang="ko-KR" sz="1500" dirty="0"/>
              <a:t>(</a:t>
            </a:r>
            <a:r>
              <a:rPr lang="ko-KR" altLang="en-US" sz="1500" dirty="0"/>
              <a:t>시작 지점 </a:t>
            </a:r>
            <a:r>
              <a:rPr lang="en-US" altLang="ko-KR" sz="1500" dirty="0"/>
              <a:t>+ 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)</a:t>
            </a:r>
            <a:r>
              <a:rPr lang="ko-KR" altLang="en-US" sz="1500" dirty="0"/>
              <a:t>로 이동시킴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fread</a:t>
            </a:r>
            <a:r>
              <a:rPr lang="en-US" altLang="ko-KR" sz="1500" dirty="0"/>
              <a:t>(void *</a:t>
            </a:r>
            <a:r>
              <a:rPr lang="en-US" altLang="ko-KR" sz="1500" dirty="0" err="1"/>
              <a:t>ptr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size,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count, FILE *stream);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 err="1"/>
              <a:t>ptr</a:t>
            </a:r>
            <a:r>
              <a:rPr lang="en-US" altLang="ko-KR" sz="1100" dirty="0"/>
              <a:t>: </a:t>
            </a:r>
            <a:r>
              <a:rPr lang="ko-KR" altLang="en-US" sz="1100" dirty="0"/>
              <a:t>읽어온 데이터를 저장할 메모리 버퍼의 시작 주소를 가리키는 포인터입니다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size: </a:t>
            </a:r>
            <a:r>
              <a:rPr lang="ko-KR" altLang="en-US" sz="1100" dirty="0"/>
              <a:t>각 요소의 크기입니다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ptr</a:t>
            </a:r>
            <a:r>
              <a:rPr lang="ko-KR" altLang="en-US" sz="1100" dirty="0"/>
              <a:t>이 가리키는 버퍼에 저장된 각 요소의 크기입니다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count: </a:t>
            </a:r>
            <a:r>
              <a:rPr lang="ko-KR" altLang="en-US" sz="1100" dirty="0"/>
              <a:t>읽어올 요소의 개수입니다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stream: </a:t>
            </a:r>
            <a:r>
              <a:rPr lang="ko-KR" altLang="en-US" sz="1100" dirty="0"/>
              <a:t>데이터를 읽어올 파일을 가리키는 </a:t>
            </a:r>
            <a:r>
              <a:rPr lang="en-US" altLang="ko-KR" sz="1100" dirty="0"/>
              <a:t>FILE </a:t>
            </a:r>
            <a:r>
              <a:rPr lang="ko-KR" altLang="en-US" sz="1100" dirty="0"/>
              <a:t>포인터입니다</a:t>
            </a:r>
            <a:r>
              <a:rPr lang="en-US" altLang="ko-KR" sz="11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FILE </a:t>
            </a:r>
            <a:br>
              <a:rPr lang="en-US" altLang="ko-KR" sz="1500" dirty="0"/>
            </a:br>
            <a:r>
              <a:rPr lang="ko-KR" altLang="en-US" sz="1500" dirty="0"/>
              <a:t>파일에 대한 정보를 저장하고 관리하는 데 사용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fopen</a:t>
            </a:r>
            <a:r>
              <a:rPr lang="en-US" altLang="ko-KR" sz="1500" dirty="0"/>
              <a:t> (return = FILE)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filename: </a:t>
            </a:r>
            <a:r>
              <a:rPr lang="ko-KR" altLang="en-US" sz="1100" dirty="0"/>
              <a:t>열 파일의 경로와 이름을 지정하는 문자열입니다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mode: </a:t>
            </a:r>
            <a:r>
              <a:rPr lang="ko-KR" altLang="en-US" sz="1100" dirty="0"/>
              <a:t>파일을 열기 위한 모드를 지정하는 문자열입니다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주로 </a:t>
            </a:r>
            <a:r>
              <a:rPr lang="en-US" altLang="ko-KR" sz="1100" dirty="0"/>
              <a:t>"r"(</a:t>
            </a:r>
            <a:r>
              <a:rPr lang="ko-KR" altLang="en-US" sz="1100" dirty="0"/>
              <a:t>읽기 모드</a:t>
            </a:r>
            <a:r>
              <a:rPr lang="en-US" altLang="ko-KR" sz="1100" dirty="0"/>
              <a:t>), "w"(</a:t>
            </a:r>
            <a:r>
              <a:rPr lang="ko-KR" altLang="en-US" sz="1100" dirty="0"/>
              <a:t>쓰기 모드</a:t>
            </a:r>
            <a:r>
              <a:rPr lang="en-US" altLang="ko-KR" sz="1100" dirty="0"/>
              <a:t>), "a"(</a:t>
            </a:r>
            <a:r>
              <a:rPr lang="ko-KR" altLang="en-US" sz="1100" dirty="0"/>
              <a:t>추가 모드</a:t>
            </a:r>
            <a:r>
              <a:rPr lang="en-US" altLang="ko-KR" sz="1100" dirty="0"/>
              <a:t>) </a:t>
            </a:r>
            <a:r>
              <a:rPr lang="ko-KR" altLang="en-US" sz="1100" dirty="0"/>
              <a:t>등이 사용됩니다</a:t>
            </a:r>
            <a:r>
              <a:rPr lang="en-US" altLang="ko-KR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02383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9782-FA51-D23D-195E-7BEB18AA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true / false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69C4C-8134-6472-BCFF-6046874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i="0" dirty="0">
                <a:effectLst/>
                <a:latin typeface="-apple-system"/>
              </a:rPr>
              <a:t>1</a:t>
            </a:r>
            <a:r>
              <a:rPr lang="ko-KR" altLang="en-US" sz="2000" b="0" i="0" dirty="0">
                <a:effectLst/>
                <a:latin typeface="-apple-system"/>
              </a:rPr>
              <a:t>을 </a:t>
            </a:r>
            <a:r>
              <a:rPr lang="en-US" altLang="ko-KR" sz="2000" b="0" i="0" dirty="0">
                <a:effectLst/>
                <a:latin typeface="-apple-system"/>
              </a:rPr>
              <a:t>return</a:t>
            </a:r>
            <a:r>
              <a:rPr lang="ko-KR" altLang="en-US" sz="2000" b="0" i="0" dirty="0" err="1">
                <a:effectLst/>
                <a:latin typeface="-apple-system"/>
              </a:rPr>
              <a:t>해줌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en-US" altLang="ko-KR" sz="2000" b="0" i="0" dirty="0">
                <a:effectLst/>
                <a:latin typeface="-apple-system"/>
              </a:rPr>
              <a:t>/ 0</a:t>
            </a:r>
            <a:r>
              <a:rPr lang="ko-KR" altLang="en-US" sz="2000" b="0" i="0" dirty="0">
                <a:effectLst/>
                <a:latin typeface="-apple-system"/>
              </a:rPr>
              <a:t>을 </a:t>
            </a:r>
            <a:r>
              <a:rPr lang="en-US" altLang="ko-KR" sz="2000" b="0" i="0" dirty="0">
                <a:effectLst/>
                <a:latin typeface="-apple-system"/>
              </a:rPr>
              <a:t>return</a:t>
            </a:r>
            <a:r>
              <a:rPr lang="ko-KR" altLang="en-US" sz="2000" b="0" i="0" dirty="0" err="1">
                <a:effectLst/>
                <a:latin typeface="-apple-system"/>
              </a:rPr>
              <a:t>해줌</a:t>
            </a: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echo $? return </a:t>
            </a:r>
            <a:r>
              <a:rPr lang="ko-KR" altLang="en-US" sz="2000" b="0" i="0" dirty="0">
                <a:effectLst/>
                <a:latin typeface="-apple-system"/>
              </a:rPr>
              <a:t>값 또는 전 명령어의 성공 여부를 출력 </a:t>
            </a:r>
            <a:r>
              <a:rPr lang="en-US" altLang="ko-KR" sz="2000" b="0" i="0" dirty="0">
                <a:effectLst/>
                <a:latin typeface="-apple-system"/>
              </a:rPr>
              <a:t>(</a:t>
            </a:r>
            <a:r>
              <a:rPr lang="ko-KR" altLang="en-US" sz="2000" b="0" i="0" dirty="0" err="1">
                <a:effectLst/>
                <a:latin typeface="-apple-system"/>
              </a:rPr>
              <a:t>성공시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en-US" altLang="ko-KR" sz="2000" b="0" i="0" dirty="0">
                <a:effectLst/>
                <a:latin typeface="-apple-system"/>
              </a:rPr>
              <a:t>0, </a:t>
            </a:r>
            <a:r>
              <a:rPr lang="ko-KR" altLang="en-US" sz="2000" b="0" i="0" dirty="0" err="1">
                <a:effectLst/>
                <a:latin typeface="-apple-system"/>
              </a:rPr>
              <a:t>오류시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en-US" altLang="ko-KR" sz="2000" b="0" i="0" dirty="0">
                <a:effectLst/>
                <a:latin typeface="-apple-system"/>
              </a:rPr>
              <a:t>1)</a:t>
            </a:r>
          </a:p>
          <a:p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EC2E90-FE66-47FC-B296-02633E1F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5575"/>
            <a:ext cx="66103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A751B44-90CB-36D5-7048-F9B72D8E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2425"/>
            <a:ext cx="67437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72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E2DDB-E780-0E38-C9A6-7D547AC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mytrue.c</a:t>
            </a:r>
            <a:r>
              <a:rPr lang="en-US" altLang="ko-KR" dirty="0"/>
              <a:t> / </a:t>
            </a:r>
            <a:r>
              <a:rPr lang="en-US" altLang="ko-KR" dirty="0" err="1"/>
              <a:t>myfalse.c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B4EA1-DDA2-1538-1AE8-F21C0BD071E6}"/>
              </a:ext>
            </a:extLst>
          </p:cNvPr>
          <p:cNvSpPr txBox="1"/>
          <p:nvPr/>
        </p:nvSpPr>
        <p:spPr>
          <a:xfrm>
            <a:off x="838200" y="1597152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D5DE-1E00-6C76-9BF0-F5F76D830410}"/>
              </a:ext>
            </a:extLst>
          </p:cNvPr>
          <p:cNvSpPr txBox="1"/>
          <p:nvPr/>
        </p:nvSpPr>
        <p:spPr>
          <a:xfrm>
            <a:off x="838200" y="3042206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27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38E3-6C92-D1FB-56A2-F1012865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79003-08B5-0BDF-5D2D-32AF6210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파일을 받고 파일 내용을 역순으로 출력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F47017-5255-1D70-E6B1-AB9BD968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0202"/>
            <a:ext cx="618258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1191-9D3C-33EB-47FF-03C5AA5A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myrev.c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C1C-DBED-1D2B-F075-A7A091D689C9}"/>
              </a:ext>
            </a:extLst>
          </p:cNvPr>
          <p:cNvSpPr txBox="1"/>
          <p:nvPr/>
        </p:nvSpPr>
        <p:spPr>
          <a:xfrm>
            <a:off x="838200" y="1383792"/>
            <a:ext cx="480131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printReverse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</a:t>
            </a:r>
            <a:r>
              <a:rPr lang="ko-KR" altLang="en-US" sz="1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없을시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열 수 없습니다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바이트 수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=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SEEK_SET);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buffer = 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*)malloc(size + 1);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 == NULL)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 할당에 실패했습니다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F15-E334-C2C5-A027-11CF0489F4D4}"/>
              </a:ext>
            </a:extLst>
          </p:cNvPr>
          <p:cNvSpPr txBox="1"/>
          <p:nvPr/>
        </p:nvSpPr>
        <p:spPr>
          <a:xfrm>
            <a:off x="5547360" y="922127"/>
            <a:ext cx="4897495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fread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1, size, 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buffer[size] 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반대로 버퍼에 넣기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size - 1;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0;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free(buffer);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2)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이름을 제공해야 합니다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 argc; i++) {</a:t>
            </a:r>
          </a:p>
          <a:p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fopen(argv[i], </a:t>
            </a:r>
            <a:r>
              <a:rPr lang="nn-NO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printReverse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4684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F188-C7AE-3D4E-8BDE-192F6C56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B69B2-AEC7-9139-E23D-32D9F72F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현재 시간을 출력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8D0D6AD-D630-6CDF-4618-4D1284E3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4637"/>
            <a:ext cx="66865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7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2DF65-E67A-8737-3A1E-7DD4C24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mydate.c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04747-BF15-C4FD-4307-ADBB346E2D71}"/>
              </a:ext>
            </a:extLst>
          </p:cNvPr>
          <p:cNvSpPr txBox="1"/>
          <p:nvPr/>
        </p:nvSpPr>
        <p:spPr>
          <a:xfrm>
            <a:off x="838200" y="1231392"/>
            <a:ext cx="8456161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current_time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tm*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time_info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[80];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가져오기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current_time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time(NULL);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 시간으로 변환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time_info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current_time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형식화된 시간 문자열 생성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"%a %b %e %H:%M:%S KST %Y"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time_info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 출력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02109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BE28-FD4D-1310-D354-03B0DD38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6CA16-66C4-6BE9-AC7D-84A451E5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strftime</a:t>
            </a:r>
            <a:r>
              <a:rPr lang="en-US" altLang="ko-KR" sz="2000" dirty="0"/>
              <a:t>(char* str, </a:t>
            </a:r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maxsize</a:t>
            </a:r>
            <a:r>
              <a:rPr lang="en-US" altLang="ko-KR" sz="2000" dirty="0"/>
              <a:t>, const char* format, const struct tm* </a:t>
            </a:r>
            <a:r>
              <a:rPr lang="en-US" altLang="ko-KR" sz="2000" dirty="0" err="1"/>
              <a:t>timeptr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1600" dirty="0"/>
              <a:t>str: </a:t>
            </a:r>
            <a:r>
              <a:rPr lang="ko-KR" altLang="en-US" sz="1600" dirty="0"/>
              <a:t>형식화된 시간 문자열을 저장할 버퍼의 포인터입니다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maxsize</a:t>
            </a:r>
            <a:r>
              <a:rPr lang="en-US" altLang="ko-KR" sz="1600" dirty="0"/>
              <a:t>: </a:t>
            </a:r>
            <a:r>
              <a:rPr lang="ko-KR" altLang="en-US" sz="1600" dirty="0"/>
              <a:t>버퍼의 최대 크기입니다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format: </a:t>
            </a:r>
            <a:r>
              <a:rPr lang="ko-KR" altLang="en-US" sz="1600" dirty="0"/>
              <a:t>시간 문자열의 형식을 지정하는 서식 문자열입니다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timeptr</a:t>
            </a:r>
            <a:r>
              <a:rPr lang="en-US" altLang="ko-KR" sz="1600" dirty="0"/>
              <a:t>: struct tm </a:t>
            </a:r>
            <a:r>
              <a:rPr lang="ko-KR" altLang="en-US" sz="1600" dirty="0"/>
              <a:t>포인터로 표현된 시간 정보입니다</a:t>
            </a:r>
            <a:endParaRPr lang="en-US" altLang="ko-KR" sz="1600" dirty="0"/>
          </a:p>
          <a:p>
            <a:r>
              <a:rPr lang="ko-KR" altLang="en-US" sz="2000" dirty="0"/>
              <a:t>서식 문자열</a:t>
            </a:r>
            <a:endParaRPr lang="en-US" altLang="ko-KR" sz="2000" dirty="0"/>
          </a:p>
          <a:p>
            <a:pPr lvl="1"/>
            <a:r>
              <a:rPr lang="en-US" altLang="ko-KR" sz="1600" dirty="0"/>
              <a:t>%a: </a:t>
            </a:r>
            <a:r>
              <a:rPr lang="ko-KR" altLang="en-US" sz="1600" dirty="0"/>
              <a:t>로케일에 따른 축약된 요일 이름 </a:t>
            </a:r>
            <a:r>
              <a:rPr lang="en-US" altLang="ko-KR" sz="1600" dirty="0"/>
              <a:t>(Sun, Mon,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%b: </a:t>
            </a:r>
            <a:r>
              <a:rPr lang="ko-KR" altLang="en-US" sz="1600" dirty="0"/>
              <a:t>로케일에 따른 축약된 월 이름 </a:t>
            </a:r>
            <a:r>
              <a:rPr lang="en-US" altLang="ko-KR" sz="1600" dirty="0"/>
              <a:t>(Jan, Feb,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%e: </a:t>
            </a:r>
            <a:r>
              <a:rPr lang="ko-KR" altLang="en-US" sz="1600" dirty="0"/>
              <a:t>일</a:t>
            </a:r>
            <a:r>
              <a:rPr lang="en-US" altLang="ko-KR" sz="1600" dirty="0"/>
              <a:t>(day)</a:t>
            </a:r>
            <a:r>
              <a:rPr lang="ko-KR" altLang="en-US" sz="1600" dirty="0"/>
              <a:t>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(1, 2, 3, ..., 31)</a:t>
            </a:r>
          </a:p>
          <a:p>
            <a:pPr lvl="1"/>
            <a:r>
              <a:rPr lang="en-US" altLang="ko-KR" sz="1600" dirty="0"/>
              <a:t>%H: </a:t>
            </a:r>
            <a:r>
              <a:rPr lang="ko-KR" altLang="en-US" sz="1600" dirty="0"/>
              <a:t>시간</a:t>
            </a:r>
            <a:r>
              <a:rPr lang="en-US" altLang="ko-KR" sz="1600" dirty="0"/>
              <a:t>(hour)</a:t>
            </a:r>
            <a:r>
              <a:rPr lang="ko-KR" altLang="en-US" sz="1600" dirty="0"/>
              <a:t>을 </a:t>
            </a:r>
            <a:r>
              <a:rPr lang="en-US" altLang="ko-KR" sz="1600" dirty="0"/>
              <a:t>24</a:t>
            </a:r>
            <a:r>
              <a:rPr lang="ko-KR" altLang="en-US" sz="1600" dirty="0"/>
              <a:t>시간 형식의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(00, 01, 02, ..., 23)</a:t>
            </a:r>
          </a:p>
          <a:p>
            <a:pPr lvl="1"/>
            <a:r>
              <a:rPr lang="en-US" altLang="ko-KR" sz="1600" dirty="0"/>
              <a:t>%M: </a:t>
            </a:r>
            <a:r>
              <a:rPr lang="ko-KR" altLang="en-US" sz="1600" dirty="0"/>
              <a:t>분</a:t>
            </a:r>
            <a:r>
              <a:rPr lang="en-US" altLang="ko-KR" sz="1600" dirty="0"/>
              <a:t>(minute)</a:t>
            </a:r>
            <a:r>
              <a:rPr lang="ko-KR" altLang="en-US" sz="1600" dirty="0"/>
              <a:t>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(00, 01, 02, ..., 59)</a:t>
            </a:r>
          </a:p>
          <a:p>
            <a:pPr lvl="1"/>
            <a:r>
              <a:rPr lang="en-US" altLang="ko-KR" sz="1600" dirty="0"/>
              <a:t>%S: </a:t>
            </a:r>
            <a:r>
              <a:rPr lang="ko-KR" altLang="en-US" sz="1600" dirty="0"/>
              <a:t>초</a:t>
            </a:r>
            <a:r>
              <a:rPr lang="en-US" altLang="ko-KR" sz="1600" dirty="0"/>
              <a:t>(second)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(00, 01, 02, ..., 59)</a:t>
            </a:r>
          </a:p>
          <a:p>
            <a:pPr lvl="1"/>
            <a:r>
              <a:rPr lang="en-US" altLang="ko-KR" sz="1600" dirty="0"/>
              <a:t>KST: </a:t>
            </a:r>
            <a:r>
              <a:rPr lang="ko-KR" altLang="en-US" sz="1600" dirty="0"/>
              <a:t>대한민국 표준시</a:t>
            </a:r>
            <a:r>
              <a:rPr lang="en-US" altLang="ko-KR" sz="1600" dirty="0"/>
              <a:t>(Korea Standard Time)</a:t>
            </a:r>
            <a:r>
              <a:rPr lang="ko-KR" altLang="en-US" sz="1600" dirty="0"/>
              <a:t>를 나타내는 고정 문자열</a:t>
            </a:r>
          </a:p>
          <a:p>
            <a:pPr lvl="1"/>
            <a:r>
              <a:rPr lang="en-US" altLang="ko-KR" sz="1600" dirty="0"/>
              <a:t>%Y: </a:t>
            </a:r>
            <a:r>
              <a:rPr lang="ko-KR" altLang="en-US" sz="1600" dirty="0"/>
              <a:t>연도</a:t>
            </a:r>
            <a:r>
              <a:rPr lang="en-US" altLang="ko-KR" sz="1600" dirty="0"/>
              <a:t>(year)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2023)</a:t>
            </a:r>
          </a:p>
        </p:txBody>
      </p:sp>
    </p:spTree>
    <p:extLst>
      <p:ext uri="{BB962C8B-B14F-4D97-AF65-F5344CB8AC3E}">
        <p14:creationId xmlns:p14="http://schemas.microsoft.com/office/powerpoint/2010/main" val="304299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F4F2-60EE-EA40-EA63-E60BF5C1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8FF63-E694-B305-4028-2A85FE2E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현재 호스트 이름을 출력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3BB6FF-CDED-2747-BC19-866CBAF9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06612"/>
            <a:ext cx="70389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3ABA-3587-F598-B017-178ED49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myhostname.c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DA156-5CE4-D65E-3506-0A056EA41FA4}"/>
              </a:ext>
            </a:extLst>
          </p:cNvPr>
          <p:cNvSpPr txBox="1"/>
          <p:nvPr/>
        </p:nvSpPr>
        <p:spPr>
          <a:xfrm>
            <a:off x="838200" y="1481328"/>
            <a:ext cx="63017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gethostname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[80];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gethostname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0)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gethostname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실패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exit(1);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692ED-31C8-B1F8-0C17-7CA26F4D5F98}"/>
              </a:ext>
            </a:extLst>
          </p:cNvPr>
          <p:cNvSpPr txBox="1"/>
          <p:nvPr/>
        </p:nvSpPr>
        <p:spPr>
          <a:xfrm>
            <a:off x="5297424" y="1013396"/>
            <a:ext cx="694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gethostname</a:t>
            </a:r>
            <a:r>
              <a:rPr lang="en-US" altLang="ko-KR" dirty="0"/>
              <a:t>(char* hostname, 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hostname: </a:t>
            </a:r>
            <a:r>
              <a:rPr lang="ko-KR" altLang="en-US" dirty="0"/>
              <a:t>호스트 이름을 저장할 문자열 버퍼의 포인터입니다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size: hostname </a:t>
            </a:r>
            <a:r>
              <a:rPr lang="ko-KR" altLang="en-US" dirty="0"/>
              <a:t>버퍼의 최대 크기입니다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123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5C48D-2CF9-61B4-CAF2-062DA205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F8542-478F-D64C-1781-AEACA342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주어진 텍스트나 변수의 값을 출력하는 간단한 방법으로 사용</a:t>
            </a:r>
            <a:endParaRPr lang="ko-KR" altLang="en-US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56AF9CE-1531-F295-F6F1-152A9B1A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712"/>
            <a:ext cx="7324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7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3669-EDF1-CB71-41EB-0763F68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0D1F8-5C36-70BF-C361-68DFAC69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 err="1"/>
              <a:t>ftell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해당 파일에서의 파일 포인터 위치를 </a:t>
            </a:r>
            <a:r>
              <a:rPr lang="en-US" altLang="ko-KR" sz="1500" dirty="0"/>
              <a:t>return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SEEK_END </a:t>
            </a:r>
            <a:br>
              <a:rPr lang="en-US" altLang="ko-KR" sz="1500" dirty="0"/>
            </a:br>
            <a:r>
              <a:rPr lang="ko-KR" altLang="en-US" sz="1500" dirty="0"/>
              <a:t>파일의 끝을 기준으로 파일 포인터를 이동시킬 때 사용되는 상수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SEEK_SET</a:t>
            </a:r>
            <a:br>
              <a:rPr lang="en-US" altLang="ko-KR" sz="1500" dirty="0"/>
            </a:br>
            <a:r>
              <a:rPr lang="ko-KR" altLang="en-US" sz="1500" dirty="0"/>
              <a:t>파일의 시작 부분으로 파일 포인터를 이동시킬 때 사용되는 상수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stdin : </a:t>
            </a:r>
            <a:r>
              <a:rPr lang="ko-KR" altLang="en-US" sz="1500" dirty="0"/>
              <a:t>표준 입력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stderr : </a:t>
            </a:r>
            <a:r>
              <a:rPr lang="ko-KR" altLang="en-US" sz="1500" dirty="0"/>
              <a:t>표준 에러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1086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A99C7-EF10-6A14-93B0-597E22A4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myecho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305EE-E8D6-CA81-0659-6F26E0EC55AA}"/>
              </a:ext>
            </a:extLst>
          </p:cNvPr>
          <p:cNvSpPr txBox="1"/>
          <p:nvPr/>
        </p:nvSpPr>
        <p:spPr>
          <a:xfrm>
            <a:off x="838200" y="1603248"/>
            <a:ext cx="64171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83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3D812-65E7-AE31-439D-4C1FC8C3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06501-E917-4103-0DF4-3F895607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현재 위치 출력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0826461-F322-AE5B-83BD-892CBA31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1248"/>
            <a:ext cx="64770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0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6C8F-BFB4-9EDD-8496-5281588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mypwd.c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E12A-2058-88A5-F4A4-22D8E3CC74E7}"/>
              </a:ext>
            </a:extLst>
          </p:cNvPr>
          <p:cNvSpPr txBox="1"/>
          <p:nvPr/>
        </p:nvSpPr>
        <p:spPr>
          <a:xfrm>
            <a:off x="838200" y="1542288"/>
            <a:ext cx="4108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getcwd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buff[1024];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getcwd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(buff, 1024);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4F407-A7A2-205E-3B94-2499952A0B6F}"/>
              </a:ext>
            </a:extLst>
          </p:cNvPr>
          <p:cNvSpPr txBox="1"/>
          <p:nvPr/>
        </p:nvSpPr>
        <p:spPr>
          <a:xfrm>
            <a:off x="5048330" y="1152066"/>
            <a:ext cx="704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char* </a:t>
            </a:r>
            <a:r>
              <a:rPr lang="en-US" altLang="ko-KR" dirty="0" err="1"/>
              <a:t>getcwd</a:t>
            </a:r>
            <a:r>
              <a:rPr lang="en-US" altLang="ko-KR" dirty="0"/>
              <a:t>(char* 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buf</a:t>
            </a:r>
            <a:r>
              <a:rPr lang="en-US" altLang="ko-KR" dirty="0"/>
              <a:t>: </a:t>
            </a:r>
            <a:r>
              <a:rPr lang="ko-KR" altLang="en-US" dirty="0"/>
              <a:t>현재 작업 디렉토리를 저장할 문자열 버퍼의 포인터입니다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size: </a:t>
            </a:r>
            <a:r>
              <a:rPr lang="en-US" altLang="ko-KR" dirty="0" err="1"/>
              <a:t>buf</a:t>
            </a:r>
            <a:r>
              <a:rPr lang="en-US" altLang="ko-KR" dirty="0"/>
              <a:t> </a:t>
            </a:r>
            <a:r>
              <a:rPr lang="ko-KR" altLang="en-US" dirty="0"/>
              <a:t>버퍼의 최대 크기입니다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50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D4A1-1D42-21F2-662E-3FD44E20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468BE-F8AF-B808-A309-FA0E54EE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chatGPT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리눅스 재미있는 명령어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https://github.com/alscjf1329/SysP_3-1/tree/main/Sys_final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386A-771F-EA0B-D338-A721B7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77550-A4CA-632F-0DA7-749EFFB6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ko-KR" altLang="en-US" sz="2000" b="0" i="0" dirty="0">
                <a:effectLst/>
                <a:latin typeface="-apple-system"/>
              </a:rPr>
              <a:t>은 </a:t>
            </a:r>
            <a:r>
              <a:rPr lang="en-US" altLang="ko-KR" sz="2000" b="0" i="0" dirty="0">
                <a:effectLst/>
                <a:latin typeface="-apple-system"/>
              </a:rPr>
              <a:t>"number lines"</a:t>
            </a:r>
            <a:r>
              <a:rPr lang="ko-KR" altLang="en-US" sz="2000" b="0" i="0" dirty="0">
                <a:effectLst/>
                <a:latin typeface="-apple-system"/>
              </a:rPr>
              <a:t>의 약어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각 행에 번호를 할당하여 출력하는데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이를 통해 파일의 행을 쉽게 추적하고 텍스트의 특정 부분을 참조 가능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en-US" altLang="ko-KR" sz="2000" b="0" i="0" dirty="0">
                <a:effectLst/>
                <a:latin typeface="-apple-system"/>
              </a:rPr>
              <a:t> [-w “number”] [-s “number”] [-v “number”] [</a:t>
            </a:r>
            <a:r>
              <a:rPr lang="en-US" altLang="ko-KR" sz="2000" dirty="0">
                <a:latin typeface="-apple-system"/>
              </a:rPr>
              <a:t>-</a:t>
            </a:r>
            <a:r>
              <a:rPr lang="en-US" altLang="ko-KR" sz="2000" dirty="0" err="1">
                <a:latin typeface="-apple-system"/>
              </a:rPr>
              <a:t>i</a:t>
            </a:r>
            <a:r>
              <a:rPr lang="en-US" altLang="ko-KR" sz="2000" dirty="0">
                <a:latin typeface="-apple-system"/>
              </a:rPr>
              <a:t> “number”] “filename”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br>
              <a:rPr lang="ko-KR" altLang="en-US" sz="20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EA5926-D8E8-35F3-D407-0BDA7160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4525"/>
            <a:ext cx="7372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27FB-713C-EB66-00FB-EB6C7EC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r>
              <a:rPr lang="en-US" altLang="ko-KR" dirty="0"/>
              <a:t> options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5080A-BA70-3C2F-A174-FAFA4A221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20253" cy="3689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EF45B-FF76-F959-B9E2-EB5C6853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" y="1720670"/>
            <a:ext cx="10513335" cy="2909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77702-FF57-44AB-38AD-927C152F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18" y="1690688"/>
            <a:ext cx="10445912" cy="3574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B2AAD1-CF07-1B97-CC16-4EA923002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6" y="1720670"/>
            <a:ext cx="10370975" cy="3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A24-51B6-0466-D399-C32BDF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E34A-C6EE-B85F-A204-364F5EFDFC5A}"/>
              </a:ext>
            </a:extLst>
          </p:cNvPr>
          <p:cNvSpPr txBox="1"/>
          <p:nvPr/>
        </p:nvSpPr>
        <p:spPr>
          <a:xfrm>
            <a:off x="838200" y="1317072"/>
            <a:ext cx="6083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6;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 = 1;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Process options using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"w:s:v:i:"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width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separator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increment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992B-FBEC-B028-4C51-44591B268152}"/>
              </a:ext>
            </a:extLst>
          </p:cNvPr>
          <p:cNvSpPr txBox="1"/>
          <p:nvPr/>
        </p:nvSpPr>
        <p:spPr>
          <a:xfrm>
            <a:off x="6808966" y="1317072"/>
            <a:ext cx="45448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Open the file for reading or use stdin if no file is provided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opening file"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width, separator,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increment);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705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979D-E366-2196-7662-2486363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(2) – </a:t>
            </a:r>
            <a:r>
              <a:rPr lang="ko-KR" altLang="en-US" dirty="0"/>
              <a:t>번호를 붙여서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B63B-1453-744E-0849-0EABAE26312D}"/>
              </a:ext>
            </a:extLst>
          </p:cNvPr>
          <p:cNvSpPr txBox="1"/>
          <p:nvPr/>
        </p:nvSpPr>
        <p:spPr>
          <a:xfrm>
            <a:off x="838200" y="1690688"/>
            <a:ext cx="10918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번호를 붙여서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line[BUFSIZ];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"%*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d%s%s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separator, line);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increment;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1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3434-5D2F-A593-85CB-8CD5A191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ko-KR" altLang="en-US" dirty="0"/>
              <a:t> </a:t>
            </a:r>
            <a:r>
              <a:rPr lang="en-US" altLang="ko-KR" dirty="0"/>
              <a:t>(3) – </a:t>
            </a:r>
            <a:r>
              <a:rPr lang="ko-KR" altLang="en-US" dirty="0"/>
              <a:t>빈 줄인지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33E2-40FE-3967-1C8C-D955702D1901}"/>
              </a:ext>
            </a:extLst>
          </p:cNvPr>
          <p:cNvSpPr txBox="1"/>
          <p:nvPr/>
        </p:nvSpPr>
        <p:spPr>
          <a:xfrm>
            <a:off x="838200" y="1690688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빈 줄인지 확인해주는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EOF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'\r'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0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4253</Words>
  <Application>Microsoft Office PowerPoint</Application>
  <PresentationFormat>와이드스크린</PresentationFormat>
  <Paragraphs>633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-apple-system</vt:lpstr>
      <vt:lpstr>돋움체</vt:lpstr>
      <vt:lpstr>맑은 고딕</vt:lpstr>
      <vt:lpstr>Arial</vt:lpstr>
      <vt:lpstr>Office 테마</vt:lpstr>
      <vt:lpstr>SysP 기말</vt:lpstr>
      <vt:lpstr>Getopt 설명</vt:lpstr>
      <vt:lpstr>&lt;stdio.h&gt; (1)</vt:lpstr>
      <vt:lpstr>&lt;stdio.h&gt; (2)</vt:lpstr>
      <vt:lpstr>nl</vt:lpstr>
      <vt:lpstr>nl options</vt:lpstr>
      <vt:lpstr>mynl.c (1)</vt:lpstr>
      <vt:lpstr>mynl.c (2) – 번호를 붙여서 출력</vt:lpstr>
      <vt:lpstr>mynl.c (3) – 빈 줄인지 확인</vt:lpstr>
      <vt:lpstr>head </vt:lpstr>
      <vt:lpstr>head options</vt:lpstr>
      <vt:lpstr>myhead.c (1)</vt:lpstr>
      <vt:lpstr>myhead.c (2) – n, c option 출력</vt:lpstr>
      <vt:lpstr>tail</vt:lpstr>
      <vt:lpstr>tail options (n, c, q)</vt:lpstr>
      <vt:lpstr>mytail.c (1)</vt:lpstr>
      <vt:lpstr>mytail.c (2) – n (줄 단위로 읽을 경우)</vt:lpstr>
      <vt:lpstr>mytail.c (3) – c (바이트로 읽을 경우)</vt:lpstr>
      <vt:lpstr>cat</vt:lpstr>
      <vt:lpstr>cat options</vt:lpstr>
      <vt:lpstr>mycat.c (1)</vt:lpstr>
      <vt:lpstr>mycat.c (2)</vt:lpstr>
      <vt:lpstr>mycat.c (3)</vt:lpstr>
      <vt:lpstr>clear</vt:lpstr>
      <vt:lpstr>myclear.c</vt:lpstr>
      <vt:lpstr>basename</vt:lpstr>
      <vt:lpstr>mybasename.c</vt:lpstr>
      <vt:lpstr>yes</vt:lpstr>
      <vt:lpstr>myyes.c</vt:lpstr>
      <vt:lpstr>true / false</vt:lpstr>
      <vt:lpstr>mytrue.c / myfalse.c</vt:lpstr>
      <vt:lpstr>rev</vt:lpstr>
      <vt:lpstr>myrev.c</vt:lpstr>
      <vt:lpstr>date</vt:lpstr>
      <vt:lpstr>mydate.c</vt:lpstr>
      <vt:lpstr>&lt;time.h&gt;</vt:lpstr>
      <vt:lpstr>hostname</vt:lpstr>
      <vt:lpstr>myhostname.c</vt:lpstr>
      <vt:lpstr>echo</vt:lpstr>
      <vt:lpstr>myecho</vt:lpstr>
      <vt:lpstr>pwd</vt:lpstr>
      <vt:lpstr>mypwd.c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 기말</dc:title>
  <dc:creator>양민철</dc:creator>
  <cp:lastModifiedBy>양민철</cp:lastModifiedBy>
  <cp:revision>66</cp:revision>
  <cp:lastPrinted>2023-06-13T08:11:30Z</cp:lastPrinted>
  <dcterms:created xsi:type="dcterms:W3CDTF">2023-06-06T05:48:35Z</dcterms:created>
  <dcterms:modified xsi:type="dcterms:W3CDTF">2023-06-13T09:59:39Z</dcterms:modified>
</cp:coreProperties>
</file>