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73" r:id="rId5"/>
    <p:sldId id="264" r:id="rId6"/>
    <p:sldId id="265" r:id="rId7"/>
    <p:sldId id="266" r:id="rId8"/>
    <p:sldId id="269" r:id="rId9"/>
    <p:sldId id="270" r:id="rId10"/>
    <p:sldId id="257" r:id="rId11"/>
    <p:sldId id="271" r:id="rId12"/>
    <p:sldId id="272" r:id="rId13"/>
    <p:sldId id="274" r:id="rId14"/>
    <p:sldId id="258" r:id="rId15"/>
    <p:sldId id="262" r:id="rId16"/>
    <p:sldId id="259" r:id="rId17"/>
    <p:sldId id="260" r:id="rId18"/>
    <p:sldId id="261" r:id="rId19"/>
    <p:sldId id="26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1D17E-050C-BBA7-D99D-D53EBEDE1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DAEDAB-BB12-67DF-8470-B5591898A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C54DA-65ED-4634-E4E4-22A26A56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FE8495-FFED-05B3-7D6D-E1B8933F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5ADE6-107D-5C3D-3D15-D36F61AED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89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14AC4-508E-5D8D-CA7F-A1BDADC7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17F33B-2C45-E656-E021-0190F260B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09C73-9C8D-3113-7247-E7CE12FD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FE540-4FCF-5AE3-0972-17DAD6C8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0D231-093F-5372-28C5-B0F13168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21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656A8D-09D0-6FC3-876E-470565227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6BD558-ABF1-F131-3646-9F26C441A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20ADE-DCCD-74E7-FBCC-E7DDE668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B9F61D-8BB6-9FE4-1278-9CC454E5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0509D-5A7F-606A-5BC2-381DEF71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17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848FA-9E5F-9CB2-2CDD-9608CDC8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7DA93-B529-F41D-9444-9187284B1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4A839-F8F9-42AF-861A-174E4BEF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AADE4D-A507-4940-CB82-562E2518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83E83-15A2-D6E9-BED9-2C4B4FC7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08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0015E-C1A0-C7E6-9035-83485A16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365477-E0F0-B778-0046-30324081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6B7CB-9F68-797F-C2DE-30F480A81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2E45C-5569-7886-2455-AC65E3E6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6A790-64E0-AE3D-9B25-C188EB9F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7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A37D2-5CB6-C8A7-EED3-22E04F42B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23CFD6-8CA0-7574-CB01-E55706113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CDC6B5-AE2C-A5C5-41B7-78956F9BF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ACB22-2274-8A6D-B6DA-6F63B874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31E3BF-0454-9533-CB89-B296AAC0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8DC8E-309D-2D50-FD6F-094D0A6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07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16541-9376-5E42-6D10-AF7F4024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F8843D-EDEE-5F48-FAA0-80A05C245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5994C4-FCA6-E6B3-F7B8-3F1DB1E57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87D818-EB91-A79A-07E3-0351961A1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473EBD-9EAB-26AD-CF76-EB144A97E6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78F6F4-8A7F-B5F7-348E-A3822AD3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1431BD-62A5-3937-6A37-D75533F9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1FFF36-BC77-AEFF-7909-3D78C1D9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2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AFD7F-50FB-B95A-D6D4-1E73F45A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AA34A9-A805-733D-FAE0-9862863C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ED4A3E-3158-75D5-DBDB-69BA8422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9FFC84-FBB0-535D-F39D-6D04778F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1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56D2A2-FD70-003C-8440-F2B9E56E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82023-4AE5-A281-1736-3F50D752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DD5BD-A3E0-55A3-73F3-4E96BB1A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33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9545F-003F-ACA2-BD0D-0A86D9F6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0B829-5C47-017A-DC49-FF6E500A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DBBCAF-946A-A9EA-3346-FD9FA1AD8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000471-E1AD-1200-A883-B2870EB1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4EF5EA-8A73-38F4-5037-69EEC997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472AF9-0EA4-755B-3E23-E25A90F2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18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F1373-A7D0-42F6-A3F1-BBCAAE3C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DBCF1E-E69D-2711-36C4-A69FE6E8C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3CD130-7DFB-309A-EE94-F9C668907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C1B1F8-2761-31F3-0AC7-03AEC3BC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DE04C-43FC-1C60-0F4B-E5697C6F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091C3-EF46-02AC-5810-343F9F1F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31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8727CE-8C61-CA95-8BC7-3E076BB3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B7F2E-2879-4FC9-642D-6F8BF739E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D70BD-CC8C-B852-96D5-80A12113C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F4F1-57EE-49A9-A1AA-F463A547ADAF}" type="datetimeFigureOut">
              <a:rPr lang="ko-KR" altLang="en-US" smtClean="0"/>
              <a:t>2023-06-10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4798F-055F-4035-5A65-41C8DAE5A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5125E-4EBD-461B-CF17-C7A40B87A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406CD-9443-4B73-BD55-8E65F66946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2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ser-images.githubusercontent.com/48661310/244030978-3b512281-e786-4e26-a949-9584589f4512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1F79F-EB4E-A062-BFAC-4B68DD0515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SysP</a:t>
            </a:r>
            <a:r>
              <a:rPr lang="en-US" altLang="ko-KR" dirty="0"/>
              <a:t> </a:t>
            </a:r>
            <a:r>
              <a:rPr lang="ko-KR" altLang="en-US" dirty="0"/>
              <a:t>기말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7B8E8D-213E-D760-CD65-64AAAA14F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학번 </a:t>
            </a:r>
            <a:r>
              <a:rPr lang="en-US" altLang="ko-KR" dirty="0"/>
              <a:t>: 2019775036</a:t>
            </a:r>
          </a:p>
          <a:p>
            <a:pPr algn="r"/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양민철</a:t>
            </a:r>
            <a:endParaRPr lang="en-US" altLang="ko-KR" dirty="0"/>
          </a:p>
          <a:p>
            <a:pPr algn="r"/>
            <a:r>
              <a:rPr lang="ko-KR" altLang="en-US" dirty="0"/>
              <a:t>발표 일자 </a:t>
            </a:r>
            <a:r>
              <a:rPr lang="en-US" altLang="ko-KR" dirty="0"/>
              <a:t>: 06/13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85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4F99B-B72C-6EDA-3EBC-C95A1F00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339F53-8190-A00D-2CC1-4E72E5F75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텍스트 파일의 앞부분을 출력하는 데 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출력할 줄 수 </a:t>
            </a:r>
            <a:r>
              <a:rPr lang="en-US" altLang="ko-KR" sz="2000" b="0" i="0" dirty="0">
                <a:effectLst/>
                <a:latin typeface="-apple-system"/>
              </a:rPr>
              <a:t>default = 10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1208A3-14DD-CDCD-8737-D1790CC23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3550"/>
            <a:ext cx="4790824" cy="320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5A9A73D-A7D1-08C6-1E3D-43C491F98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024" y="3198964"/>
            <a:ext cx="5047498" cy="320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42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FBE21-0066-572B-E8BB-9B1948BA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head options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EF8F9C-D5FA-9ED1-2FA9-CD2CBB465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21381" cy="41630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2EC657-991E-ACC4-ABC5-92E08160D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821381" cy="16480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373B77-A714-E5F5-7301-440857B5D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8849960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51F0D-4581-2A50-9413-6DDC29BD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myhead.c</a:t>
            </a:r>
            <a:r>
              <a:rPr lang="en-US" altLang="ko-KR" dirty="0"/>
              <a:t> (1)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EE63C1-7942-9480-5571-AF4F9A6F7891}"/>
              </a:ext>
            </a:extLst>
          </p:cNvPr>
          <p:cNvSpPr txBox="1"/>
          <p:nvPr/>
        </p:nvSpPr>
        <p:spPr>
          <a:xfrm>
            <a:off x="838200" y="1414272"/>
            <a:ext cx="6211957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unistd.h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DEFAULT_LINES 10</a:t>
            </a: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DEFAULT_BYTES 0 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DEFAULT_LINES;</a:t>
            </a:r>
          </a:p>
          <a:p>
            <a:r>
              <a:rPr lang="sv-SE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sv-SE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sv-SE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num_bytes = DEFAULT_BYTES;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quiet_mode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((opt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getopt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"n:c:q"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!= -1)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(opt)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'n'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'c'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num_bytes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'q'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quiet_mode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pt-B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fprintf(stderr, </a:t>
            </a:r>
            <a:r>
              <a:rPr lang="pt-BR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"Usage: %s [-n num_lines] [-c num_bytes] [-q] [file]\n"</a:t>
            </a:r>
            <a:r>
              <a:rPr lang="pt-B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argv[0]);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exit(EXIT_FAILURE);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6D787A-D67A-1D6D-56F1-37EE3B8FE8C0}"/>
              </a:ext>
            </a:extLst>
          </p:cNvPr>
          <p:cNvSpPr txBox="1"/>
          <p:nvPr/>
        </p:nvSpPr>
        <p:spPr>
          <a:xfrm flipH="1">
            <a:off x="7050157" y="1414272"/>
            <a:ext cx="489813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출력할 파일이 있을 시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</a:t>
            </a: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를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모드로 열고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저장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FILE* file = fopen(argv[i], </a:t>
            </a:r>
            <a:r>
              <a:rPr lang="nn-NO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"r"</a:t>
            </a:r>
            <a:r>
              <a:rPr lang="nn-NO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(file == NULL) {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perror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fopen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출력할 파일이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개가 아니고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-q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옵션이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아닐시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파일명 출력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1) &amp;&amp; !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quiet_mode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"==&gt; %s &lt;==\n"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n option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인지 아닌지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use_lines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print_bytes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 파일 수가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개이고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 option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이 아닐 경우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 &amp;&amp; !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quiet_mode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fclose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98222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311C9-046D-BF8B-B43B-D5A312CD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myhead.c</a:t>
            </a:r>
            <a:r>
              <a:rPr lang="ko-KR" altLang="en-US" dirty="0"/>
              <a:t> </a:t>
            </a:r>
            <a:r>
              <a:rPr lang="en-US" altLang="ko-KR" dirty="0"/>
              <a:t>(2) – n, c option </a:t>
            </a:r>
            <a:r>
              <a:rPr lang="ko-KR" altLang="en-US" dirty="0"/>
              <a:t>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426F8-A4DF-5B59-E696-8DCD608F1F9A}"/>
              </a:ext>
            </a:extLst>
          </p:cNvPr>
          <p:cNvSpPr txBox="1"/>
          <p:nvPr/>
        </p:nvSpPr>
        <p:spPr>
          <a:xfrm>
            <a:off x="838200" y="1691561"/>
            <a:ext cx="930254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n option (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지정된 라인 수만큼 읽기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print_lines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file){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buffer[BUFSIZ];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line_count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fgets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(buffer, 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(buffer), file) != NULL &amp;&amp;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line_count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num_lines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buffer);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line_count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 option (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지정된 바이트 수만큼 읽기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print_bytes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file){</a:t>
            </a: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buffer[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num_bytes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+ 1];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fread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(buffer, 1,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num_bytes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file);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buffer[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num_bytes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'\0'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buffer);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53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5B814-2F6E-4DEE-A9AB-6763F487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261EB-0BD4-43DF-8984-789032B36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ko-KR" altLang="en-US" sz="20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파일의 끝 부분을 출력하는 명령어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로그 파일이나 다른 텍스트 파일의 마지막 몇 줄을 확인하는 데 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출력할 줄 수 </a:t>
            </a:r>
            <a:r>
              <a:rPr lang="en-US" altLang="ko-KR" sz="2000" b="0" i="0" dirty="0">
                <a:effectLst/>
                <a:latin typeface="-apple-system"/>
              </a:rPr>
              <a:t>default = 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-apple-system"/>
              </a:rPr>
              <a:t>Tail [-n  “number”] [-c “number”] [-q] “filename”</a:t>
            </a:r>
            <a:endParaRPr lang="ko-KR" altLang="en-US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1F0DC3-4088-DF56-A182-ED667E668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77311"/>
            <a:ext cx="65" cy="954622"/>
          </a:xfrm>
          <a:prstGeom prst="rect">
            <a:avLst/>
          </a:prstGeom>
          <a:solidFill>
            <a:srgbClr val="44465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886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5C78F-56DD-06F9-6011-2DF977D31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tail options (n, c, q)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969601-32C8-1CA4-57E1-1A6AAC5EF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186202" cy="480218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C1B31D-DE02-764D-19D9-B4714F943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7"/>
            <a:ext cx="10175771" cy="38376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FDC5FD-ACE8-B2A0-5D84-88868D6BB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1690687"/>
            <a:ext cx="8397067" cy="48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8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5D6DA-2011-EBAE-3A17-A32A8E60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mytail.c</a:t>
            </a:r>
            <a:r>
              <a:rPr lang="en-US" altLang="ko-KR" dirty="0"/>
              <a:t> 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EAC3-AC59-B66F-265E-963FA212E346}"/>
              </a:ext>
            </a:extLst>
          </p:cNvPr>
          <p:cNvSpPr txBox="1"/>
          <p:nvPr/>
        </p:nvSpPr>
        <p:spPr>
          <a:xfrm>
            <a:off x="838200" y="1279628"/>
            <a:ext cx="6183384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unistd.h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BUFFER_SIZE 1024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 선언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print_last_n_chars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n);</a:t>
            </a:r>
          </a:p>
          <a:p>
            <a:r>
              <a:rPr lang="fr-FR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fr-FR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print_quiet(FILE* file);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옵션 초기화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 = 10;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기본적으로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10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줄 출력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 = 0;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문자 수 옵션 초기화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q = 0;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조용한 모드 옵션 초기화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명령행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인수 처리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((opt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getopt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"n:c:q"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!= -1)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(opt)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'n'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n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'c'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'q'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q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(stderr,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사용법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%s [-n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숫자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[-c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숫자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[-q] 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...\n"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D79F4-3CF9-3AE7-233E-B90CEC9EA83C}"/>
              </a:ext>
            </a:extLst>
          </p:cNvPr>
          <p:cNvSpPr txBox="1"/>
          <p:nvPr/>
        </p:nvSpPr>
        <p:spPr>
          <a:xfrm>
            <a:off x="7373222" y="1275740"/>
            <a:ext cx="4929555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처리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filename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열기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FILE* file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fopen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(filename,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(file == NULL) 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perror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열기 실패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파일명 출력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1) &amp;&amp; !q)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"==&gt; %s &lt;==\n"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filename);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-c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옵션인 경우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(c &gt; 0)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print_last_n_chars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c);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-n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옵션인 경우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n);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닫기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fclose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받는 인자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파일명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가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개이상일 시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간 구분을 위한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개행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출력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1) &amp;&amp; !q)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40972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5AFAA-1F6B-48B2-9829-097D9885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mytail.c</a:t>
            </a:r>
            <a:r>
              <a:rPr lang="en-US" altLang="ko-KR" dirty="0"/>
              <a:t> (2) – n (</a:t>
            </a:r>
            <a:r>
              <a:rPr lang="ko-KR" altLang="en-US" dirty="0"/>
              <a:t>줄 단위로 읽을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69C98-C6CF-BC56-7722-053F960BF6B9}"/>
              </a:ext>
            </a:extLst>
          </p:cNvPr>
          <p:cNvSpPr txBox="1"/>
          <p:nvPr/>
        </p:nvSpPr>
        <p:spPr>
          <a:xfrm>
            <a:off x="838200" y="1691561"/>
            <a:ext cx="976421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지정된 파일에서 마지막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줄을 출력하는 함수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print_last_n_lines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buffer[BUFFER_SIZE][BUFFER_SIZE];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버퍼에 저장된 줄 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 = 0;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파일을 끝까지 읽으면서 버퍼를 순환시키면서 최근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줄 유지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fgets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(buffer[count % n], BUFFER_SIZE, file) != NULL)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count++;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시작 줄 설정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start = (count &gt; n) ? (count % n) : 0;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출력할 줄 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lines_to_print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(count &gt; n) ? n : count;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lines_to_print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++)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buffer[(start +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% n]);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889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D41B3-FE66-7FA9-97BD-85C0C2DF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mytail.c</a:t>
            </a:r>
            <a:r>
              <a:rPr lang="en-US" altLang="ko-KR" dirty="0"/>
              <a:t> (3) – c (</a:t>
            </a:r>
            <a:r>
              <a:rPr lang="ko-KR" altLang="en-US" dirty="0"/>
              <a:t>바이트로 읽을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4AB38-C44D-7CEE-1946-0A3AD017CBCE}"/>
              </a:ext>
            </a:extLst>
          </p:cNvPr>
          <p:cNvSpPr txBox="1"/>
          <p:nvPr/>
        </p:nvSpPr>
        <p:spPr>
          <a:xfrm>
            <a:off x="838200" y="1691561"/>
            <a:ext cx="803296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지정된 파일에서 마지막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개의 문자를 출력하는 함수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FILE* file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은 출력할 파일을 가리키는 파일 포인터입니다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print_last_n_chars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n) {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fseek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함수를 사용하여 파일의 끝으로 이동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fseek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0, SEEK_END);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포인터의 현재 위치를 알아냄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크기를 구함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long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file_size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ftell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읽을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chars_to_read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(n &lt;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file_size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? n :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file_size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buffer[BUFFER_SIZE];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fseek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함수를 사용하여 파일의 끝에서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(-</a:t>
            </a:r>
            <a:r>
              <a:rPr lang="en-US" altLang="ko-KR" sz="18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chars_to_read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만큼 이동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fseek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-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chars_to_read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SEEK_END);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fgets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(buffer, BUFFER_SIZE, file) != NULL)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buffer);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050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4B045-4CBB-857B-FDC4-7CD9D65C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9ECEB-D845-A86D-84CC-E09CC4921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effectLst/>
                <a:latin typeface="-apple-system"/>
              </a:rPr>
              <a:t>"concatenate"</a:t>
            </a:r>
            <a:r>
              <a:rPr lang="ko-KR" altLang="en-US" sz="2000" b="0" i="0" dirty="0">
                <a:effectLst/>
                <a:latin typeface="-apple-system"/>
              </a:rPr>
              <a:t>의 줄임말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파일의 내용을 화면에 출력하거나 여러 파일을 결합하는 데 사용되는 명령어</a:t>
            </a:r>
          </a:p>
          <a:p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9FDD3B3-A78C-5290-F704-63F1ECB9C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77004"/>
            <a:ext cx="72866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90B1C46-1FE3-2CA4-0ED5-D8B3CCB10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09285"/>
            <a:ext cx="749617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48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0254D-E0DC-FDD3-611B-9F8BF25B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Getopt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FE8FD-BC1E-4B28-05C9-4E758BF5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표준 라이브러리인 </a:t>
            </a:r>
            <a:r>
              <a:rPr lang="en-US" altLang="ko-KR" sz="2000" dirty="0"/>
              <a:t>&lt;</a:t>
            </a:r>
            <a:r>
              <a:rPr lang="en-US" altLang="ko-KR" sz="2000" dirty="0" err="1"/>
              <a:t>unistd.h</a:t>
            </a:r>
            <a:r>
              <a:rPr lang="en-US" altLang="ko-KR" sz="2000" dirty="0"/>
              <a:t>&gt; </a:t>
            </a:r>
            <a:r>
              <a:rPr lang="ko-KR" altLang="en-US" sz="2000" dirty="0"/>
              <a:t>헤더 파일에 선언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7DCC82-D2DB-8819-DE86-EAEE6411D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82" y="2577993"/>
            <a:ext cx="5520988" cy="39148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C68795-537E-61D8-C750-D6A773363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670" y="2577993"/>
            <a:ext cx="6188241" cy="336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605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09550-A84B-2ACC-3CDB-62993FF0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 options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0C2A1A-FEB7-0BFF-40D4-0DB2CB392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11855" cy="4248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6CAFA8D-6B21-1C00-09DB-519C76B06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012585" cy="42115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21FA30-A19F-DBBA-135A-76A20DC08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4965191" cy="42003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67DE3E7-1B98-2A1B-31CF-8AEFD5B29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705" y="1690688"/>
            <a:ext cx="4953942" cy="42003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4A464D4-C4EE-D28C-1C7A-5547CA81E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705" y="1690687"/>
            <a:ext cx="3697911" cy="50015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9288096-4817-7E38-8C21-8DEBD32BF1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690686"/>
            <a:ext cx="4813205" cy="500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7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1D06D-2AD0-BDD8-614B-C5E79002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mycat.c</a:t>
            </a:r>
            <a:r>
              <a:rPr lang="en-US" altLang="ko-KR" dirty="0"/>
              <a:t> 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85340-CA5A-8195-C000-1AA559FA0F62}"/>
              </a:ext>
            </a:extLst>
          </p:cNvPr>
          <p:cNvSpPr txBox="1"/>
          <p:nvPr/>
        </p:nvSpPr>
        <p:spPr>
          <a:xfrm>
            <a:off x="838200" y="1341120"/>
            <a:ext cx="4352474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number_lines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show_ends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show_tabs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show_nonprint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squeeze_blank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((opt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getopt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nbsETv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!= -1)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(opt)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'n'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number_lines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'b'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number_lines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squeeze_blank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'E'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show_ends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'T'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show_tabs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'v'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show_nonprint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's'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squeeze_blank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de-DE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fprintf(stderr, </a:t>
            </a:r>
            <a:r>
              <a:rPr lang="de-DE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"Invalid option: -%c\n"</a:t>
            </a:r>
            <a:r>
              <a:rPr lang="de-DE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optopt);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FE5DC-A4D9-7695-42F8-CDD89965841D}"/>
              </a:ext>
            </a:extLst>
          </p:cNvPr>
          <p:cNvSpPr txBox="1"/>
          <p:nvPr/>
        </p:nvSpPr>
        <p:spPr>
          <a:xfrm>
            <a:off x="8674608" y="2286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C4518-AFA3-6D53-0146-03E9810F4561}"/>
              </a:ext>
            </a:extLst>
          </p:cNvPr>
          <p:cNvSpPr txBox="1"/>
          <p:nvPr/>
        </p:nvSpPr>
        <p:spPr>
          <a:xfrm>
            <a:off x="5876544" y="1341120"/>
            <a:ext cx="614783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받은 파일이 하나도 </a:t>
            </a:r>
            <a:r>
              <a:rPr lang="ko-KR" altLang="en-US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없을시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(stderr,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"Usage: %s [options] &lt;file&gt;\n"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filename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display_file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(filename,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number_lines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show_ends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show_tabs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show_nonprint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squeeze_blank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831499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C9872-082C-9FE7-25A7-3B58BBA9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mycat.c</a:t>
            </a:r>
            <a:r>
              <a:rPr lang="en-US" altLang="ko-KR"/>
              <a:t> (2)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13292-31CD-8E9D-F619-9605B064E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11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472C8-5857-DAC4-2351-387C2BF3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&lt;</a:t>
            </a:r>
            <a:r>
              <a:rPr lang="en-US" altLang="ko-KR" sz="4400" dirty="0" err="1"/>
              <a:t>stdio.h</a:t>
            </a:r>
            <a:r>
              <a:rPr lang="en-US" altLang="ko-KR" sz="4400" dirty="0"/>
              <a:t>&gt;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B82FFD-556A-4ADA-0CD2-5496697F0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/>
              <a:t>C </a:t>
            </a:r>
            <a:r>
              <a:rPr lang="ko-KR" altLang="en-US" sz="1500" dirty="0"/>
              <a:t>프로그래밍에서 표준 입출력 함수와 관련된 함수와 상수들을 포함하는 헤더 파일</a:t>
            </a:r>
            <a:endParaRPr lang="en-US" altLang="ko-KR" sz="1500" dirty="0"/>
          </a:p>
          <a:p>
            <a:pPr>
              <a:lnSpc>
                <a:spcPct val="100000"/>
              </a:lnSpc>
            </a:pPr>
            <a:r>
              <a:rPr lang="en-US" altLang="ko-KR" sz="1500" dirty="0" err="1"/>
              <a:t>fseek</a:t>
            </a:r>
            <a:r>
              <a:rPr lang="en-US" altLang="ko-KR" sz="1500" dirty="0"/>
              <a:t>(</a:t>
            </a:r>
            <a:r>
              <a:rPr lang="ko-KR" altLang="en-US" sz="1500" dirty="0"/>
              <a:t>파일 주소</a:t>
            </a:r>
            <a:r>
              <a:rPr lang="en-US" altLang="ko-KR" sz="1500" dirty="0"/>
              <a:t>,</a:t>
            </a:r>
            <a:r>
              <a:rPr lang="ko-KR" altLang="en-US" sz="1500" dirty="0"/>
              <a:t>시작 </a:t>
            </a:r>
            <a:r>
              <a:rPr lang="ko-KR" altLang="en-US" sz="1500" dirty="0" err="1"/>
              <a:t>지점부터의</a:t>
            </a:r>
            <a:r>
              <a:rPr lang="ko-KR" altLang="en-US" sz="1500" dirty="0"/>
              <a:t> 거리</a:t>
            </a:r>
            <a:r>
              <a:rPr lang="en-US" altLang="ko-KR" sz="1500" dirty="0"/>
              <a:t>,</a:t>
            </a:r>
            <a:r>
              <a:rPr lang="ko-KR" altLang="en-US" sz="1500" dirty="0"/>
              <a:t>시작 지점</a:t>
            </a:r>
            <a:r>
              <a:rPr lang="en-US" altLang="ko-KR" sz="1500" dirty="0"/>
              <a:t>)</a:t>
            </a:r>
            <a:br>
              <a:rPr lang="en-US" altLang="ko-KR" sz="1500" dirty="0"/>
            </a:br>
            <a:r>
              <a:rPr lang="ko-KR" altLang="en-US" sz="1500" dirty="0"/>
              <a:t>파일 포인터를 </a:t>
            </a:r>
            <a:r>
              <a:rPr lang="en-US" altLang="ko-KR" sz="1500" dirty="0"/>
              <a:t>(</a:t>
            </a:r>
            <a:r>
              <a:rPr lang="ko-KR" altLang="en-US" sz="1500" dirty="0"/>
              <a:t>시작 지점 </a:t>
            </a:r>
            <a:r>
              <a:rPr lang="en-US" altLang="ko-KR" sz="1500" dirty="0"/>
              <a:t>+ </a:t>
            </a:r>
            <a:r>
              <a:rPr lang="ko-KR" altLang="en-US" sz="1500" dirty="0"/>
              <a:t>시작 </a:t>
            </a:r>
            <a:r>
              <a:rPr lang="ko-KR" altLang="en-US" sz="1500" dirty="0" err="1"/>
              <a:t>지점부터의</a:t>
            </a:r>
            <a:r>
              <a:rPr lang="ko-KR" altLang="en-US" sz="1500" dirty="0"/>
              <a:t> 거리</a:t>
            </a:r>
            <a:r>
              <a:rPr lang="en-US" altLang="ko-KR" sz="1500" dirty="0"/>
              <a:t>)</a:t>
            </a:r>
            <a:r>
              <a:rPr lang="ko-KR" altLang="en-US" sz="1500" dirty="0"/>
              <a:t>로 이동시킴</a:t>
            </a:r>
            <a:endParaRPr lang="en-US" altLang="ko-KR" sz="1500" dirty="0"/>
          </a:p>
          <a:p>
            <a:pPr>
              <a:lnSpc>
                <a:spcPct val="100000"/>
              </a:lnSpc>
            </a:pPr>
            <a:r>
              <a:rPr lang="en-US" altLang="ko-KR" sz="1500" dirty="0" err="1"/>
              <a:t>fread</a:t>
            </a:r>
            <a:r>
              <a:rPr lang="en-US" altLang="ko-KR" sz="1500" dirty="0"/>
              <a:t>(void *</a:t>
            </a:r>
            <a:r>
              <a:rPr lang="en-US" altLang="ko-KR" sz="1500" dirty="0" err="1"/>
              <a:t>ptr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size_t</a:t>
            </a:r>
            <a:r>
              <a:rPr lang="en-US" altLang="ko-KR" sz="1500" dirty="0"/>
              <a:t> size, </a:t>
            </a:r>
            <a:r>
              <a:rPr lang="en-US" altLang="ko-KR" sz="1500" dirty="0" err="1"/>
              <a:t>size_t</a:t>
            </a:r>
            <a:r>
              <a:rPr lang="en-US" altLang="ko-KR" sz="1500" dirty="0"/>
              <a:t> count, FILE *stream);</a:t>
            </a:r>
          </a:p>
          <a:p>
            <a:pPr lvl="1">
              <a:lnSpc>
                <a:spcPct val="100000"/>
              </a:lnSpc>
            </a:pPr>
            <a:r>
              <a:rPr lang="en-US" altLang="ko-KR" sz="1100" dirty="0" err="1"/>
              <a:t>ptr</a:t>
            </a:r>
            <a:r>
              <a:rPr lang="en-US" altLang="ko-KR" sz="1100" dirty="0"/>
              <a:t>: </a:t>
            </a:r>
            <a:r>
              <a:rPr lang="ko-KR" altLang="en-US" sz="1100" dirty="0"/>
              <a:t>읽어온 데이터를 저장할 메모리 버퍼의 시작 주소를 가리키는 포인터입니다</a:t>
            </a:r>
            <a:r>
              <a:rPr lang="en-US" altLang="ko-KR" sz="11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100" dirty="0"/>
              <a:t>size: </a:t>
            </a:r>
            <a:r>
              <a:rPr lang="ko-KR" altLang="en-US" sz="1100" dirty="0"/>
              <a:t>각 요소의 크기입니다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ptr</a:t>
            </a:r>
            <a:r>
              <a:rPr lang="ko-KR" altLang="en-US" sz="1100" dirty="0"/>
              <a:t>이 가리키는 버퍼에 저장된 각 요소의 크기입니다</a:t>
            </a:r>
            <a:r>
              <a:rPr lang="en-US" altLang="ko-KR" sz="11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100" dirty="0"/>
              <a:t>count: </a:t>
            </a:r>
            <a:r>
              <a:rPr lang="ko-KR" altLang="en-US" sz="1100" dirty="0"/>
              <a:t>읽어올 요소의 개수입니다</a:t>
            </a:r>
            <a:r>
              <a:rPr lang="en-US" altLang="ko-KR" sz="11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100" dirty="0"/>
              <a:t>stream: </a:t>
            </a:r>
            <a:r>
              <a:rPr lang="ko-KR" altLang="en-US" sz="1100" dirty="0"/>
              <a:t>데이터를 읽어올 파일을 가리키는 </a:t>
            </a:r>
            <a:r>
              <a:rPr lang="en-US" altLang="ko-KR" sz="1100" dirty="0"/>
              <a:t>FILE </a:t>
            </a:r>
            <a:r>
              <a:rPr lang="ko-KR" altLang="en-US" sz="1100" dirty="0"/>
              <a:t>포인터입니다</a:t>
            </a:r>
            <a:r>
              <a:rPr lang="en-US" altLang="ko-KR" sz="11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1500" dirty="0"/>
              <a:t>FILE </a:t>
            </a:r>
            <a:br>
              <a:rPr lang="en-US" altLang="ko-KR" sz="1500" dirty="0"/>
            </a:br>
            <a:r>
              <a:rPr lang="ko-KR" altLang="en-US" sz="1500" dirty="0"/>
              <a:t>파일에 대한 정보를 저장하고 관리하는 데 사용</a:t>
            </a:r>
            <a:endParaRPr lang="en-US" altLang="ko-KR" sz="1500" dirty="0"/>
          </a:p>
          <a:p>
            <a:pPr>
              <a:lnSpc>
                <a:spcPct val="100000"/>
              </a:lnSpc>
            </a:pPr>
            <a:r>
              <a:rPr lang="en-US" altLang="ko-KR" sz="1500" dirty="0" err="1"/>
              <a:t>fopen</a:t>
            </a:r>
            <a:r>
              <a:rPr lang="en-US" altLang="ko-KR" sz="1500" dirty="0"/>
              <a:t> (return = FILE)</a:t>
            </a:r>
          </a:p>
          <a:p>
            <a:pPr lvl="1">
              <a:lnSpc>
                <a:spcPct val="100000"/>
              </a:lnSpc>
            </a:pPr>
            <a:r>
              <a:rPr lang="en-US" altLang="ko-KR" sz="1100" dirty="0"/>
              <a:t>filename: </a:t>
            </a:r>
            <a:r>
              <a:rPr lang="ko-KR" altLang="en-US" sz="1100" dirty="0"/>
              <a:t>열 파일의 경로와 이름을 지정하는 문자열입니다</a:t>
            </a:r>
            <a:r>
              <a:rPr lang="en-US" altLang="ko-KR" sz="11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100" dirty="0"/>
              <a:t>mode: </a:t>
            </a:r>
            <a:r>
              <a:rPr lang="ko-KR" altLang="en-US" sz="1100" dirty="0"/>
              <a:t>파일을 열기 위한 모드를 지정하는 문자열입니다</a:t>
            </a:r>
            <a:r>
              <a:rPr lang="en-US" altLang="ko-KR" sz="1100" dirty="0"/>
              <a:t>. </a:t>
            </a:r>
            <a:r>
              <a:rPr lang="ko-KR" altLang="en-US" sz="1100" dirty="0"/>
              <a:t>주로 </a:t>
            </a:r>
            <a:r>
              <a:rPr lang="en-US" altLang="ko-KR" sz="1100" dirty="0"/>
              <a:t>"r"(</a:t>
            </a:r>
            <a:r>
              <a:rPr lang="ko-KR" altLang="en-US" sz="1100" dirty="0"/>
              <a:t>읽기 모드</a:t>
            </a:r>
            <a:r>
              <a:rPr lang="en-US" altLang="ko-KR" sz="1100" dirty="0"/>
              <a:t>), "w"(</a:t>
            </a:r>
            <a:r>
              <a:rPr lang="ko-KR" altLang="en-US" sz="1100" dirty="0"/>
              <a:t>쓰기 모드</a:t>
            </a:r>
            <a:r>
              <a:rPr lang="en-US" altLang="ko-KR" sz="1100" dirty="0"/>
              <a:t>), "a"(</a:t>
            </a:r>
            <a:r>
              <a:rPr lang="ko-KR" altLang="en-US" sz="1100" dirty="0"/>
              <a:t>추가 모드</a:t>
            </a:r>
            <a:r>
              <a:rPr lang="en-US" altLang="ko-KR" sz="1100" dirty="0"/>
              <a:t>) </a:t>
            </a:r>
            <a:r>
              <a:rPr lang="ko-KR" altLang="en-US" sz="1100" dirty="0"/>
              <a:t>등이 사용됩니다</a:t>
            </a:r>
            <a:r>
              <a:rPr lang="en-US" altLang="ko-KR" sz="11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00238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03669-EDF1-CB71-41EB-0763F687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&lt;</a:t>
            </a:r>
            <a:r>
              <a:rPr lang="en-US" altLang="ko-KR" sz="4400" dirty="0" err="1"/>
              <a:t>stdio.h</a:t>
            </a:r>
            <a:r>
              <a:rPr lang="en-US" altLang="ko-KR" sz="4400" dirty="0"/>
              <a:t>&gt;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80D1F8-5C36-70BF-C361-68DFAC69D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1500" dirty="0" err="1"/>
              <a:t>ftell</a:t>
            </a:r>
            <a:r>
              <a:rPr lang="en-US" altLang="ko-KR" sz="1500" dirty="0"/>
              <a:t>(</a:t>
            </a:r>
            <a:r>
              <a:rPr lang="ko-KR" altLang="en-US" sz="1500" dirty="0"/>
              <a:t>파일 주소</a:t>
            </a:r>
            <a:r>
              <a:rPr lang="en-US" altLang="ko-KR" sz="1500" dirty="0"/>
              <a:t>)</a:t>
            </a:r>
            <a:br>
              <a:rPr lang="en-US" altLang="ko-KR" sz="1500" dirty="0"/>
            </a:br>
            <a:r>
              <a:rPr lang="ko-KR" altLang="en-US" sz="1500" dirty="0"/>
              <a:t>해당 파일에서의 파일 포인터 위치를 </a:t>
            </a:r>
            <a:r>
              <a:rPr lang="en-US" altLang="ko-KR" sz="1500" dirty="0"/>
              <a:t>return</a:t>
            </a:r>
          </a:p>
          <a:p>
            <a:pPr>
              <a:lnSpc>
                <a:spcPct val="120000"/>
              </a:lnSpc>
            </a:pPr>
            <a:r>
              <a:rPr lang="en-US" altLang="ko-KR" sz="1500" dirty="0"/>
              <a:t>SEEK_END </a:t>
            </a:r>
            <a:br>
              <a:rPr lang="en-US" altLang="ko-KR" sz="1500" dirty="0"/>
            </a:br>
            <a:r>
              <a:rPr lang="ko-KR" altLang="en-US" sz="1500" dirty="0"/>
              <a:t>파일의 끝을 기준으로 파일 포인터를 이동시키는 상수</a:t>
            </a:r>
            <a:endParaRPr lang="en-US" altLang="ko-KR" sz="1500" dirty="0"/>
          </a:p>
          <a:p>
            <a:pPr>
              <a:lnSpc>
                <a:spcPct val="120000"/>
              </a:lnSpc>
            </a:pPr>
            <a:r>
              <a:rPr lang="en-US" altLang="ko-KR" sz="1500" dirty="0"/>
              <a:t>stdin : </a:t>
            </a:r>
            <a:r>
              <a:rPr lang="ko-KR" altLang="en-US" sz="1500" dirty="0"/>
              <a:t>표준 입력</a:t>
            </a:r>
            <a:endParaRPr lang="en-US" altLang="ko-KR" sz="1500" dirty="0"/>
          </a:p>
          <a:p>
            <a:pPr>
              <a:lnSpc>
                <a:spcPct val="120000"/>
              </a:lnSpc>
            </a:pPr>
            <a:r>
              <a:rPr lang="en-US" altLang="ko-KR" sz="1500" dirty="0"/>
              <a:t>stderr : </a:t>
            </a:r>
            <a:r>
              <a:rPr lang="ko-KR" altLang="en-US" sz="1500" dirty="0"/>
              <a:t>표준 에러</a:t>
            </a:r>
            <a:endParaRPr lang="en-US" altLang="ko-KR" sz="1500" dirty="0"/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59108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C386A-771F-EA0B-D338-A721B795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77550-A4CA-632F-0DA7-749EFFB66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 err="1">
                <a:effectLst/>
                <a:latin typeface="-apple-system"/>
              </a:rPr>
              <a:t>nl</a:t>
            </a:r>
            <a:r>
              <a:rPr lang="ko-KR" altLang="en-US" sz="2000" b="0" i="0" dirty="0">
                <a:effectLst/>
                <a:latin typeface="-apple-system"/>
              </a:rPr>
              <a:t>은 </a:t>
            </a:r>
            <a:r>
              <a:rPr lang="en-US" altLang="ko-KR" sz="2000" b="0" i="0" dirty="0">
                <a:effectLst/>
                <a:latin typeface="-apple-system"/>
              </a:rPr>
              <a:t>"number lines"</a:t>
            </a:r>
            <a:r>
              <a:rPr lang="ko-KR" altLang="en-US" sz="2000" b="0" i="0" dirty="0">
                <a:effectLst/>
                <a:latin typeface="-apple-system"/>
              </a:rPr>
              <a:t>의 약어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텍스트 파일의 각 행에 번호를 할당하여 출력하는데 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2000" b="0" i="0" dirty="0">
                <a:effectLst/>
                <a:latin typeface="-apple-system"/>
              </a:rPr>
              <a:t>이를 통해 파일의 행을 쉽게 추적하고 텍스트의 특정 부분을 참조 가능</a:t>
            </a:r>
            <a:endParaRPr lang="en-US" altLang="ko-KR" sz="20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000" b="0" i="0" dirty="0" err="1">
                <a:effectLst/>
                <a:latin typeface="-apple-system"/>
              </a:rPr>
              <a:t>nl</a:t>
            </a:r>
            <a:r>
              <a:rPr lang="en-US" altLang="ko-KR" sz="2000" b="0" i="0" dirty="0">
                <a:effectLst/>
                <a:latin typeface="-apple-system"/>
              </a:rPr>
              <a:t> [-w “number”] [-s “number”] [-v “number”] [</a:t>
            </a:r>
            <a:r>
              <a:rPr lang="en-US" altLang="ko-KR" sz="2000" dirty="0">
                <a:latin typeface="-apple-system"/>
              </a:rPr>
              <a:t>-</a:t>
            </a:r>
            <a:r>
              <a:rPr lang="en-US" altLang="ko-KR" sz="2000" dirty="0" err="1">
                <a:latin typeface="-apple-system"/>
              </a:rPr>
              <a:t>i</a:t>
            </a:r>
            <a:r>
              <a:rPr lang="en-US" altLang="ko-KR" sz="2000" dirty="0">
                <a:latin typeface="-apple-system"/>
              </a:rPr>
              <a:t> “number”] “filename”</a:t>
            </a:r>
            <a:endParaRPr lang="en-US" altLang="ko-KR" sz="20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sz="2000" b="0" i="0" dirty="0">
              <a:effectLst/>
              <a:latin typeface="-apple-system"/>
            </a:endParaRPr>
          </a:p>
          <a:p>
            <a:pPr marL="0" indent="0">
              <a:buNone/>
            </a:pPr>
            <a:br>
              <a:rPr lang="ko-KR" altLang="en-US" sz="2000" b="0" i="0" u="none" strike="noStrike" dirty="0"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ko-KR" altLang="en-US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EA5926-D8E8-35F3-D407-0BDA71606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54525"/>
            <a:ext cx="73723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716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127FB-713C-EB66-00FB-EB6C7ECB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nl</a:t>
            </a:r>
            <a:r>
              <a:rPr lang="en-US" altLang="ko-KR" dirty="0"/>
              <a:t> options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165080A-BA70-3C2F-A174-FAFA4A221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520253" cy="368983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9EF45B-FF76-F959-B9E2-EB5C68532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47" y="1720670"/>
            <a:ext cx="10513335" cy="29090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A77702-FF57-44AB-38AD-927C152FD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18" y="1690688"/>
            <a:ext cx="10445912" cy="35743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0B2AAD1-CF07-1B97-CC16-4EA923002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16" y="1720670"/>
            <a:ext cx="10370975" cy="35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7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FEA24-51B6-0466-D399-C32BDFC7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mynl.c</a:t>
            </a:r>
            <a:r>
              <a:rPr lang="en-US" altLang="ko-KR" dirty="0"/>
              <a:t> (1)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DE34A-C6EE-B85F-A204-364F5EFDFC5A}"/>
              </a:ext>
            </a:extLst>
          </p:cNvPr>
          <p:cNvSpPr txBox="1"/>
          <p:nvPr/>
        </p:nvSpPr>
        <p:spPr>
          <a:xfrm>
            <a:off x="838200" y="1317072"/>
            <a:ext cx="608371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stdio.h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stdlib.h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unistd.h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addLineNumbers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separator,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increment);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printUsage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programName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isBlankLine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line);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main(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FILE* file;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 = 6;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separator =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"\t"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increment = 1;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Process options using </a:t>
            </a:r>
            <a:r>
              <a:rPr lang="en-US" altLang="ko-KR" sz="10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getopt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((opt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getopt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"w:s:v:i:"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 != -1)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(opt)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'w'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width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's'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separator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'v'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0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increment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atoi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optarg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printUsage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exit(EXIT_FAILURE);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B992B-FBEC-B028-4C51-44591B268152}"/>
              </a:ext>
            </a:extLst>
          </p:cNvPr>
          <p:cNvSpPr txBox="1"/>
          <p:nvPr/>
        </p:nvSpPr>
        <p:spPr>
          <a:xfrm>
            <a:off x="6808966" y="1317072"/>
            <a:ext cx="454483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Open the file for reading or use stdin if no file is provided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file =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fopen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argv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optind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"r"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(file == NULL)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perror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"Error opening file"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exit(EXIT_FAILURE);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addLineNumbers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(file, width, separator,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increment);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"\n"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fclose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(file);</a:t>
            </a:r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000" dirty="0"/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2705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E979D-E366-2196-7662-24863638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mynl.c</a:t>
            </a:r>
            <a:r>
              <a:rPr lang="en-US" altLang="ko-KR" dirty="0"/>
              <a:t> (2) – </a:t>
            </a:r>
            <a:r>
              <a:rPr lang="ko-KR" altLang="en-US" dirty="0"/>
              <a:t>번호를 붙여서 출력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8B63B-1453-744E-0849-0EABAE26312D}"/>
              </a:ext>
            </a:extLst>
          </p:cNvPr>
          <p:cNvSpPr txBox="1"/>
          <p:nvPr/>
        </p:nvSpPr>
        <p:spPr>
          <a:xfrm>
            <a:off x="838200" y="1690688"/>
            <a:ext cx="1091837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번호를 붙여서 출력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addLineNumbers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(FILE* file,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separator,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increment)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line[BUFSIZ];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lineNumber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startNumber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fgets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(line, </a:t>
            </a:r>
            <a:r>
              <a:rPr lang="en-US" altLang="ko-KR" sz="18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sizeof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(line), file) != NULL)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isBlankLine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(line))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"%*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d%s%s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width,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lineNumber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separator, line);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lineNumber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increment;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"%s"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line);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414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93434-5D2F-A593-85CB-8CD5A191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mynl.c</a:t>
            </a:r>
            <a:r>
              <a:rPr lang="ko-KR" altLang="en-US" dirty="0"/>
              <a:t> </a:t>
            </a:r>
            <a:r>
              <a:rPr lang="en-US" altLang="ko-KR" dirty="0"/>
              <a:t>(3) – </a:t>
            </a:r>
            <a:r>
              <a:rPr lang="ko-KR" altLang="en-US" dirty="0"/>
              <a:t>빈 줄인지 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33E2-40FE-3967-1C8C-D955702D1901}"/>
              </a:ext>
            </a:extLst>
          </p:cNvPr>
          <p:cNvSpPr txBox="1"/>
          <p:nvPr/>
        </p:nvSpPr>
        <p:spPr>
          <a:xfrm>
            <a:off x="838200" y="1690688"/>
            <a:ext cx="101104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빈 줄인지 확인해주는 함수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isBlankLine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char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line)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EOF</a:t>
            </a:r>
            <a:r>
              <a:rPr lang="ko-KR" altLang="en-US" sz="18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확인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(line[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!=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'\0'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(line[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!=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 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line[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!=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'\t'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line[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!=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'\n'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line[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!=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'\r'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0;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++;</a:t>
            </a:r>
          </a:p>
          <a:p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902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2508</Words>
  <Application>Microsoft Office PowerPoint</Application>
  <PresentationFormat>와이드스크린</PresentationFormat>
  <Paragraphs>352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-apple-system</vt:lpstr>
      <vt:lpstr>돋움체</vt:lpstr>
      <vt:lpstr>맑은 고딕</vt:lpstr>
      <vt:lpstr>Arial</vt:lpstr>
      <vt:lpstr>Office 테마</vt:lpstr>
      <vt:lpstr>SysP 기말</vt:lpstr>
      <vt:lpstr>Getopt 설명</vt:lpstr>
      <vt:lpstr>&lt;stdio.h&gt; (1)</vt:lpstr>
      <vt:lpstr>&lt;stdio.h&gt; (2)</vt:lpstr>
      <vt:lpstr>nl</vt:lpstr>
      <vt:lpstr>nl options</vt:lpstr>
      <vt:lpstr>mynl.c (1)</vt:lpstr>
      <vt:lpstr>mynl.c (2) – 번호를 붙여서 출력</vt:lpstr>
      <vt:lpstr>mynl.c (3) – 빈 줄인지 확인</vt:lpstr>
      <vt:lpstr>head </vt:lpstr>
      <vt:lpstr>head options</vt:lpstr>
      <vt:lpstr>myhead.c (1)</vt:lpstr>
      <vt:lpstr>myhead.c (2) – n, c option 출력</vt:lpstr>
      <vt:lpstr>tail</vt:lpstr>
      <vt:lpstr>tail options (n, c, q)</vt:lpstr>
      <vt:lpstr>mytail.c (1)</vt:lpstr>
      <vt:lpstr>mytail.c (2) – n (줄 단위로 읽을 경우)</vt:lpstr>
      <vt:lpstr>mytail.c (3) – c (바이트로 읽을 경우)</vt:lpstr>
      <vt:lpstr>cat</vt:lpstr>
      <vt:lpstr>cat options</vt:lpstr>
      <vt:lpstr>mycat.c (1)</vt:lpstr>
      <vt:lpstr>mycat.c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SysP 기말</dc:title>
  <dc:creator>양민철</dc:creator>
  <cp:lastModifiedBy>양민철</cp:lastModifiedBy>
  <cp:revision>37</cp:revision>
  <dcterms:created xsi:type="dcterms:W3CDTF">2023-06-06T05:48:35Z</dcterms:created>
  <dcterms:modified xsi:type="dcterms:W3CDTF">2023-06-10T03:16:02Z</dcterms:modified>
</cp:coreProperties>
</file>