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86EFAB6-6E20-4AD5-9996-406DFA5B0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292C49-900A-4B46-897A-4706D93701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94EB1-BB16-4111-BA39-6E9A321472BA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FB3EF-44BA-4783-839A-A2D78DD31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821AC-DB97-4E15-87F8-F3BD277611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6C033-600E-4618-A58D-3295BB7F3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39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44E7-1375-4B6D-A2E9-A06DEBCCF40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9FE-5F14-4D4A-90C1-5C7AF623B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37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1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4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7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7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8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9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7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C7AB-E6D3-4A37-A2E1-638E8E1B6666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304F51-D00D-48DD-9950-946D715E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0A69-E4C1-4245-A859-CA657723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192677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</a:rPr>
              <a:t>7</a:t>
            </a:r>
            <a:r>
              <a:rPr lang="ko-KR" altLang="en-US" sz="6000" dirty="0">
                <a:solidFill>
                  <a:schemeClr val="tx2"/>
                </a:solidFill>
              </a:rPr>
              <a:t>세그먼트 형식의 숫자 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ko-KR" altLang="en-US" sz="6000" dirty="0">
                <a:solidFill>
                  <a:schemeClr val="tx2"/>
                </a:solidFill>
              </a:rPr>
              <a:t>이미지 표시하기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D7269-CFF5-48B8-852E-36B9CDD7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967" y="4626431"/>
            <a:ext cx="7508066" cy="154577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학번</a:t>
            </a:r>
            <a:r>
              <a:rPr lang="en-US" altLang="ko-KR" sz="2800" dirty="0">
                <a:solidFill>
                  <a:schemeClr val="tx1">
                    <a:alpha val="80000"/>
                  </a:schemeClr>
                </a:solidFill>
              </a:rPr>
              <a:t>: 2019775036</a:t>
            </a:r>
          </a:p>
          <a:p>
            <a:pPr algn="l">
              <a:lnSpc>
                <a:spcPct val="90000"/>
              </a:lnSpc>
            </a:pP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이름</a:t>
            </a:r>
            <a:r>
              <a:rPr lang="en-US" altLang="ko-KR" sz="28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800" dirty="0" err="1">
                <a:solidFill>
                  <a:schemeClr val="tx1">
                    <a:alpha val="80000"/>
                  </a:schemeClr>
                </a:solidFill>
              </a:rPr>
              <a:t>양민철</a:t>
            </a:r>
            <a:endParaRPr lang="en-US" altLang="ko-KR" sz="2800" dirty="0">
              <a:solidFill>
                <a:schemeClr val="tx1">
                  <a:alpha val="80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과목</a:t>
            </a:r>
            <a:r>
              <a:rPr lang="en-US" altLang="ko-KR" sz="28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소프트웨어 기초 코딩</a:t>
            </a:r>
            <a:endParaRPr lang="en-US" altLang="ko-KR" sz="2800" dirty="0">
              <a:solidFill>
                <a:schemeClr val="tx1">
                  <a:alpha val="80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담당</a:t>
            </a:r>
            <a:r>
              <a:rPr lang="en-US" altLang="ko-KR" sz="2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교수</a:t>
            </a:r>
            <a:r>
              <a:rPr lang="en-US" altLang="ko-KR" sz="28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800" dirty="0">
                <a:solidFill>
                  <a:schemeClr val="tx1">
                    <a:alpha val="80000"/>
                  </a:schemeClr>
                </a:solidFill>
              </a:rPr>
              <a:t>김주현</a:t>
            </a:r>
            <a:endParaRPr lang="en-US" altLang="ko-KR" sz="28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ko-KR" alt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07FDE-2892-4FBC-B7F5-BC35CEBC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1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E339-3F3E-4199-8289-828D67ED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9698C-071C-4F74-A1DC-CDD9515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577"/>
            <a:ext cx="8596668" cy="4585786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BC6C8-7932-4028-A8EF-1D4DB9A1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1ADF5-B9BB-48A3-BBF7-C9083DE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ADDEA-7D1A-46A6-B454-0FF6CC03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C47CB-2F2B-4782-88B6-C6A272F5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4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1C3FB-53F2-4835-A7DE-0FF2D668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43AC0-4879-4090-B6A0-B44A469A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7C33E-32EE-48BD-84A0-0FBDE3F8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D2B3-2A5C-45E8-9754-C3898D4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D8F5-7E81-402B-8D9A-525BF44E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B871D3-C218-4452-AFAC-56482289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5960-F508-471A-A716-F3EE1073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B8449-91B7-401D-BBF6-898E7C02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EA5E2-E29F-44C3-BB30-DC4FAF01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EA783-D1DE-4668-AFC0-890DDAB5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2A3-BFD8-4BE9-A3F5-4FD09754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0C40C-C220-40D8-9E15-EF88F4BB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08" y="6172200"/>
            <a:ext cx="2868592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55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20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Wingdings 3</vt:lpstr>
      <vt:lpstr>패싯</vt:lpstr>
      <vt:lpstr>7세그먼트 형식의 숫자  이미지 표시하기</vt:lpstr>
      <vt:lpstr>코딩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7세그먼트 형식의 숫자  이미지 표시하기</dc:title>
  <dc:creator>양 민철</dc:creator>
  <cp:lastModifiedBy>양 민철</cp:lastModifiedBy>
  <cp:revision>3</cp:revision>
  <dcterms:created xsi:type="dcterms:W3CDTF">2019-05-20T07:59:24Z</dcterms:created>
  <dcterms:modified xsi:type="dcterms:W3CDTF">2019-05-20T12:53:05Z</dcterms:modified>
</cp:coreProperties>
</file>