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284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9" r:id="rId15"/>
    <p:sldId id="272" r:id="rId16"/>
    <p:sldId id="274" r:id="rId17"/>
    <p:sldId id="256" r:id="rId18"/>
    <p:sldId id="259" r:id="rId19"/>
    <p:sldId id="260" r:id="rId20"/>
    <p:sldId id="281" r:id="rId21"/>
    <p:sldId id="275" r:id="rId22"/>
    <p:sldId id="282" r:id="rId23"/>
    <p:sldId id="283" r:id="rId24"/>
    <p:sldId id="28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2588B1-5073-4F30-A2C8-03B3F6212E41}" v="30" dt="2024-03-31T16:10:19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4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46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채원 이" userId="eb8c731d41217018" providerId="LiveId" clId="{D62588B1-5073-4F30-A2C8-03B3F6212E41}"/>
    <pc:docChg chg="undo custSel addSld modSld">
      <pc:chgData name="채원 이" userId="eb8c731d41217018" providerId="LiveId" clId="{D62588B1-5073-4F30-A2C8-03B3F6212E41}" dt="2024-03-31T16:13:00.380" v="808" actId="1076"/>
      <pc:docMkLst>
        <pc:docMk/>
      </pc:docMkLst>
      <pc:sldChg chg="addSp modSp mod">
        <pc:chgData name="채원 이" userId="eb8c731d41217018" providerId="LiveId" clId="{D62588B1-5073-4F30-A2C8-03B3F6212E41}" dt="2024-03-31T15:58:11.488" v="58" actId="255"/>
        <pc:sldMkLst>
          <pc:docMk/>
          <pc:sldMk cId="2590924515" sldId="256"/>
        </pc:sldMkLst>
        <pc:spChg chg="mod">
          <ac:chgData name="채원 이" userId="eb8c731d41217018" providerId="LiveId" clId="{D62588B1-5073-4F30-A2C8-03B3F6212E41}" dt="2024-03-31T15:57:40.217" v="54" actId="14100"/>
          <ac:spMkLst>
            <pc:docMk/>
            <pc:sldMk cId="2590924515" sldId="256"/>
            <ac:spMk id="2" creationId="{553742F0-C808-77E2-2A36-0B17E79EB786}"/>
          </ac:spMkLst>
        </pc:spChg>
        <pc:spChg chg="mod">
          <ac:chgData name="채원 이" userId="eb8c731d41217018" providerId="LiveId" clId="{D62588B1-5073-4F30-A2C8-03B3F6212E41}" dt="2024-03-31T15:58:11.488" v="58" actId="255"/>
          <ac:spMkLst>
            <pc:docMk/>
            <pc:sldMk cId="2590924515" sldId="256"/>
            <ac:spMk id="4" creationId="{5270A7EA-DC18-0EB9-05F4-7C67FE7019EE}"/>
          </ac:spMkLst>
        </pc:spChg>
        <pc:spChg chg="add mod">
          <ac:chgData name="채원 이" userId="eb8c731d41217018" providerId="LiveId" clId="{D62588B1-5073-4F30-A2C8-03B3F6212E41}" dt="2024-03-31T15:56:20.746" v="48"/>
          <ac:spMkLst>
            <pc:docMk/>
            <pc:sldMk cId="2590924515" sldId="256"/>
            <ac:spMk id="5" creationId="{5E9C574B-50AD-C10F-7AEE-8092EDC96A15}"/>
          </ac:spMkLst>
        </pc:spChg>
      </pc:sldChg>
      <pc:sldChg chg="addSp modSp mod">
        <pc:chgData name="채원 이" userId="eb8c731d41217018" providerId="LiveId" clId="{D62588B1-5073-4F30-A2C8-03B3F6212E41}" dt="2024-03-31T16:13:00.380" v="808" actId="1076"/>
        <pc:sldMkLst>
          <pc:docMk/>
          <pc:sldMk cId="3149631137" sldId="257"/>
        </pc:sldMkLst>
        <pc:spChg chg="mod">
          <ac:chgData name="채원 이" userId="eb8c731d41217018" providerId="LiveId" clId="{D62588B1-5073-4F30-A2C8-03B3F6212E41}" dt="2024-03-31T16:13:00.380" v="808" actId="1076"/>
          <ac:spMkLst>
            <pc:docMk/>
            <pc:sldMk cId="3149631137" sldId="257"/>
            <ac:spMk id="2" creationId="{D498AB1C-007E-258E-8C19-398FE9B867F6}"/>
          </ac:spMkLst>
        </pc:spChg>
        <pc:spChg chg="mod">
          <ac:chgData name="채원 이" userId="eb8c731d41217018" providerId="LiveId" clId="{D62588B1-5073-4F30-A2C8-03B3F6212E41}" dt="2024-03-31T16:12:57.166" v="807" actId="1076"/>
          <ac:spMkLst>
            <pc:docMk/>
            <pc:sldMk cId="3149631137" sldId="257"/>
            <ac:spMk id="3" creationId="{98A5453F-C866-620C-E6F5-CA295F24986F}"/>
          </ac:spMkLst>
        </pc:spChg>
        <pc:spChg chg="add mod">
          <ac:chgData name="채원 이" userId="eb8c731d41217018" providerId="LiveId" clId="{D62588B1-5073-4F30-A2C8-03B3F6212E41}" dt="2024-03-31T16:09:56.671" v="700"/>
          <ac:spMkLst>
            <pc:docMk/>
            <pc:sldMk cId="3149631137" sldId="257"/>
            <ac:spMk id="4" creationId="{F328130E-ED17-A9CC-130C-02EC46AB6C1F}"/>
          </ac:spMkLst>
        </pc:spChg>
      </pc:sldChg>
      <pc:sldChg chg="addSp delSp modSp mod">
        <pc:chgData name="채원 이" userId="eb8c731d41217018" providerId="LiveId" clId="{D62588B1-5073-4F30-A2C8-03B3F6212E41}" dt="2024-03-31T16:10:19.922" v="779"/>
        <pc:sldMkLst>
          <pc:docMk/>
          <pc:sldMk cId="829351040" sldId="258"/>
        </pc:sldMkLst>
        <pc:spChg chg="add del mod">
          <ac:chgData name="채원 이" userId="eb8c731d41217018" providerId="LiveId" clId="{D62588B1-5073-4F30-A2C8-03B3F6212E41}" dt="2024-03-31T15:50:05.667" v="1" actId="478"/>
          <ac:spMkLst>
            <pc:docMk/>
            <pc:sldMk cId="829351040" sldId="258"/>
            <ac:spMk id="4" creationId="{C1D6AE60-0DEF-E853-0C48-8808563EC163}"/>
          </ac:spMkLst>
        </pc:spChg>
        <pc:spChg chg="add mod">
          <ac:chgData name="채원 이" userId="eb8c731d41217018" providerId="LiveId" clId="{D62588B1-5073-4F30-A2C8-03B3F6212E41}" dt="2024-03-31T16:10:19.922" v="779"/>
          <ac:spMkLst>
            <pc:docMk/>
            <pc:sldMk cId="829351040" sldId="258"/>
            <ac:spMk id="5" creationId="{417C34C7-F389-278D-0A13-9772523A6AAB}"/>
          </ac:spMkLst>
        </pc:spChg>
      </pc:sldChg>
      <pc:sldChg chg="addSp modSp mod">
        <pc:chgData name="채원 이" userId="eb8c731d41217018" providerId="LiveId" clId="{D62588B1-5073-4F30-A2C8-03B3F6212E41}" dt="2024-03-31T15:58:55.952" v="59" actId="255"/>
        <pc:sldMkLst>
          <pc:docMk/>
          <pc:sldMk cId="3142680988" sldId="259"/>
        </pc:sldMkLst>
        <pc:spChg chg="add mod">
          <ac:chgData name="채원 이" userId="eb8c731d41217018" providerId="LiveId" clId="{D62588B1-5073-4F30-A2C8-03B3F6212E41}" dt="2024-03-31T15:54:43.069" v="29"/>
          <ac:spMkLst>
            <pc:docMk/>
            <pc:sldMk cId="3142680988" sldId="259"/>
            <ac:spMk id="2" creationId="{72B49AAF-A92E-89F9-B00B-0BD5DD04FE57}"/>
          </ac:spMkLst>
        </pc:spChg>
        <pc:spChg chg="mod">
          <ac:chgData name="채원 이" userId="eb8c731d41217018" providerId="LiveId" clId="{D62588B1-5073-4F30-A2C8-03B3F6212E41}" dt="2024-03-31T15:58:55.952" v="59" actId="255"/>
          <ac:spMkLst>
            <pc:docMk/>
            <pc:sldMk cId="3142680988" sldId="259"/>
            <ac:spMk id="5" creationId="{2D2525E0-377B-E288-FD70-17D5535CE356}"/>
          </ac:spMkLst>
        </pc:spChg>
      </pc:sldChg>
      <pc:sldChg chg="addSp modSp mod">
        <pc:chgData name="채원 이" userId="eb8c731d41217018" providerId="LiveId" clId="{D62588B1-5073-4F30-A2C8-03B3F6212E41}" dt="2024-03-31T16:01:34.840" v="120" actId="255"/>
        <pc:sldMkLst>
          <pc:docMk/>
          <pc:sldMk cId="3538094435" sldId="260"/>
        </pc:sldMkLst>
        <pc:spChg chg="mod">
          <ac:chgData name="채원 이" userId="eb8c731d41217018" providerId="LiveId" clId="{D62588B1-5073-4F30-A2C8-03B3F6212E41}" dt="2024-03-31T16:01:34.840" v="120" actId="255"/>
          <ac:spMkLst>
            <pc:docMk/>
            <pc:sldMk cId="3538094435" sldId="260"/>
            <ac:spMk id="2" creationId="{4694B299-9620-FE70-905F-FE47D875190E}"/>
          </ac:spMkLst>
        </pc:spChg>
        <pc:spChg chg="mod">
          <ac:chgData name="채원 이" userId="eb8c731d41217018" providerId="LiveId" clId="{D62588B1-5073-4F30-A2C8-03B3F6212E41}" dt="2024-03-31T16:01:11.408" v="113" actId="1037"/>
          <ac:spMkLst>
            <pc:docMk/>
            <pc:sldMk cId="3538094435" sldId="260"/>
            <ac:spMk id="4" creationId="{64343555-CD14-FE04-2DD4-087C96EE04B7}"/>
          </ac:spMkLst>
        </pc:spChg>
        <pc:spChg chg="mod">
          <ac:chgData name="채원 이" userId="eb8c731d41217018" providerId="LiveId" clId="{D62588B1-5073-4F30-A2C8-03B3F6212E41}" dt="2024-03-31T16:01:11.408" v="113" actId="1037"/>
          <ac:spMkLst>
            <pc:docMk/>
            <pc:sldMk cId="3538094435" sldId="260"/>
            <ac:spMk id="6" creationId="{2F2117CD-67ED-524C-8658-4866334AAD36}"/>
          </ac:spMkLst>
        </pc:spChg>
        <pc:spChg chg="mod">
          <ac:chgData name="채원 이" userId="eb8c731d41217018" providerId="LiveId" clId="{D62588B1-5073-4F30-A2C8-03B3F6212E41}" dt="2024-03-31T16:01:11.408" v="113" actId="1037"/>
          <ac:spMkLst>
            <pc:docMk/>
            <pc:sldMk cId="3538094435" sldId="260"/>
            <ac:spMk id="7" creationId="{2D50CAA8-597D-5ADD-206A-7B8E6A4FDA83}"/>
          </ac:spMkLst>
        </pc:spChg>
        <pc:spChg chg="mod">
          <ac:chgData name="채원 이" userId="eb8c731d41217018" providerId="LiveId" clId="{D62588B1-5073-4F30-A2C8-03B3F6212E41}" dt="2024-03-31T16:01:11.408" v="113" actId="1037"/>
          <ac:spMkLst>
            <pc:docMk/>
            <pc:sldMk cId="3538094435" sldId="260"/>
            <ac:spMk id="8" creationId="{65AB70E5-9848-04B2-7DFE-7750E91C5FAC}"/>
          </ac:spMkLst>
        </pc:spChg>
        <pc:spChg chg="mod">
          <ac:chgData name="채원 이" userId="eb8c731d41217018" providerId="LiveId" clId="{D62588B1-5073-4F30-A2C8-03B3F6212E41}" dt="2024-03-31T16:01:11.408" v="113" actId="1037"/>
          <ac:spMkLst>
            <pc:docMk/>
            <pc:sldMk cId="3538094435" sldId="260"/>
            <ac:spMk id="10" creationId="{DDCDB1F6-8F5F-8F90-5940-6EABF0A0FEA5}"/>
          </ac:spMkLst>
        </pc:spChg>
        <pc:spChg chg="add mod">
          <ac:chgData name="채원 이" userId="eb8c731d41217018" providerId="LiveId" clId="{D62588B1-5073-4F30-A2C8-03B3F6212E41}" dt="2024-03-31T15:52:10.010" v="24" actId="1038"/>
          <ac:spMkLst>
            <pc:docMk/>
            <pc:sldMk cId="3538094435" sldId="260"/>
            <ac:spMk id="11" creationId="{B93E1F99-C343-A3D8-12DC-859040163B7C}"/>
          </ac:spMkLst>
        </pc:spChg>
        <pc:grpChg chg="mod">
          <ac:chgData name="채원 이" userId="eb8c731d41217018" providerId="LiveId" clId="{D62588B1-5073-4F30-A2C8-03B3F6212E41}" dt="2024-03-31T16:01:11.408" v="113" actId="1037"/>
          <ac:grpSpMkLst>
            <pc:docMk/>
            <pc:sldMk cId="3538094435" sldId="260"/>
            <ac:grpSpMk id="9" creationId="{8FB369E4-0E1E-23C2-39F3-A3539C96704A}"/>
          </ac:grpSpMkLst>
        </pc:grpChg>
      </pc:sldChg>
      <pc:sldChg chg="addSp modSp mod">
        <pc:chgData name="채원 이" userId="eb8c731d41217018" providerId="LiveId" clId="{D62588B1-5073-4F30-A2C8-03B3F6212E41}" dt="2024-03-31T16:10:39.709" v="781" actId="1076"/>
        <pc:sldMkLst>
          <pc:docMk/>
          <pc:sldMk cId="70316455" sldId="261"/>
        </pc:sldMkLst>
        <pc:spChg chg="add mod">
          <ac:chgData name="채원 이" userId="eb8c731d41217018" providerId="LiveId" clId="{D62588B1-5073-4F30-A2C8-03B3F6212E41}" dt="2024-03-31T16:09:36.482" v="663"/>
          <ac:spMkLst>
            <pc:docMk/>
            <pc:sldMk cId="70316455" sldId="261"/>
            <ac:spMk id="2" creationId="{36F61CE5-DFD9-7C99-7C1A-0E379678215B}"/>
          </ac:spMkLst>
        </pc:spChg>
        <pc:spChg chg="mod">
          <ac:chgData name="채원 이" userId="eb8c731d41217018" providerId="LiveId" clId="{D62588B1-5073-4F30-A2C8-03B3F6212E41}" dt="2024-03-31T16:10:39.709" v="781" actId="1076"/>
          <ac:spMkLst>
            <pc:docMk/>
            <pc:sldMk cId="70316455" sldId="261"/>
            <ac:spMk id="3" creationId="{B739CB9B-C503-B100-F85E-DC06047E6EDD}"/>
          </ac:spMkLst>
        </pc:spChg>
        <pc:spChg chg="mod">
          <ac:chgData name="채원 이" userId="eb8c731d41217018" providerId="LiveId" clId="{D62588B1-5073-4F30-A2C8-03B3F6212E41}" dt="2024-03-31T16:09:51.546" v="699" actId="1035"/>
          <ac:spMkLst>
            <pc:docMk/>
            <pc:sldMk cId="70316455" sldId="261"/>
            <ac:spMk id="4" creationId="{91F1533C-66A0-67A0-9208-83838CB7ADEA}"/>
          </ac:spMkLst>
        </pc:spChg>
        <pc:spChg chg="mod">
          <ac:chgData name="채원 이" userId="eb8c731d41217018" providerId="LiveId" clId="{D62588B1-5073-4F30-A2C8-03B3F6212E41}" dt="2024-03-31T16:09:46.744" v="692" actId="1035"/>
          <ac:spMkLst>
            <pc:docMk/>
            <pc:sldMk cId="70316455" sldId="261"/>
            <ac:spMk id="7" creationId="{33697B1A-2E2D-C8E4-05A5-BD9E06E12B06}"/>
          </ac:spMkLst>
        </pc:spChg>
        <pc:spChg chg="mod">
          <ac:chgData name="채원 이" userId="eb8c731d41217018" providerId="LiveId" clId="{D62588B1-5073-4F30-A2C8-03B3F6212E41}" dt="2024-03-31T16:09:46.744" v="692" actId="1035"/>
          <ac:spMkLst>
            <pc:docMk/>
            <pc:sldMk cId="70316455" sldId="261"/>
            <ac:spMk id="8" creationId="{D51AAEA8-752C-770B-E254-9FDB080DA1E7}"/>
          </ac:spMkLst>
        </pc:spChg>
        <pc:spChg chg="mod">
          <ac:chgData name="채원 이" userId="eb8c731d41217018" providerId="LiveId" clId="{D62588B1-5073-4F30-A2C8-03B3F6212E41}" dt="2024-03-31T16:09:46.744" v="692" actId="1035"/>
          <ac:spMkLst>
            <pc:docMk/>
            <pc:sldMk cId="70316455" sldId="261"/>
            <ac:spMk id="9" creationId="{7233793A-8EA7-FD9E-F32C-06AAAF909033}"/>
          </ac:spMkLst>
        </pc:spChg>
        <pc:spChg chg="mod">
          <ac:chgData name="채원 이" userId="eb8c731d41217018" providerId="LiveId" clId="{D62588B1-5073-4F30-A2C8-03B3F6212E41}" dt="2024-03-31T16:09:46.744" v="692" actId="1035"/>
          <ac:spMkLst>
            <pc:docMk/>
            <pc:sldMk cId="70316455" sldId="261"/>
            <ac:spMk id="10" creationId="{E60CBEC6-E580-5765-7BD1-B8B0A285D951}"/>
          </ac:spMkLst>
        </pc:spChg>
        <pc:picChg chg="mod">
          <ac:chgData name="채원 이" userId="eb8c731d41217018" providerId="LiveId" clId="{D62588B1-5073-4F30-A2C8-03B3F6212E41}" dt="2024-03-31T16:09:46.744" v="692" actId="1035"/>
          <ac:picMkLst>
            <pc:docMk/>
            <pc:sldMk cId="70316455" sldId="261"/>
            <ac:picMk id="6" creationId="{65B6D335-93CF-7518-56EE-7BB3681163C5}"/>
          </ac:picMkLst>
        </pc:picChg>
      </pc:sldChg>
      <pc:sldChg chg="addSp modSp mod">
        <pc:chgData name="채원 이" userId="eb8c731d41217018" providerId="LiveId" clId="{D62588B1-5073-4F30-A2C8-03B3F6212E41}" dt="2024-03-31T16:10:55.825" v="784" actId="1076"/>
        <pc:sldMkLst>
          <pc:docMk/>
          <pc:sldMk cId="730507697" sldId="262"/>
        </pc:sldMkLst>
        <pc:spChg chg="add mod">
          <ac:chgData name="채원 이" userId="eb8c731d41217018" providerId="LiveId" clId="{D62588B1-5073-4F30-A2C8-03B3F6212E41}" dt="2024-03-31T16:08:30.023" v="577"/>
          <ac:spMkLst>
            <pc:docMk/>
            <pc:sldMk cId="730507697" sldId="262"/>
            <ac:spMk id="2" creationId="{7BA4F654-BCFE-2100-4FA7-99C074E495A5}"/>
          </ac:spMkLst>
        </pc:spChg>
        <pc:spChg chg="mod">
          <ac:chgData name="채원 이" userId="eb8c731d41217018" providerId="LiveId" clId="{D62588B1-5073-4F30-A2C8-03B3F6212E41}" dt="2024-03-31T16:10:55.825" v="784" actId="1076"/>
          <ac:spMkLst>
            <pc:docMk/>
            <pc:sldMk cId="730507697" sldId="262"/>
            <ac:spMk id="3" creationId="{B739CB9B-C503-B100-F85E-DC06047E6EDD}"/>
          </ac:spMkLst>
        </pc:spChg>
        <pc:spChg chg="mod">
          <ac:chgData name="채원 이" userId="eb8c731d41217018" providerId="LiveId" clId="{D62588B1-5073-4F30-A2C8-03B3F6212E41}" dt="2024-03-31T16:08:58.641" v="647" actId="1035"/>
          <ac:spMkLst>
            <pc:docMk/>
            <pc:sldMk cId="730507697" sldId="262"/>
            <ac:spMk id="10" creationId="{2860454A-489A-F4D4-525F-5A04041CFCF9}"/>
          </ac:spMkLst>
        </pc:spChg>
        <pc:spChg chg="mod">
          <ac:chgData name="채원 이" userId="eb8c731d41217018" providerId="LiveId" clId="{D62588B1-5073-4F30-A2C8-03B3F6212E41}" dt="2024-03-31T16:08:58.641" v="647" actId="1035"/>
          <ac:spMkLst>
            <pc:docMk/>
            <pc:sldMk cId="730507697" sldId="262"/>
            <ac:spMk id="11" creationId="{2B1DC212-CB7A-C1B6-E6BC-AC7D5EBB41A3}"/>
          </ac:spMkLst>
        </pc:spChg>
        <pc:spChg chg="mod">
          <ac:chgData name="채원 이" userId="eb8c731d41217018" providerId="LiveId" clId="{D62588B1-5073-4F30-A2C8-03B3F6212E41}" dt="2024-03-31T16:09:06.657" v="659" actId="1038"/>
          <ac:spMkLst>
            <pc:docMk/>
            <pc:sldMk cId="730507697" sldId="262"/>
            <ac:spMk id="14" creationId="{51FBA5C0-3720-089B-8DD9-1A77D5087FD2}"/>
          </ac:spMkLst>
        </pc:spChg>
        <pc:spChg chg="mod">
          <ac:chgData name="채원 이" userId="eb8c731d41217018" providerId="LiveId" clId="{D62588B1-5073-4F30-A2C8-03B3F6212E41}" dt="2024-03-31T16:09:06.657" v="659" actId="1038"/>
          <ac:spMkLst>
            <pc:docMk/>
            <pc:sldMk cId="730507697" sldId="262"/>
            <ac:spMk id="15" creationId="{236C32F3-E4D2-7B14-716F-83973691D10C}"/>
          </ac:spMkLst>
        </pc:spChg>
        <pc:spChg chg="mod">
          <ac:chgData name="채원 이" userId="eb8c731d41217018" providerId="LiveId" clId="{D62588B1-5073-4F30-A2C8-03B3F6212E41}" dt="2024-03-31T16:09:06.657" v="659" actId="1038"/>
          <ac:spMkLst>
            <pc:docMk/>
            <pc:sldMk cId="730507697" sldId="262"/>
            <ac:spMk id="16" creationId="{472F82B4-CD39-A442-006A-54F8DB1A35EB}"/>
          </ac:spMkLst>
        </pc:spChg>
        <pc:picChg chg="mod">
          <ac:chgData name="채원 이" userId="eb8c731d41217018" providerId="LiveId" clId="{D62588B1-5073-4F30-A2C8-03B3F6212E41}" dt="2024-03-31T16:09:10.319" v="662" actId="1038"/>
          <ac:picMkLst>
            <pc:docMk/>
            <pc:sldMk cId="730507697" sldId="262"/>
            <ac:picMk id="5" creationId="{D6BC0C64-114F-8EA3-FD33-D743D47ED8F2}"/>
          </ac:picMkLst>
        </pc:picChg>
      </pc:sldChg>
      <pc:sldChg chg="addSp modSp mod">
        <pc:chgData name="채원 이" userId="eb8c731d41217018" providerId="LiveId" clId="{D62588B1-5073-4F30-A2C8-03B3F6212E41}" dt="2024-03-31T16:11:08.010" v="787" actId="1076"/>
        <pc:sldMkLst>
          <pc:docMk/>
          <pc:sldMk cId="3608472211" sldId="263"/>
        </pc:sldMkLst>
        <pc:spChg chg="mod">
          <ac:chgData name="채원 이" userId="eb8c731d41217018" providerId="LiveId" clId="{D62588B1-5073-4F30-A2C8-03B3F6212E41}" dt="2024-03-31T16:11:08.010" v="787" actId="1076"/>
          <ac:spMkLst>
            <pc:docMk/>
            <pc:sldMk cId="3608472211" sldId="263"/>
            <ac:spMk id="2" creationId="{80CAA6B5-EDA2-7C2A-6ACE-A3FFA880736E}"/>
          </ac:spMkLst>
        </pc:spChg>
        <pc:spChg chg="mod">
          <ac:chgData name="채원 이" userId="eb8c731d41217018" providerId="LiveId" clId="{D62588B1-5073-4F30-A2C8-03B3F6212E41}" dt="2024-03-31T16:08:19.397" v="563" actId="1038"/>
          <ac:spMkLst>
            <pc:docMk/>
            <pc:sldMk cId="3608472211" sldId="263"/>
            <ac:spMk id="3" creationId="{718E0A79-3773-4295-05E9-859B790CD22B}"/>
          </ac:spMkLst>
        </pc:spChg>
        <pc:spChg chg="mod">
          <ac:chgData name="채원 이" userId="eb8c731d41217018" providerId="LiveId" clId="{D62588B1-5073-4F30-A2C8-03B3F6212E41}" dt="2024-03-31T16:08:11.623" v="554" actId="1038"/>
          <ac:spMkLst>
            <pc:docMk/>
            <pc:sldMk cId="3608472211" sldId="263"/>
            <ac:spMk id="4" creationId="{95077854-AB05-9DF3-2A47-5B8C8882E083}"/>
          </ac:spMkLst>
        </pc:spChg>
        <pc:spChg chg="mod">
          <ac:chgData name="채원 이" userId="eb8c731d41217018" providerId="LiveId" clId="{D62588B1-5073-4F30-A2C8-03B3F6212E41}" dt="2024-03-31T16:08:11.623" v="554" actId="1038"/>
          <ac:spMkLst>
            <pc:docMk/>
            <pc:sldMk cId="3608472211" sldId="263"/>
            <ac:spMk id="5" creationId="{448AB2E3-2A60-41C9-3F24-C7AD89ADE5DA}"/>
          </ac:spMkLst>
        </pc:spChg>
        <pc:spChg chg="add mod">
          <ac:chgData name="채원 이" userId="eb8c731d41217018" providerId="LiveId" clId="{D62588B1-5073-4F30-A2C8-03B3F6212E41}" dt="2024-03-31T16:07:57.686" v="500"/>
          <ac:spMkLst>
            <pc:docMk/>
            <pc:sldMk cId="3608472211" sldId="263"/>
            <ac:spMk id="6" creationId="{88274ECC-8D90-97AD-DDB3-C8AD00C9DA1B}"/>
          </ac:spMkLst>
        </pc:spChg>
        <pc:spChg chg="mod">
          <ac:chgData name="채원 이" userId="eb8c731d41217018" providerId="LiveId" clId="{D62588B1-5073-4F30-A2C8-03B3F6212E41}" dt="2024-03-31T16:08:24.831" v="576" actId="1036"/>
          <ac:spMkLst>
            <pc:docMk/>
            <pc:sldMk cId="3608472211" sldId="263"/>
            <ac:spMk id="7" creationId="{C4E3D82C-5DDF-9249-71F6-D194FC6858D1}"/>
          </ac:spMkLst>
        </pc:spChg>
        <pc:picChg chg="mod">
          <ac:chgData name="채원 이" userId="eb8c731d41217018" providerId="LiveId" clId="{D62588B1-5073-4F30-A2C8-03B3F6212E41}" dt="2024-03-31T16:08:22.700" v="572" actId="1036"/>
          <ac:picMkLst>
            <pc:docMk/>
            <pc:sldMk cId="3608472211" sldId="263"/>
            <ac:picMk id="9" creationId="{BF5963AE-59FE-63DD-057B-45F9683B1475}"/>
          </ac:picMkLst>
        </pc:picChg>
      </pc:sldChg>
      <pc:sldChg chg="addSp modSp mod">
        <pc:chgData name="채원 이" userId="eb8c731d41217018" providerId="LiveId" clId="{D62588B1-5073-4F30-A2C8-03B3F6212E41}" dt="2024-03-31T16:11:27.346" v="791" actId="1035"/>
        <pc:sldMkLst>
          <pc:docMk/>
          <pc:sldMk cId="2866063568" sldId="264"/>
        </pc:sldMkLst>
        <pc:spChg chg="mod">
          <ac:chgData name="채원 이" userId="eb8c731d41217018" providerId="LiveId" clId="{D62588B1-5073-4F30-A2C8-03B3F6212E41}" dt="2024-03-31T16:11:20.193" v="789" actId="1076"/>
          <ac:spMkLst>
            <pc:docMk/>
            <pc:sldMk cId="2866063568" sldId="264"/>
            <ac:spMk id="2" creationId="{7CC31080-8C53-A1DF-150C-BA65250EDA0A}"/>
          </ac:spMkLst>
        </pc:spChg>
        <pc:spChg chg="add mod">
          <ac:chgData name="채원 이" userId="eb8c731d41217018" providerId="LiveId" clId="{D62588B1-5073-4F30-A2C8-03B3F6212E41}" dt="2024-03-31T16:07:30.553" v="455"/>
          <ac:spMkLst>
            <pc:docMk/>
            <pc:sldMk cId="2866063568" sldId="264"/>
            <ac:spMk id="3" creationId="{853DCC18-2580-51A4-9C8A-CBC2911018E2}"/>
          </ac:spMkLst>
        </pc:spChg>
        <pc:spChg chg="mod">
          <ac:chgData name="채원 이" userId="eb8c731d41217018" providerId="LiveId" clId="{D62588B1-5073-4F30-A2C8-03B3F6212E41}" dt="2024-03-31T16:07:48.155" v="487" actId="1038"/>
          <ac:spMkLst>
            <pc:docMk/>
            <pc:sldMk cId="2866063568" sldId="264"/>
            <ac:spMk id="5" creationId="{D394813D-A637-01EF-7AB0-473C734B880A}"/>
          </ac:spMkLst>
        </pc:spChg>
        <pc:spChg chg="mod">
          <ac:chgData name="채원 이" userId="eb8c731d41217018" providerId="LiveId" clId="{D62588B1-5073-4F30-A2C8-03B3F6212E41}" dt="2024-03-31T16:07:48.155" v="487" actId="1038"/>
          <ac:spMkLst>
            <pc:docMk/>
            <pc:sldMk cId="2866063568" sldId="264"/>
            <ac:spMk id="9" creationId="{D66E006A-BBCD-DD24-E93E-108080FFEF7F}"/>
          </ac:spMkLst>
        </pc:spChg>
        <pc:spChg chg="mod">
          <ac:chgData name="채원 이" userId="eb8c731d41217018" providerId="LiveId" clId="{D62588B1-5073-4F30-A2C8-03B3F6212E41}" dt="2024-03-31T16:11:27.346" v="791" actId="1035"/>
          <ac:spMkLst>
            <pc:docMk/>
            <pc:sldMk cId="2866063568" sldId="264"/>
            <ac:spMk id="11" creationId="{D1A6B645-FD58-6962-4F02-A249560A1223}"/>
          </ac:spMkLst>
        </pc:spChg>
        <pc:spChg chg="mod">
          <ac:chgData name="채원 이" userId="eb8c731d41217018" providerId="LiveId" clId="{D62588B1-5073-4F30-A2C8-03B3F6212E41}" dt="2024-03-31T16:07:48.155" v="487" actId="1038"/>
          <ac:spMkLst>
            <pc:docMk/>
            <pc:sldMk cId="2866063568" sldId="264"/>
            <ac:spMk id="14" creationId="{832F651B-5252-C56A-E88E-68376F5BABE4}"/>
          </ac:spMkLst>
        </pc:spChg>
        <pc:picChg chg="mod">
          <ac:chgData name="채원 이" userId="eb8c731d41217018" providerId="LiveId" clId="{D62588B1-5073-4F30-A2C8-03B3F6212E41}" dt="2024-03-31T16:07:48.155" v="487" actId="1038"/>
          <ac:picMkLst>
            <pc:docMk/>
            <pc:sldMk cId="2866063568" sldId="264"/>
            <ac:picMk id="13" creationId="{58AC080C-8060-37E2-E6DC-F2B42252127E}"/>
          </ac:picMkLst>
        </pc:picChg>
      </pc:sldChg>
      <pc:sldChg chg="addSp modSp mod">
        <pc:chgData name="채원 이" userId="eb8c731d41217018" providerId="LiveId" clId="{D62588B1-5073-4F30-A2C8-03B3F6212E41}" dt="2024-03-31T16:11:53.236" v="797" actId="1076"/>
        <pc:sldMkLst>
          <pc:docMk/>
          <pc:sldMk cId="2413675332" sldId="265"/>
        </pc:sldMkLst>
        <pc:spChg chg="mod">
          <ac:chgData name="채원 이" userId="eb8c731d41217018" providerId="LiveId" clId="{D62588B1-5073-4F30-A2C8-03B3F6212E41}" dt="2024-03-31T16:11:53.236" v="797" actId="1076"/>
          <ac:spMkLst>
            <pc:docMk/>
            <pc:sldMk cId="2413675332" sldId="265"/>
            <ac:spMk id="2" creationId="{2200CC0F-139E-2542-1E8E-01B53EDE37B5}"/>
          </ac:spMkLst>
        </pc:spChg>
        <pc:spChg chg="add mod">
          <ac:chgData name="채원 이" userId="eb8c731d41217018" providerId="LiveId" clId="{D62588B1-5073-4F30-A2C8-03B3F6212E41}" dt="2024-03-31T16:07:04.186" v="401"/>
          <ac:spMkLst>
            <pc:docMk/>
            <pc:sldMk cId="2413675332" sldId="265"/>
            <ac:spMk id="3" creationId="{6EE51967-6284-C6B3-D5B6-1CED7B8B4C75}"/>
          </ac:spMkLst>
        </pc:spChg>
        <pc:spChg chg="mod">
          <ac:chgData name="채원 이" userId="eb8c731d41217018" providerId="LiveId" clId="{D62588B1-5073-4F30-A2C8-03B3F6212E41}" dt="2024-03-31T16:07:14.845" v="434" actId="1036"/>
          <ac:spMkLst>
            <pc:docMk/>
            <pc:sldMk cId="2413675332" sldId="265"/>
            <ac:spMk id="7" creationId="{EDAC7452-B632-D6FB-BD04-ECC9FC12495F}"/>
          </ac:spMkLst>
        </pc:spChg>
        <pc:spChg chg="mod">
          <ac:chgData name="채원 이" userId="eb8c731d41217018" providerId="LiveId" clId="{D62588B1-5073-4F30-A2C8-03B3F6212E41}" dt="2024-03-31T16:07:14.845" v="434" actId="1036"/>
          <ac:spMkLst>
            <pc:docMk/>
            <pc:sldMk cId="2413675332" sldId="265"/>
            <ac:spMk id="8" creationId="{BEE514B6-1F9E-23FE-AC79-A0BA5DA3CABE}"/>
          </ac:spMkLst>
        </pc:spChg>
        <pc:picChg chg="mod">
          <ac:chgData name="채원 이" userId="eb8c731d41217018" providerId="LiveId" clId="{D62588B1-5073-4F30-A2C8-03B3F6212E41}" dt="2024-03-31T16:07:14.845" v="434" actId="1036"/>
          <ac:picMkLst>
            <pc:docMk/>
            <pc:sldMk cId="2413675332" sldId="265"/>
            <ac:picMk id="6" creationId="{CB1B8737-48C1-2B71-2CD8-37E392E848AB}"/>
          </ac:picMkLst>
        </pc:picChg>
      </pc:sldChg>
      <pc:sldChg chg="addSp modSp mod">
        <pc:chgData name="채원 이" userId="eb8c731d41217018" providerId="LiveId" clId="{D62588B1-5073-4F30-A2C8-03B3F6212E41}" dt="2024-03-31T16:12:02.422" v="800" actId="1076"/>
        <pc:sldMkLst>
          <pc:docMk/>
          <pc:sldMk cId="1717460197" sldId="266"/>
        </pc:sldMkLst>
        <pc:spChg chg="mod">
          <ac:chgData name="채원 이" userId="eb8c731d41217018" providerId="LiveId" clId="{D62588B1-5073-4F30-A2C8-03B3F6212E41}" dt="2024-03-31T16:12:02.422" v="800" actId="1076"/>
          <ac:spMkLst>
            <pc:docMk/>
            <pc:sldMk cId="1717460197" sldId="266"/>
            <ac:spMk id="2" creationId="{A1BC5D3E-BC0E-C27A-5E77-1ABB537D8EEA}"/>
          </ac:spMkLst>
        </pc:spChg>
        <pc:spChg chg="mod">
          <ac:chgData name="채원 이" userId="eb8c731d41217018" providerId="LiveId" clId="{D62588B1-5073-4F30-A2C8-03B3F6212E41}" dt="2024-03-31T16:06:57.389" v="400" actId="1038"/>
          <ac:spMkLst>
            <pc:docMk/>
            <pc:sldMk cId="1717460197" sldId="266"/>
            <ac:spMk id="4" creationId="{947B4367-17A7-D4F6-59FA-3DBDCBD90060}"/>
          </ac:spMkLst>
        </pc:spChg>
        <pc:spChg chg="mod">
          <ac:chgData name="채원 이" userId="eb8c731d41217018" providerId="LiveId" clId="{D62588B1-5073-4F30-A2C8-03B3F6212E41}" dt="2024-03-31T16:06:57.389" v="400" actId="1038"/>
          <ac:spMkLst>
            <pc:docMk/>
            <pc:sldMk cId="1717460197" sldId="266"/>
            <ac:spMk id="5" creationId="{D4218878-E6B4-0289-ABAE-01C104AD2F65}"/>
          </ac:spMkLst>
        </pc:spChg>
        <pc:spChg chg="mod">
          <ac:chgData name="채원 이" userId="eb8c731d41217018" providerId="LiveId" clId="{D62588B1-5073-4F30-A2C8-03B3F6212E41}" dt="2024-03-31T16:06:57.389" v="400" actId="1038"/>
          <ac:spMkLst>
            <pc:docMk/>
            <pc:sldMk cId="1717460197" sldId="266"/>
            <ac:spMk id="6" creationId="{A69370E6-9BD5-9D1E-82C5-F53B5674934B}"/>
          </ac:spMkLst>
        </pc:spChg>
        <pc:spChg chg="mod">
          <ac:chgData name="채원 이" userId="eb8c731d41217018" providerId="LiveId" clId="{D62588B1-5073-4F30-A2C8-03B3F6212E41}" dt="2024-03-31T16:06:57.389" v="400" actId="1038"/>
          <ac:spMkLst>
            <pc:docMk/>
            <pc:sldMk cId="1717460197" sldId="266"/>
            <ac:spMk id="7" creationId="{ACDE9AA3-EAD3-0516-2C27-64661AFE4E33}"/>
          </ac:spMkLst>
        </pc:spChg>
        <pc:spChg chg="add mod">
          <ac:chgData name="채원 이" userId="eb8c731d41217018" providerId="LiveId" clId="{D62588B1-5073-4F30-A2C8-03B3F6212E41}" dt="2024-03-31T16:06:08.643" v="311"/>
          <ac:spMkLst>
            <pc:docMk/>
            <pc:sldMk cId="1717460197" sldId="266"/>
            <ac:spMk id="8" creationId="{C3C5C64A-9802-EF6F-4F0B-7D06417D9970}"/>
          </ac:spMkLst>
        </pc:spChg>
        <pc:spChg chg="mod">
          <ac:chgData name="채원 이" userId="eb8c731d41217018" providerId="LiveId" clId="{D62588B1-5073-4F30-A2C8-03B3F6212E41}" dt="2024-03-31T16:06:57.389" v="400" actId="1038"/>
          <ac:spMkLst>
            <pc:docMk/>
            <pc:sldMk cId="1717460197" sldId="266"/>
            <ac:spMk id="10" creationId="{D83505E5-3B52-CDC4-66A9-2EFC3F9FE07F}"/>
          </ac:spMkLst>
        </pc:spChg>
        <pc:spChg chg="mod">
          <ac:chgData name="채원 이" userId="eb8c731d41217018" providerId="LiveId" clId="{D62588B1-5073-4F30-A2C8-03B3F6212E41}" dt="2024-03-31T16:06:57.389" v="400" actId="1038"/>
          <ac:spMkLst>
            <pc:docMk/>
            <pc:sldMk cId="1717460197" sldId="266"/>
            <ac:spMk id="11" creationId="{9AE38849-D31B-0EAD-E37E-C8E25D29C4B8}"/>
          </ac:spMkLst>
        </pc:spChg>
        <pc:spChg chg="mod">
          <ac:chgData name="채원 이" userId="eb8c731d41217018" providerId="LiveId" clId="{D62588B1-5073-4F30-A2C8-03B3F6212E41}" dt="2024-03-31T16:06:57.389" v="400" actId="1038"/>
          <ac:spMkLst>
            <pc:docMk/>
            <pc:sldMk cId="1717460197" sldId="266"/>
            <ac:spMk id="12" creationId="{5C63706C-2E6D-42FB-B412-56DAE50C441C}"/>
          </ac:spMkLst>
        </pc:spChg>
        <pc:spChg chg="mod">
          <ac:chgData name="채원 이" userId="eb8c731d41217018" providerId="LiveId" clId="{D62588B1-5073-4F30-A2C8-03B3F6212E41}" dt="2024-03-31T16:06:57.389" v="400" actId="1038"/>
          <ac:spMkLst>
            <pc:docMk/>
            <pc:sldMk cId="1717460197" sldId="266"/>
            <ac:spMk id="13" creationId="{6DD66010-83C7-5566-ED5C-F3848EB97252}"/>
          </ac:spMkLst>
        </pc:spChg>
        <pc:spChg chg="add mod">
          <ac:chgData name="채원 이" userId="eb8c731d41217018" providerId="LiveId" clId="{D62588B1-5073-4F30-A2C8-03B3F6212E41}" dt="2024-03-31T16:06:31.544" v="338"/>
          <ac:spMkLst>
            <pc:docMk/>
            <pc:sldMk cId="1717460197" sldId="266"/>
            <ac:spMk id="14" creationId="{2786025B-A543-7465-12C1-578A62520E1E}"/>
          </ac:spMkLst>
        </pc:spChg>
        <pc:picChg chg="mod">
          <ac:chgData name="채원 이" userId="eb8c731d41217018" providerId="LiveId" clId="{D62588B1-5073-4F30-A2C8-03B3F6212E41}" dt="2024-03-31T16:06:57.389" v="400" actId="1038"/>
          <ac:picMkLst>
            <pc:docMk/>
            <pc:sldMk cId="1717460197" sldId="266"/>
            <ac:picMk id="3" creationId="{41CECEC7-0F72-94DC-7DF0-3F897BF24BCA}"/>
          </ac:picMkLst>
        </pc:picChg>
        <pc:picChg chg="mod">
          <ac:chgData name="채원 이" userId="eb8c731d41217018" providerId="LiveId" clId="{D62588B1-5073-4F30-A2C8-03B3F6212E41}" dt="2024-03-31T16:06:57.389" v="400" actId="1038"/>
          <ac:picMkLst>
            <pc:docMk/>
            <pc:sldMk cId="1717460197" sldId="266"/>
            <ac:picMk id="9" creationId="{460FEDBC-5A69-3726-04D4-B19E31832029}"/>
          </ac:picMkLst>
        </pc:picChg>
      </pc:sldChg>
      <pc:sldChg chg="addSp modSp mod">
        <pc:chgData name="채원 이" userId="eb8c731d41217018" providerId="LiveId" clId="{D62588B1-5073-4F30-A2C8-03B3F6212E41}" dt="2024-03-31T16:12:11.445" v="803" actId="1076"/>
        <pc:sldMkLst>
          <pc:docMk/>
          <pc:sldMk cId="3774859836" sldId="267"/>
        </pc:sldMkLst>
        <pc:spChg chg="mod">
          <ac:chgData name="채원 이" userId="eb8c731d41217018" providerId="LiveId" clId="{D62588B1-5073-4F30-A2C8-03B3F6212E41}" dt="2024-03-31T16:12:11.445" v="803" actId="1076"/>
          <ac:spMkLst>
            <pc:docMk/>
            <pc:sldMk cId="3774859836" sldId="267"/>
            <ac:spMk id="2" creationId="{A1BC5D3E-BC0E-C27A-5E77-1ABB537D8EEA}"/>
          </ac:spMkLst>
        </pc:spChg>
        <pc:spChg chg="add mod">
          <ac:chgData name="채원 이" userId="eb8c731d41217018" providerId="LiveId" clId="{D62588B1-5073-4F30-A2C8-03B3F6212E41}" dt="2024-03-31T16:05:40.671" v="285"/>
          <ac:spMkLst>
            <pc:docMk/>
            <pc:sldMk cId="3774859836" sldId="267"/>
            <ac:spMk id="3" creationId="{950D1113-56E6-9FE6-2F89-5B05D774C300}"/>
          </ac:spMkLst>
        </pc:spChg>
        <pc:spChg chg="mod">
          <ac:chgData name="채원 이" userId="eb8c731d41217018" providerId="LiveId" clId="{D62588B1-5073-4F30-A2C8-03B3F6212E41}" dt="2024-03-31T16:06:01.643" v="310" actId="1038"/>
          <ac:spMkLst>
            <pc:docMk/>
            <pc:sldMk cId="3774859836" sldId="267"/>
            <ac:spMk id="5" creationId="{78AFBF49-F037-AD09-99A4-943AFA5B83FB}"/>
          </ac:spMkLst>
        </pc:spChg>
        <pc:spChg chg="mod">
          <ac:chgData name="채원 이" userId="eb8c731d41217018" providerId="LiveId" clId="{D62588B1-5073-4F30-A2C8-03B3F6212E41}" dt="2024-03-31T16:06:01.643" v="310" actId="1038"/>
          <ac:spMkLst>
            <pc:docMk/>
            <pc:sldMk cId="3774859836" sldId="267"/>
            <ac:spMk id="6" creationId="{5A03AFAE-F205-C64F-265D-9CBB92C76F35}"/>
          </ac:spMkLst>
        </pc:spChg>
        <pc:spChg chg="mod">
          <ac:chgData name="채원 이" userId="eb8c731d41217018" providerId="LiveId" clId="{D62588B1-5073-4F30-A2C8-03B3F6212E41}" dt="2024-03-31T16:06:01.643" v="310" actId="1038"/>
          <ac:spMkLst>
            <pc:docMk/>
            <pc:sldMk cId="3774859836" sldId="267"/>
            <ac:spMk id="9" creationId="{8F223606-043E-E714-D146-60BCFECD5F77}"/>
          </ac:spMkLst>
        </pc:spChg>
        <pc:spChg chg="mod">
          <ac:chgData name="채원 이" userId="eb8c731d41217018" providerId="LiveId" clId="{D62588B1-5073-4F30-A2C8-03B3F6212E41}" dt="2024-03-31T16:06:01.643" v="310" actId="1038"/>
          <ac:spMkLst>
            <pc:docMk/>
            <pc:sldMk cId="3774859836" sldId="267"/>
            <ac:spMk id="10" creationId="{DE830556-78E4-058C-4848-78FE6AA72CF4}"/>
          </ac:spMkLst>
        </pc:spChg>
        <pc:picChg chg="mod">
          <ac:chgData name="채원 이" userId="eb8c731d41217018" providerId="LiveId" clId="{D62588B1-5073-4F30-A2C8-03B3F6212E41}" dt="2024-03-31T16:06:01.643" v="310" actId="1038"/>
          <ac:picMkLst>
            <pc:docMk/>
            <pc:sldMk cId="3774859836" sldId="267"/>
            <ac:picMk id="4" creationId="{81708827-6F50-F7DC-91E7-2A1299172835}"/>
          </ac:picMkLst>
        </pc:picChg>
        <pc:picChg chg="mod">
          <ac:chgData name="채원 이" userId="eb8c731d41217018" providerId="LiveId" clId="{D62588B1-5073-4F30-A2C8-03B3F6212E41}" dt="2024-03-31T16:06:01.643" v="310" actId="1038"/>
          <ac:picMkLst>
            <pc:docMk/>
            <pc:sldMk cId="3774859836" sldId="267"/>
            <ac:picMk id="8" creationId="{51349E61-BCA2-1192-2DDF-4264AD34287C}"/>
          </ac:picMkLst>
        </pc:picChg>
      </pc:sldChg>
      <pc:sldChg chg="addSp modSp mod">
        <pc:chgData name="채원 이" userId="eb8c731d41217018" providerId="LiveId" clId="{D62588B1-5073-4F30-A2C8-03B3F6212E41}" dt="2024-03-31T16:05:34.014" v="284" actId="1035"/>
        <pc:sldMkLst>
          <pc:docMk/>
          <pc:sldMk cId="2254049885" sldId="268"/>
        </pc:sldMkLst>
        <pc:spChg chg="add mod">
          <ac:chgData name="채원 이" userId="eb8c731d41217018" providerId="LiveId" clId="{D62588B1-5073-4F30-A2C8-03B3F6212E41}" dt="2024-03-31T16:05:14.161" v="256"/>
          <ac:spMkLst>
            <pc:docMk/>
            <pc:sldMk cId="2254049885" sldId="268"/>
            <ac:spMk id="2" creationId="{3761F30C-6B74-92B0-246D-9C03325F0986}"/>
          </ac:spMkLst>
        </pc:spChg>
        <pc:spChg chg="mod">
          <ac:chgData name="채원 이" userId="eb8c731d41217018" providerId="LiveId" clId="{D62588B1-5073-4F30-A2C8-03B3F6212E41}" dt="2024-03-31T16:05:34.014" v="284" actId="1035"/>
          <ac:spMkLst>
            <pc:docMk/>
            <pc:sldMk cId="2254049885" sldId="268"/>
            <ac:spMk id="4" creationId="{92136A4B-B462-6181-2438-B1DA18C55F38}"/>
          </ac:spMkLst>
        </pc:spChg>
        <pc:spChg chg="mod">
          <ac:chgData name="채원 이" userId="eb8c731d41217018" providerId="LiveId" clId="{D62588B1-5073-4F30-A2C8-03B3F6212E41}" dt="2024-03-31T16:05:24.279" v="260" actId="1076"/>
          <ac:spMkLst>
            <pc:docMk/>
            <pc:sldMk cId="2254049885" sldId="268"/>
            <ac:spMk id="5" creationId="{E46483EC-1EF3-9933-9C7C-3CB51007211B}"/>
          </ac:spMkLst>
        </pc:spChg>
        <pc:picChg chg="mod">
          <ac:chgData name="채원 이" userId="eb8c731d41217018" providerId="LiveId" clId="{D62588B1-5073-4F30-A2C8-03B3F6212E41}" dt="2024-03-31T16:05:34.014" v="284" actId="1035"/>
          <ac:picMkLst>
            <pc:docMk/>
            <pc:sldMk cId="2254049885" sldId="268"/>
            <ac:picMk id="3" creationId="{112DB73E-778F-E821-735B-AC2539D3B289}"/>
          </ac:picMkLst>
        </pc:picChg>
      </pc:sldChg>
      <pc:sldChg chg="addSp modSp mod">
        <pc:chgData name="채원 이" userId="eb8c731d41217018" providerId="LiveId" clId="{D62588B1-5073-4F30-A2C8-03B3F6212E41}" dt="2024-03-31T16:05:07.163" v="255" actId="1076"/>
        <pc:sldMkLst>
          <pc:docMk/>
          <pc:sldMk cId="3472892337" sldId="269"/>
        </pc:sldMkLst>
        <pc:spChg chg="mod">
          <ac:chgData name="채원 이" userId="eb8c731d41217018" providerId="LiveId" clId="{D62588B1-5073-4F30-A2C8-03B3F6212E41}" dt="2024-03-31T16:05:07.163" v="255" actId="1076"/>
          <ac:spMkLst>
            <pc:docMk/>
            <pc:sldMk cId="3472892337" sldId="269"/>
            <ac:spMk id="2" creationId="{11AF51D1-A1AC-0116-BF06-D2DED97EB94A}"/>
          </ac:spMkLst>
        </pc:spChg>
        <pc:spChg chg="add mod">
          <ac:chgData name="채원 이" userId="eb8c731d41217018" providerId="LiveId" clId="{D62588B1-5073-4F30-A2C8-03B3F6212E41}" dt="2024-03-31T16:04:58.403" v="252"/>
          <ac:spMkLst>
            <pc:docMk/>
            <pc:sldMk cId="3472892337" sldId="269"/>
            <ac:spMk id="8" creationId="{2B81AB07-63E4-A942-0580-D698D2CF61D6}"/>
          </ac:spMkLst>
        </pc:spChg>
      </pc:sldChg>
      <pc:sldChg chg="addSp modSp mod">
        <pc:chgData name="채원 이" userId="eb8c731d41217018" providerId="LiveId" clId="{D62588B1-5073-4F30-A2C8-03B3F6212E41}" dt="2024-03-31T16:04:27.701" v="248" actId="1038"/>
        <pc:sldMkLst>
          <pc:docMk/>
          <pc:sldMk cId="3853921588" sldId="270"/>
        </pc:sldMkLst>
        <pc:spChg chg="mod">
          <ac:chgData name="채원 이" userId="eb8c731d41217018" providerId="LiveId" clId="{D62588B1-5073-4F30-A2C8-03B3F6212E41}" dt="2024-03-31T16:04:27.701" v="248" actId="1038"/>
          <ac:spMkLst>
            <pc:docMk/>
            <pc:sldMk cId="3853921588" sldId="270"/>
            <ac:spMk id="2" creationId="{2FF1B81C-CCFA-2B14-84B0-0BBC2BBEA31C}"/>
          </ac:spMkLst>
        </pc:spChg>
        <pc:spChg chg="mod">
          <ac:chgData name="채원 이" userId="eb8c731d41217018" providerId="LiveId" clId="{D62588B1-5073-4F30-A2C8-03B3F6212E41}" dt="2024-03-31T16:04:27.701" v="248" actId="1038"/>
          <ac:spMkLst>
            <pc:docMk/>
            <pc:sldMk cId="3853921588" sldId="270"/>
            <ac:spMk id="3" creationId="{D7925A45-6ADA-0F71-CD59-C02CF741EC25}"/>
          </ac:spMkLst>
        </pc:spChg>
        <pc:spChg chg="mod">
          <ac:chgData name="채원 이" userId="eb8c731d41217018" providerId="LiveId" clId="{D62588B1-5073-4F30-A2C8-03B3F6212E41}" dt="2024-03-31T16:04:27.701" v="248" actId="1038"/>
          <ac:spMkLst>
            <pc:docMk/>
            <pc:sldMk cId="3853921588" sldId="270"/>
            <ac:spMk id="4" creationId="{6D272316-C4FD-DA91-1C61-004E95DB419E}"/>
          </ac:spMkLst>
        </pc:spChg>
        <pc:spChg chg="mod">
          <ac:chgData name="채원 이" userId="eb8c731d41217018" providerId="LiveId" clId="{D62588B1-5073-4F30-A2C8-03B3F6212E41}" dt="2024-03-31T16:04:27.701" v="248" actId="1038"/>
          <ac:spMkLst>
            <pc:docMk/>
            <pc:sldMk cId="3853921588" sldId="270"/>
            <ac:spMk id="5" creationId="{8A145D83-B57C-03DC-2CD6-F1E1740F56F8}"/>
          </ac:spMkLst>
        </pc:spChg>
        <pc:spChg chg="add mod">
          <ac:chgData name="채원 이" userId="eb8c731d41217018" providerId="LiveId" clId="{D62588B1-5073-4F30-A2C8-03B3F6212E41}" dt="2024-03-31T16:04:15.846" v="219"/>
          <ac:spMkLst>
            <pc:docMk/>
            <pc:sldMk cId="3853921588" sldId="270"/>
            <ac:spMk id="6" creationId="{8CBD92C6-E057-639D-E467-9A0CD5A50374}"/>
          </ac:spMkLst>
        </pc:spChg>
        <pc:spChg chg="mod">
          <ac:chgData name="채원 이" userId="eb8c731d41217018" providerId="LiveId" clId="{D62588B1-5073-4F30-A2C8-03B3F6212E41}" dt="2024-03-31T16:04:27.701" v="248" actId="1038"/>
          <ac:spMkLst>
            <pc:docMk/>
            <pc:sldMk cId="3853921588" sldId="270"/>
            <ac:spMk id="8" creationId="{59B741DE-D497-5D12-DE17-A80632EA5DCC}"/>
          </ac:spMkLst>
        </pc:spChg>
        <pc:picChg chg="mod">
          <ac:chgData name="채원 이" userId="eb8c731d41217018" providerId="LiveId" clId="{D62588B1-5073-4F30-A2C8-03B3F6212E41}" dt="2024-03-31T16:04:27.701" v="248" actId="1038"/>
          <ac:picMkLst>
            <pc:docMk/>
            <pc:sldMk cId="3853921588" sldId="270"/>
            <ac:picMk id="12" creationId="{A4F68209-A498-D73A-2F4B-7E2129FCB78F}"/>
          </ac:picMkLst>
        </pc:picChg>
        <pc:cxnChg chg="mod">
          <ac:chgData name="채원 이" userId="eb8c731d41217018" providerId="LiveId" clId="{D62588B1-5073-4F30-A2C8-03B3F6212E41}" dt="2024-03-31T16:04:27.701" v="248" actId="1038"/>
          <ac:cxnSpMkLst>
            <pc:docMk/>
            <pc:sldMk cId="3853921588" sldId="270"/>
            <ac:cxnSpMk id="7" creationId="{A4B93344-A4C7-8EB8-8949-4387D2446540}"/>
          </ac:cxnSpMkLst>
        </pc:cxnChg>
      </pc:sldChg>
      <pc:sldChg chg="addSp modSp">
        <pc:chgData name="채원 이" userId="eb8c731d41217018" providerId="LiveId" clId="{D62588B1-5073-4F30-A2C8-03B3F6212E41}" dt="2024-03-31T16:04:11.428" v="218"/>
        <pc:sldMkLst>
          <pc:docMk/>
          <pc:sldMk cId="2846692838" sldId="271"/>
        </pc:sldMkLst>
        <pc:spChg chg="add mod">
          <ac:chgData name="채원 이" userId="eb8c731d41217018" providerId="LiveId" clId="{D62588B1-5073-4F30-A2C8-03B3F6212E41}" dt="2024-03-31T16:03:36.415" v="193"/>
          <ac:spMkLst>
            <pc:docMk/>
            <pc:sldMk cId="2846692838" sldId="271"/>
            <ac:spMk id="8" creationId="{1C3BB6F0-6864-7D4A-C866-3597570F1D36}"/>
          </ac:spMkLst>
        </pc:spChg>
        <pc:spChg chg="add mod">
          <ac:chgData name="채원 이" userId="eb8c731d41217018" providerId="LiveId" clId="{D62588B1-5073-4F30-A2C8-03B3F6212E41}" dt="2024-03-31T16:04:11.428" v="218"/>
          <ac:spMkLst>
            <pc:docMk/>
            <pc:sldMk cId="2846692838" sldId="271"/>
            <ac:spMk id="9" creationId="{B48A3927-AD6D-5625-4FB3-5E31231A0F84}"/>
          </ac:spMkLst>
        </pc:spChg>
      </pc:sldChg>
      <pc:sldChg chg="addSp modSp mod">
        <pc:chgData name="채원 이" userId="eb8c731d41217018" providerId="LiveId" clId="{D62588B1-5073-4F30-A2C8-03B3F6212E41}" dt="2024-03-31T16:12:42.548" v="805" actId="1076"/>
        <pc:sldMkLst>
          <pc:docMk/>
          <pc:sldMk cId="2885489604" sldId="272"/>
        </pc:sldMkLst>
        <pc:spChg chg="mod">
          <ac:chgData name="채원 이" userId="eb8c731d41217018" providerId="LiveId" clId="{D62588B1-5073-4F30-A2C8-03B3F6212E41}" dt="2024-03-31T16:12:42.548" v="805" actId="1076"/>
          <ac:spMkLst>
            <pc:docMk/>
            <pc:sldMk cId="2885489604" sldId="272"/>
            <ac:spMk id="2" creationId="{8DA24101-5DC1-2760-CFA7-45FAF5CE327B}"/>
          </ac:spMkLst>
        </pc:spChg>
        <pc:spChg chg="mod">
          <ac:chgData name="채원 이" userId="eb8c731d41217018" providerId="LiveId" clId="{D62588B1-5073-4F30-A2C8-03B3F6212E41}" dt="2024-03-31T16:03:57.855" v="217" actId="1038"/>
          <ac:spMkLst>
            <pc:docMk/>
            <pc:sldMk cId="2885489604" sldId="272"/>
            <ac:spMk id="3" creationId="{50EE75ED-9A02-3BCC-B65F-3AAE753DDCBD}"/>
          </ac:spMkLst>
        </pc:spChg>
        <pc:spChg chg="mod">
          <ac:chgData name="채원 이" userId="eb8c731d41217018" providerId="LiveId" clId="{D62588B1-5073-4F30-A2C8-03B3F6212E41}" dt="2024-03-31T16:03:57.855" v="217" actId="1038"/>
          <ac:spMkLst>
            <pc:docMk/>
            <pc:sldMk cId="2885489604" sldId="272"/>
            <ac:spMk id="4" creationId="{C893A224-9C6A-9135-A5C2-7C40D91D3E79}"/>
          </ac:spMkLst>
        </pc:spChg>
        <pc:spChg chg="add mod">
          <ac:chgData name="채원 이" userId="eb8c731d41217018" providerId="LiveId" clId="{D62588B1-5073-4F30-A2C8-03B3F6212E41}" dt="2024-03-31T16:02:36.897" v="124"/>
          <ac:spMkLst>
            <pc:docMk/>
            <pc:sldMk cId="2885489604" sldId="272"/>
            <ac:spMk id="5" creationId="{7D207858-CD95-3F26-649B-29E0DE2FEABE}"/>
          </ac:spMkLst>
        </pc:spChg>
        <pc:spChg chg="mod">
          <ac:chgData name="채원 이" userId="eb8c731d41217018" providerId="LiveId" clId="{D62588B1-5073-4F30-A2C8-03B3F6212E41}" dt="2024-03-31T16:03:57.855" v="217" actId="1038"/>
          <ac:spMkLst>
            <pc:docMk/>
            <pc:sldMk cId="2885489604" sldId="272"/>
            <ac:spMk id="9" creationId="{74185466-8235-ECD7-4283-2CA9DCB7C76D}"/>
          </ac:spMkLst>
        </pc:spChg>
        <pc:picChg chg="mod">
          <ac:chgData name="채원 이" userId="eb8c731d41217018" providerId="LiveId" clId="{D62588B1-5073-4F30-A2C8-03B3F6212E41}" dt="2024-03-31T16:03:57.855" v="217" actId="1038"/>
          <ac:picMkLst>
            <pc:docMk/>
            <pc:sldMk cId="2885489604" sldId="272"/>
            <ac:picMk id="8" creationId="{FE4616DF-D1BE-F0F5-9578-68A6B374C33B}"/>
          </ac:picMkLst>
        </pc:picChg>
      </pc:sldChg>
      <pc:sldChg chg="addSp modSp mod">
        <pc:chgData name="채원 이" userId="eb8c731d41217018" providerId="LiveId" clId="{D62588B1-5073-4F30-A2C8-03B3F6212E41}" dt="2024-03-31T16:04:51.665" v="251" actId="1076"/>
        <pc:sldMkLst>
          <pc:docMk/>
          <pc:sldMk cId="3590970473" sldId="273"/>
        </pc:sldMkLst>
        <pc:spChg chg="mod">
          <ac:chgData name="채원 이" userId="eb8c731d41217018" providerId="LiveId" clId="{D62588B1-5073-4F30-A2C8-03B3F6212E41}" dt="2024-03-31T16:04:51.665" v="251" actId="1076"/>
          <ac:spMkLst>
            <pc:docMk/>
            <pc:sldMk cId="3590970473" sldId="273"/>
            <ac:spMk id="2" creationId="{17E93384-CA01-BB47-92AB-ADE062D4C71A}"/>
          </ac:spMkLst>
        </pc:spChg>
        <pc:spChg chg="add mod">
          <ac:chgData name="채원 이" userId="eb8c731d41217018" providerId="LiveId" clId="{D62588B1-5073-4F30-A2C8-03B3F6212E41}" dt="2024-03-31T16:04:37.237" v="249"/>
          <ac:spMkLst>
            <pc:docMk/>
            <pc:sldMk cId="3590970473" sldId="273"/>
            <ac:spMk id="7" creationId="{E3120414-130F-3E1F-B0F2-0A26D108127C}"/>
          </ac:spMkLst>
        </pc:spChg>
      </pc:sldChg>
      <pc:sldChg chg="addSp modSp mod">
        <pc:chgData name="채원 이" userId="eb8c731d41217018" providerId="LiveId" clId="{D62588B1-5073-4F30-A2C8-03B3F6212E41}" dt="2024-03-31T15:58:05.604" v="57" actId="255"/>
        <pc:sldMkLst>
          <pc:docMk/>
          <pc:sldMk cId="2196370761" sldId="274"/>
        </pc:sldMkLst>
        <pc:spChg chg="mod">
          <ac:chgData name="채원 이" userId="eb8c731d41217018" providerId="LiveId" clId="{D62588B1-5073-4F30-A2C8-03B3F6212E41}" dt="2024-03-31T15:58:05.604" v="57" actId="255"/>
          <ac:spMkLst>
            <pc:docMk/>
            <pc:sldMk cId="2196370761" sldId="274"/>
            <ac:spMk id="2" creationId="{E84952AE-54E9-6D52-FF27-D4339D637929}"/>
          </ac:spMkLst>
        </pc:spChg>
        <pc:spChg chg="add mod">
          <ac:chgData name="채원 이" userId="eb8c731d41217018" providerId="LiveId" clId="{D62588B1-5073-4F30-A2C8-03B3F6212E41}" dt="2024-03-31T15:57:55.898" v="55"/>
          <ac:spMkLst>
            <pc:docMk/>
            <pc:sldMk cId="2196370761" sldId="274"/>
            <ac:spMk id="3" creationId="{CB34CB2A-FFB9-1055-7BCF-F71C7E1D0762}"/>
          </ac:spMkLst>
        </pc:spChg>
      </pc:sldChg>
      <pc:sldChg chg="addSp delSp modSp add mod">
        <pc:chgData name="채원 이" userId="eb8c731d41217018" providerId="LiveId" clId="{D62588B1-5073-4F30-A2C8-03B3F6212E41}" dt="2024-03-31T16:02:13.312" v="121" actId="2711"/>
        <pc:sldMkLst>
          <pc:docMk/>
          <pc:sldMk cId="70020227" sldId="275"/>
        </pc:sldMkLst>
        <pc:spChg chg="add del">
          <ac:chgData name="채원 이" userId="eb8c731d41217018" providerId="LiveId" clId="{D62588B1-5073-4F30-A2C8-03B3F6212E41}" dt="2024-03-31T15:51:54.882" v="17" actId="478"/>
          <ac:spMkLst>
            <pc:docMk/>
            <pc:sldMk cId="70020227" sldId="275"/>
            <ac:spMk id="4" creationId="{DF0A93E1-1658-AFC3-D2A7-CB7C9BCB748E}"/>
          </ac:spMkLst>
        </pc:spChg>
        <pc:spChg chg="mod">
          <ac:chgData name="채원 이" userId="eb8c731d41217018" providerId="LiveId" clId="{D62588B1-5073-4F30-A2C8-03B3F6212E41}" dt="2024-03-31T16:00:50.749" v="77" actId="1076"/>
          <ac:spMkLst>
            <pc:docMk/>
            <pc:sldMk cId="70020227" sldId="275"/>
            <ac:spMk id="5" creationId="{7CA52953-9B04-7CDF-773A-398972CDAA20}"/>
          </ac:spMkLst>
        </pc:spChg>
        <pc:spChg chg="mod">
          <ac:chgData name="채원 이" userId="eb8c731d41217018" providerId="LiveId" clId="{D62588B1-5073-4F30-A2C8-03B3F6212E41}" dt="2024-03-31T16:02:13.312" v="121" actId="2711"/>
          <ac:spMkLst>
            <pc:docMk/>
            <pc:sldMk cId="70020227" sldId="275"/>
            <ac:spMk id="6" creationId="{2E620CFC-FE06-65EA-1029-3A6FD908250A}"/>
          </ac:spMkLst>
        </pc:spChg>
      </pc:sldChg>
      <pc:sldChg chg="addSp delSp modSp add mod modAnim">
        <pc:chgData name="채원 이" userId="eb8c731d41217018" providerId="LiveId" clId="{D62588B1-5073-4F30-A2C8-03B3F6212E41}" dt="2024-03-31T16:02:19.139" v="122" actId="2711"/>
        <pc:sldMkLst>
          <pc:docMk/>
          <pc:sldMk cId="739835188" sldId="276"/>
        </pc:sldMkLst>
        <pc:spChg chg="mod">
          <ac:chgData name="채원 이" userId="eb8c731d41217018" providerId="LiveId" clId="{D62588B1-5073-4F30-A2C8-03B3F6212E41}" dt="2024-03-31T16:02:19.139" v="122" actId="2711"/>
          <ac:spMkLst>
            <pc:docMk/>
            <pc:sldMk cId="739835188" sldId="276"/>
            <ac:spMk id="2" creationId="{F5935B0A-A8C8-66D0-5F95-7EE1350130B9}"/>
          </ac:spMkLst>
        </pc:spChg>
        <pc:spChg chg="add del">
          <ac:chgData name="채원 이" userId="eb8c731d41217018" providerId="LiveId" clId="{D62588B1-5073-4F30-A2C8-03B3F6212E41}" dt="2024-03-31T15:51:53.955" v="15" actId="478"/>
          <ac:spMkLst>
            <pc:docMk/>
            <pc:sldMk cId="739835188" sldId="276"/>
            <ac:spMk id="4" creationId="{DF0A93E1-1658-AFC3-D2A7-CB7C9BCB748E}"/>
          </ac:spMkLst>
        </pc:spChg>
      </pc:sldChg>
      <pc:sldChg chg="addSp delSp add mod">
        <pc:chgData name="채원 이" userId="eb8c731d41217018" providerId="LiveId" clId="{D62588B1-5073-4F30-A2C8-03B3F6212E41}" dt="2024-03-31T15:51:53.594" v="14" actId="478"/>
        <pc:sldMkLst>
          <pc:docMk/>
          <pc:sldMk cId="3248585788" sldId="277"/>
        </pc:sldMkLst>
        <pc:spChg chg="add del">
          <ac:chgData name="채원 이" userId="eb8c731d41217018" providerId="LiveId" clId="{D62588B1-5073-4F30-A2C8-03B3F6212E41}" dt="2024-03-31T15:51:53.594" v="14" actId="478"/>
          <ac:spMkLst>
            <pc:docMk/>
            <pc:sldMk cId="3248585788" sldId="277"/>
            <ac:spMk id="4" creationId="{DF0A93E1-1658-AFC3-D2A7-CB7C9BCB748E}"/>
          </ac:spMkLst>
        </pc:spChg>
      </pc:sldChg>
      <pc:sldChg chg="addSp delSp modSp add mod">
        <pc:chgData name="채원 이" userId="eb8c731d41217018" providerId="LiveId" clId="{D62588B1-5073-4F30-A2C8-03B3F6212E41}" dt="2024-03-31T16:02:27.311" v="123" actId="2711"/>
        <pc:sldMkLst>
          <pc:docMk/>
          <pc:sldMk cId="2982318041" sldId="278"/>
        </pc:sldMkLst>
        <pc:spChg chg="add del">
          <ac:chgData name="채원 이" userId="eb8c731d41217018" providerId="LiveId" clId="{D62588B1-5073-4F30-A2C8-03B3F6212E41}" dt="2024-03-31T15:51:52.659" v="13" actId="478"/>
          <ac:spMkLst>
            <pc:docMk/>
            <pc:sldMk cId="2982318041" sldId="278"/>
            <ac:spMk id="4" creationId="{DF0A93E1-1658-AFC3-D2A7-CB7C9BCB748E}"/>
          </ac:spMkLst>
        </pc:spChg>
        <pc:spChg chg="mod">
          <ac:chgData name="채원 이" userId="eb8c731d41217018" providerId="LiveId" clId="{D62588B1-5073-4F30-A2C8-03B3F6212E41}" dt="2024-03-31T16:02:27.311" v="123" actId="2711"/>
          <ac:spMkLst>
            <pc:docMk/>
            <pc:sldMk cId="2982318041" sldId="278"/>
            <ac:spMk id="8" creationId="{456938C4-C9AB-C35A-7720-D4D870FF9D6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912BD-AA1F-4169-8AA7-0BABF29C5289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F9075-362B-4BC5-BED3-FCF0CAC9C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746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36824-CDCA-5315-13E8-602E461BB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74F55C-EDF9-1C11-3753-20665BD21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1FAA50-BBBE-3585-3BA6-F2F74D72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966E-E464-42A6-9546-8CB49F41DE2F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D391B7-4D12-4F8E-9F29-EC37FC13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A5E2CC-2E0E-FF4D-C7AA-2FE02E29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3EDE-378D-4109-804C-49A984C4D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83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34BE2-308A-57E8-D8BB-3C5FE93E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049210-359C-9766-3F42-C9FDD4DB1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B849A-CBAC-8CF7-EBED-C0EC4111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966E-E464-42A6-9546-8CB49F41DE2F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250AC-6B86-7EC0-4BE8-5EA62F598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23DC0-1668-ED04-D164-42918C45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3EDE-378D-4109-804C-49A984C4D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79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CA2C06-A61F-3423-16D1-2D764C2FD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C73D16-2707-11E7-1E75-5F03BB4F0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231592-239C-DA68-070F-FB05CEB05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966E-E464-42A6-9546-8CB49F41DE2F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EC0B47-3AAB-B250-4539-3AD8C193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73471-11A1-D2CB-323D-525AA233E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3EDE-378D-4109-804C-49A984C4D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47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684EF-DBDB-9DA6-338D-033AD24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831CE9-8D88-8349-8134-76AEC8D76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69F135-BE25-9306-5170-24047F5E8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966E-E464-42A6-9546-8CB49F41DE2F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4FD5C-3DB6-1FA5-D524-3318778A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9A35D7-E033-AE9C-0F2A-990C27CF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3EDE-378D-4109-804C-49A984C4D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56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EA246-460B-A2F4-EABD-851A1524B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85DF27-FFFC-890F-0956-CF4E478A8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1A201-C7D8-30CD-EF55-B2B62C89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966E-E464-42A6-9546-8CB49F41DE2F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5316C7-3D6E-9092-C1BC-96D929FD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E7D2F-BB10-A2D3-8586-2EDCA48E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3EDE-378D-4109-804C-49A984C4D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85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024B9-20A8-27E5-F00A-1E799A63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E0F30-F3FA-CB0C-6486-375320398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10E4CC-5BFC-92F8-A5EE-625A9919C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70E32E-5B05-A1EA-5A56-26A068C5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966E-E464-42A6-9546-8CB49F41DE2F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54527E-C0A8-4E32-460D-B2F609217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F462D4-192C-0509-76CD-8BC84B4E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3EDE-378D-4109-804C-49A984C4D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87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3C2C5-A32D-9C4B-E8D7-CC4623247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92D478-4DB6-1845-130D-323B92B1F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94BF3A-6F41-7198-F8CB-99ED0CE07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B64730-54FF-FC31-E64B-A5A6505D4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920E51-43D9-135C-A05C-934BB0B49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5E1C20-7BE6-C8FB-31DB-044CB32D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966E-E464-42A6-9546-8CB49F41DE2F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267035-34C1-6CE8-4E0C-6D8F35BF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C69E11-94D3-A46C-A62A-6BBA5958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3EDE-378D-4109-804C-49A984C4D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8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01879-6513-9F25-2C84-152A78BF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594D28-491F-8532-431A-4E60AEE77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966E-E464-42A6-9546-8CB49F41DE2F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AFB6C4-8ABD-D4AC-9FCE-75FF3D6D1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0AEFA2-853F-675E-21D9-929CAF6E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3EDE-378D-4109-804C-49A984C4D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24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8D6A1B-376C-5927-F6AE-7C0574A7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966E-E464-42A6-9546-8CB49F41DE2F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3CD82D-A389-D69B-8371-95767FEF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8D10DC-E7A9-F388-01BD-32E0B097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3EDE-378D-4109-804C-49A984C4D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93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3FDCE-D41E-84CA-85E8-E9A3B2B8D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229975-87F8-7CF0-6D0F-0B924EDCD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EA0E1E-2A4A-F189-6969-8894309C4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11B8B0-ABCE-451F-C97B-60373C28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966E-E464-42A6-9546-8CB49F41DE2F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46700-4DE0-5952-FA15-541699F8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882260-1E44-9B01-1939-456EA329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3EDE-378D-4109-804C-49A984C4D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96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EBF67-972D-76AC-A4D6-BC4EAC26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695F35-2742-210C-FF7E-89B3067EB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C697E3-B7C9-42BD-A98C-25D6A9773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83E235-DC12-FA98-D5CE-76989450B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966E-E464-42A6-9546-8CB49F41DE2F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CA5AD5-C02B-BFC9-42B9-279FFA93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47FF8E-0AE4-2A3C-D119-128CC857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3EDE-378D-4109-804C-49A984C4D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36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C4552C-09BC-0584-5803-9ED3C67B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99DC2D-20CE-702E-DACE-7DD89F638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FC7BD-0F5E-BCDE-292C-DFF1E16B4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0A966E-E464-42A6-9546-8CB49F41DE2F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FB2A39-7154-A68A-6BA1-0D2E66508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02B234-9638-4BC4-F0D0-B3A2C7D0E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8D3EDE-378D-4109-804C-49A984C4D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59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>
            <a:extLst>
              <a:ext uri="{FF2B5EF4-FFF2-40B4-BE49-F238E27FC236}">
                <a16:creationId xmlns:a16="http://schemas.microsoft.com/office/drawing/2014/main" id="{F6C21416-B918-749A-2975-1E75CBA28BB9}"/>
              </a:ext>
            </a:extLst>
          </p:cNvPr>
          <p:cNvGrpSpPr/>
          <p:nvPr/>
        </p:nvGrpSpPr>
        <p:grpSpPr>
          <a:xfrm>
            <a:off x="330614" y="335189"/>
            <a:ext cx="11530772" cy="6187623"/>
            <a:chOff x="0" y="0"/>
            <a:chExt cx="4555367" cy="2444493"/>
          </a:xfrm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C21DCB38-2E3C-2A69-EFC2-DC9EDCCDA583}"/>
                </a:ext>
              </a:extLst>
            </p:cNvPr>
            <p:cNvSpPr/>
            <p:nvPr/>
          </p:nvSpPr>
          <p:spPr>
            <a:xfrm>
              <a:off x="0" y="0"/>
              <a:ext cx="4555367" cy="2444493"/>
            </a:xfrm>
            <a:custGeom>
              <a:avLst/>
              <a:gdLst/>
              <a:ahLst/>
              <a:cxnLst/>
              <a:rect l="l" t="t" r="r" b="b"/>
              <a:pathLst>
                <a:path w="4555367" h="2444493">
                  <a:moveTo>
                    <a:pt x="34018" y="0"/>
                  </a:moveTo>
                  <a:lnTo>
                    <a:pt x="4521348" y="0"/>
                  </a:lnTo>
                  <a:cubicBezTo>
                    <a:pt x="4530371" y="0"/>
                    <a:pt x="4539023" y="3584"/>
                    <a:pt x="4545403" y="9964"/>
                  </a:cubicBezTo>
                  <a:cubicBezTo>
                    <a:pt x="4551783" y="16343"/>
                    <a:pt x="4555367" y="24996"/>
                    <a:pt x="4555367" y="34018"/>
                  </a:cubicBezTo>
                  <a:lnTo>
                    <a:pt x="4555367" y="2410475"/>
                  </a:lnTo>
                  <a:cubicBezTo>
                    <a:pt x="4555367" y="2419497"/>
                    <a:pt x="4551783" y="2428150"/>
                    <a:pt x="4545403" y="2434529"/>
                  </a:cubicBezTo>
                  <a:cubicBezTo>
                    <a:pt x="4539023" y="2440909"/>
                    <a:pt x="4530371" y="2444493"/>
                    <a:pt x="4521348" y="2444493"/>
                  </a:cubicBezTo>
                  <a:lnTo>
                    <a:pt x="34018" y="2444493"/>
                  </a:lnTo>
                  <a:cubicBezTo>
                    <a:pt x="15231" y="2444493"/>
                    <a:pt x="0" y="2429263"/>
                    <a:pt x="0" y="2410475"/>
                  </a:cubicBezTo>
                  <a:lnTo>
                    <a:pt x="0" y="34018"/>
                  </a:lnTo>
                  <a:cubicBezTo>
                    <a:pt x="0" y="15231"/>
                    <a:pt x="15231" y="0"/>
                    <a:pt x="34018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sz="1200" dirty="0"/>
            </a:p>
          </p:txBody>
        </p:sp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C5DC8DCE-CF92-CD68-CED2-236852021E8D}"/>
                </a:ext>
              </a:extLst>
            </p:cNvPr>
            <p:cNvSpPr txBox="1"/>
            <p:nvPr/>
          </p:nvSpPr>
          <p:spPr>
            <a:xfrm>
              <a:off x="0" y="-47625"/>
              <a:ext cx="4555367" cy="249211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C9472344-43CB-8879-6822-6A2ABDC843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3200" dirty="0">
                <a:latin typeface="Söhne"/>
              </a:rPr>
              <a:t>Research on implementing RAG with Llama2 and NF4 Quantization</a:t>
            </a:r>
            <a:endParaRPr lang="ko-KR" altLang="en-US" sz="3200" dirty="0">
              <a:latin typeface="Söhne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B7DB1A-6142-E01C-1966-A9F576E87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6204" y="5230082"/>
            <a:ext cx="2725401" cy="505555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dirty="0"/>
              <a:t>2</a:t>
            </a:r>
            <a:r>
              <a:rPr lang="ko-KR" altLang="en-US" sz="1600" dirty="0"/>
              <a:t>조 </a:t>
            </a:r>
            <a:r>
              <a:rPr lang="en-US" altLang="ko-KR" sz="1600" dirty="0"/>
              <a:t>: </a:t>
            </a:r>
            <a:r>
              <a:rPr lang="ko-KR" altLang="en-US" sz="1600" dirty="0"/>
              <a:t>김민창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이채원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29351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">
            <a:extLst>
              <a:ext uri="{FF2B5EF4-FFF2-40B4-BE49-F238E27FC236}">
                <a16:creationId xmlns:a16="http://schemas.microsoft.com/office/drawing/2014/main" id="{AC2206E9-11A3-34C8-C691-B8B44D13B6FD}"/>
              </a:ext>
            </a:extLst>
          </p:cNvPr>
          <p:cNvGrpSpPr/>
          <p:nvPr/>
        </p:nvGrpSpPr>
        <p:grpSpPr>
          <a:xfrm>
            <a:off x="330614" y="335189"/>
            <a:ext cx="11530772" cy="6187623"/>
            <a:chOff x="0" y="0"/>
            <a:chExt cx="4555367" cy="2444493"/>
          </a:xfrm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5EFA32BD-5325-430E-8B4A-D151E07F6A4B}"/>
                </a:ext>
              </a:extLst>
            </p:cNvPr>
            <p:cNvSpPr/>
            <p:nvPr/>
          </p:nvSpPr>
          <p:spPr>
            <a:xfrm>
              <a:off x="0" y="0"/>
              <a:ext cx="4555367" cy="2444493"/>
            </a:xfrm>
            <a:custGeom>
              <a:avLst/>
              <a:gdLst/>
              <a:ahLst/>
              <a:cxnLst/>
              <a:rect l="l" t="t" r="r" b="b"/>
              <a:pathLst>
                <a:path w="4555367" h="2444493">
                  <a:moveTo>
                    <a:pt x="34018" y="0"/>
                  </a:moveTo>
                  <a:lnTo>
                    <a:pt x="4521348" y="0"/>
                  </a:lnTo>
                  <a:cubicBezTo>
                    <a:pt x="4530371" y="0"/>
                    <a:pt x="4539023" y="3584"/>
                    <a:pt x="4545403" y="9964"/>
                  </a:cubicBezTo>
                  <a:cubicBezTo>
                    <a:pt x="4551783" y="16343"/>
                    <a:pt x="4555367" y="24996"/>
                    <a:pt x="4555367" y="34018"/>
                  </a:cubicBezTo>
                  <a:lnTo>
                    <a:pt x="4555367" y="2410475"/>
                  </a:lnTo>
                  <a:cubicBezTo>
                    <a:pt x="4555367" y="2419497"/>
                    <a:pt x="4551783" y="2428150"/>
                    <a:pt x="4545403" y="2434529"/>
                  </a:cubicBezTo>
                  <a:cubicBezTo>
                    <a:pt x="4539023" y="2440909"/>
                    <a:pt x="4530371" y="2444493"/>
                    <a:pt x="4521348" y="2444493"/>
                  </a:cubicBezTo>
                  <a:lnTo>
                    <a:pt x="34018" y="2444493"/>
                  </a:lnTo>
                  <a:cubicBezTo>
                    <a:pt x="15231" y="2444493"/>
                    <a:pt x="0" y="2429263"/>
                    <a:pt x="0" y="2410475"/>
                  </a:cubicBezTo>
                  <a:lnTo>
                    <a:pt x="0" y="34018"/>
                  </a:lnTo>
                  <a:cubicBezTo>
                    <a:pt x="0" y="15231"/>
                    <a:pt x="15231" y="0"/>
                    <a:pt x="34018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sz="1200" dirty="0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1E89AE15-FDAC-DEC3-10D3-59055EBBEC21}"/>
                </a:ext>
              </a:extLst>
            </p:cNvPr>
            <p:cNvSpPr txBox="1"/>
            <p:nvPr/>
          </p:nvSpPr>
          <p:spPr>
            <a:xfrm>
              <a:off x="0" y="-47625"/>
              <a:ext cx="4555367" cy="249211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B05A43B-DAE4-C2D3-EDB8-DFD93DE2383E}"/>
              </a:ext>
            </a:extLst>
          </p:cNvPr>
          <p:cNvSpPr/>
          <p:nvPr/>
        </p:nvSpPr>
        <p:spPr>
          <a:xfrm>
            <a:off x="1255911" y="3263193"/>
            <a:ext cx="5842473" cy="390650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DE1B5A8-3A99-413E-04CA-25CE18A21DA4}"/>
              </a:ext>
            </a:extLst>
          </p:cNvPr>
          <p:cNvSpPr/>
          <p:nvPr/>
        </p:nvSpPr>
        <p:spPr>
          <a:xfrm>
            <a:off x="1249432" y="2296370"/>
            <a:ext cx="7451507" cy="390650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DA75E59-EA95-FC66-0FF3-21264712C9F4}"/>
              </a:ext>
            </a:extLst>
          </p:cNvPr>
          <p:cNvSpPr/>
          <p:nvPr/>
        </p:nvSpPr>
        <p:spPr>
          <a:xfrm>
            <a:off x="1255911" y="1818049"/>
            <a:ext cx="4211635" cy="390650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112DB73E-778F-E821-735B-AC2539D3B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832" y="3764805"/>
            <a:ext cx="5768025" cy="2647453"/>
          </a:xfrm>
          <a:prstGeom prst="rect">
            <a:avLst/>
          </a:prstGeom>
          <a:ln w="9525">
            <a:noFill/>
            <a:extLst>
              <a:ext uri="{C807C97D-BFC1-408E-A445-0C87EB9F89A2}">
                <ask:lineSketchStyleProps xmlns:ask="http://schemas.microsoft.com/office/drawing/2018/sketchyshapes" sd="2393558676">
                  <a:custGeom>
                    <a:avLst/>
                    <a:gdLst>
                      <a:gd name="connsiteX0" fmla="*/ 0 w 5768025"/>
                      <a:gd name="connsiteY0" fmla="*/ 0 h 2647453"/>
                      <a:gd name="connsiteX1" fmla="*/ 576803 w 5768025"/>
                      <a:gd name="connsiteY1" fmla="*/ 0 h 2647453"/>
                      <a:gd name="connsiteX2" fmla="*/ 1095925 w 5768025"/>
                      <a:gd name="connsiteY2" fmla="*/ 0 h 2647453"/>
                      <a:gd name="connsiteX3" fmla="*/ 1499687 w 5768025"/>
                      <a:gd name="connsiteY3" fmla="*/ 0 h 2647453"/>
                      <a:gd name="connsiteX4" fmla="*/ 1903448 w 5768025"/>
                      <a:gd name="connsiteY4" fmla="*/ 0 h 2647453"/>
                      <a:gd name="connsiteX5" fmla="*/ 2480251 w 5768025"/>
                      <a:gd name="connsiteY5" fmla="*/ 0 h 2647453"/>
                      <a:gd name="connsiteX6" fmla="*/ 3172414 w 5768025"/>
                      <a:gd name="connsiteY6" fmla="*/ 0 h 2647453"/>
                      <a:gd name="connsiteX7" fmla="*/ 3806897 w 5768025"/>
                      <a:gd name="connsiteY7" fmla="*/ 0 h 2647453"/>
                      <a:gd name="connsiteX8" fmla="*/ 4326019 w 5768025"/>
                      <a:gd name="connsiteY8" fmla="*/ 0 h 2647453"/>
                      <a:gd name="connsiteX9" fmla="*/ 4845141 w 5768025"/>
                      <a:gd name="connsiteY9" fmla="*/ 0 h 2647453"/>
                      <a:gd name="connsiteX10" fmla="*/ 5248903 w 5768025"/>
                      <a:gd name="connsiteY10" fmla="*/ 0 h 2647453"/>
                      <a:gd name="connsiteX11" fmla="*/ 5768025 w 5768025"/>
                      <a:gd name="connsiteY11" fmla="*/ 0 h 2647453"/>
                      <a:gd name="connsiteX12" fmla="*/ 5768025 w 5768025"/>
                      <a:gd name="connsiteY12" fmla="*/ 476542 h 2647453"/>
                      <a:gd name="connsiteX13" fmla="*/ 5768025 w 5768025"/>
                      <a:gd name="connsiteY13" fmla="*/ 1058981 h 2647453"/>
                      <a:gd name="connsiteX14" fmla="*/ 5768025 w 5768025"/>
                      <a:gd name="connsiteY14" fmla="*/ 1588472 h 2647453"/>
                      <a:gd name="connsiteX15" fmla="*/ 5768025 w 5768025"/>
                      <a:gd name="connsiteY15" fmla="*/ 2065013 h 2647453"/>
                      <a:gd name="connsiteX16" fmla="*/ 5768025 w 5768025"/>
                      <a:gd name="connsiteY16" fmla="*/ 2647453 h 2647453"/>
                      <a:gd name="connsiteX17" fmla="*/ 5248903 w 5768025"/>
                      <a:gd name="connsiteY17" fmla="*/ 2647453 h 2647453"/>
                      <a:gd name="connsiteX18" fmla="*/ 4556740 w 5768025"/>
                      <a:gd name="connsiteY18" fmla="*/ 2647453 h 2647453"/>
                      <a:gd name="connsiteX19" fmla="*/ 4095298 w 5768025"/>
                      <a:gd name="connsiteY19" fmla="*/ 2647453 h 2647453"/>
                      <a:gd name="connsiteX20" fmla="*/ 3576175 w 5768025"/>
                      <a:gd name="connsiteY20" fmla="*/ 2647453 h 2647453"/>
                      <a:gd name="connsiteX21" fmla="*/ 3172414 w 5768025"/>
                      <a:gd name="connsiteY21" fmla="*/ 2647453 h 2647453"/>
                      <a:gd name="connsiteX22" fmla="*/ 2653292 w 5768025"/>
                      <a:gd name="connsiteY22" fmla="*/ 2647453 h 2647453"/>
                      <a:gd name="connsiteX23" fmla="*/ 2249530 w 5768025"/>
                      <a:gd name="connsiteY23" fmla="*/ 2647453 h 2647453"/>
                      <a:gd name="connsiteX24" fmla="*/ 1845768 w 5768025"/>
                      <a:gd name="connsiteY24" fmla="*/ 2647453 h 2647453"/>
                      <a:gd name="connsiteX25" fmla="*/ 1153605 w 5768025"/>
                      <a:gd name="connsiteY25" fmla="*/ 2647453 h 2647453"/>
                      <a:gd name="connsiteX26" fmla="*/ 576802 w 5768025"/>
                      <a:gd name="connsiteY26" fmla="*/ 2647453 h 2647453"/>
                      <a:gd name="connsiteX27" fmla="*/ 0 w 5768025"/>
                      <a:gd name="connsiteY27" fmla="*/ 2647453 h 2647453"/>
                      <a:gd name="connsiteX28" fmla="*/ 0 w 5768025"/>
                      <a:gd name="connsiteY28" fmla="*/ 2144437 h 2647453"/>
                      <a:gd name="connsiteX29" fmla="*/ 0 w 5768025"/>
                      <a:gd name="connsiteY29" fmla="*/ 1588472 h 2647453"/>
                      <a:gd name="connsiteX30" fmla="*/ 0 w 5768025"/>
                      <a:gd name="connsiteY30" fmla="*/ 1032507 h 2647453"/>
                      <a:gd name="connsiteX31" fmla="*/ 0 w 5768025"/>
                      <a:gd name="connsiteY31" fmla="*/ 582440 h 2647453"/>
                      <a:gd name="connsiteX32" fmla="*/ 0 w 5768025"/>
                      <a:gd name="connsiteY32" fmla="*/ 0 h 26474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5768025" h="2647453" fill="none" extrusionOk="0">
                        <a:moveTo>
                          <a:pt x="0" y="0"/>
                        </a:moveTo>
                        <a:cubicBezTo>
                          <a:pt x="153862" y="-25358"/>
                          <a:pt x="434426" y="23463"/>
                          <a:pt x="576803" y="0"/>
                        </a:cubicBezTo>
                        <a:cubicBezTo>
                          <a:pt x="719180" y="-23463"/>
                          <a:pt x="911152" y="12974"/>
                          <a:pt x="1095925" y="0"/>
                        </a:cubicBezTo>
                        <a:cubicBezTo>
                          <a:pt x="1280698" y="-12974"/>
                          <a:pt x="1324272" y="28457"/>
                          <a:pt x="1499687" y="0"/>
                        </a:cubicBezTo>
                        <a:cubicBezTo>
                          <a:pt x="1675102" y="-28457"/>
                          <a:pt x="1744236" y="32550"/>
                          <a:pt x="1903448" y="0"/>
                        </a:cubicBezTo>
                        <a:cubicBezTo>
                          <a:pt x="2062660" y="-32550"/>
                          <a:pt x="2246842" y="2663"/>
                          <a:pt x="2480251" y="0"/>
                        </a:cubicBezTo>
                        <a:cubicBezTo>
                          <a:pt x="2713660" y="-2663"/>
                          <a:pt x="2892573" y="6777"/>
                          <a:pt x="3172414" y="0"/>
                        </a:cubicBezTo>
                        <a:cubicBezTo>
                          <a:pt x="3452255" y="-6777"/>
                          <a:pt x="3651282" y="46736"/>
                          <a:pt x="3806897" y="0"/>
                        </a:cubicBezTo>
                        <a:cubicBezTo>
                          <a:pt x="3962512" y="-46736"/>
                          <a:pt x="4088022" y="58208"/>
                          <a:pt x="4326019" y="0"/>
                        </a:cubicBezTo>
                        <a:cubicBezTo>
                          <a:pt x="4564016" y="-58208"/>
                          <a:pt x="4601877" y="24152"/>
                          <a:pt x="4845141" y="0"/>
                        </a:cubicBezTo>
                        <a:cubicBezTo>
                          <a:pt x="5088405" y="-24152"/>
                          <a:pt x="5088420" y="409"/>
                          <a:pt x="5248903" y="0"/>
                        </a:cubicBezTo>
                        <a:cubicBezTo>
                          <a:pt x="5409386" y="-409"/>
                          <a:pt x="5522514" y="15870"/>
                          <a:pt x="5768025" y="0"/>
                        </a:cubicBezTo>
                        <a:cubicBezTo>
                          <a:pt x="5823178" y="130826"/>
                          <a:pt x="5750158" y="367064"/>
                          <a:pt x="5768025" y="476542"/>
                        </a:cubicBezTo>
                        <a:cubicBezTo>
                          <a:pt x="5785892" y="586020"/>
                          <a:pt x="5740966" y="821665"/>
                          <a:pt x="5768025" y="1058981"/>
                        </a:cubicBezTo>
                        <a:cubicBezTo>
                          <a:pt x="5795084" y="1296297"/>
                          <a:pt x="5741575" y="1332615"/>
                          <a:pt x="5768025" y="1588472"/>
                        </a:cubicBezTo>
                        <a:cubicBezTo>
                          <a:pt x="5794475" y="1844329"/>
                          <a:pt x="5763145" y="1940703"/>
                          <a:pt x="5768025" y="2065013"/>
                        </a:cubicBezTo>
                        <a:cubicBezTo>
                          <a:pt x="5772905" y="2189323"/>
                          <a:pt x="5722840" y="2489593"/>
                          <a:pt x="5768025" y="2647453"/>
                        </a:cubicBezTo>
                        <a:cubicBezTo>
                          <a:pt x="5581894" y="2650994"/>
                          <a:pt x="5392294" y="2641801"/>
                          <a:pt x="5248903" y="2647453"/>
                        </a:cubicBezTo>
                        <a:cubicBezTo>
                          <a:pt x="5105512" y="2653105"/>
                          <a:pt x="4780552" y="2569053"/>
                          <a:pt x="4556740" y="2647453"/>
                        </a:cubicBezTo>
                        <a:cubicBezTo>
                          <a:pt x="4332928" y="2725853"/>
                          <a:pt x="4312353" y="2607499"/>
                          <a:pt x="4095298" y="2647453"/>
                        </a:cubicBezTo>
                        <a:cubicBezTo>
                          <a:pt x="3878243" y="2687407"/>
                          <a:pt x="3691077" y="2607636"/>
                          <a:pt x="3576175" y="2647453"/>
                        </a:cubicBezTo>
                        <a:cubicBezTo>
                          <a:pt x="3461273" y="2687270"/>
                          <a:pt x="3267848" y="2637288"/>
                          <a:pt x="3172414" y="2647453"/>
                        </a:cubicBezTo>
                        <a:cubicBezTo>
                          <a:pt x="3076980" y="2657618"/>
                          <a:pt x="2902537" y="2604299"/>
                          <a:pt x="2653292" y="2647453"/>
                        </a:cubicBezTo>
                        <a:cubicBezTo>
                          <a:pt x="2404047" y="2690607"/>
                          <a:pt x="2412407" y="2628055"/>
                          <a:pt x="2249530" y="2647453"/>
                        </a:cubicBezTo>
                        <a:cubicBezTo>
                          <a:pt x="2086653" y="2666851"/>
                          <a:pt x="1990013" y="2626544"/>
                          <a:pt x="1845768" y="2647453"/>
                        </a:cubicBezTo>
                        <a:cubicBezTo>
                          <a:pt x="1701523" y="2668362"/>
                          <a:pt x="1405352" y="2566486"/>
                          <a:pt x="1153605" y="2647453"/>
                        </a:cubicBezTo>
                        <a:cubicBezTo>
                          <a:pt x="901858" y="2728420"/>
                          <a:pt x="834200" y="2642054"/>
                          <a:pt x="576802" y="2647453"/>
                        </a:cubicBezTo>
                        <a:cubicBezTo>
                          <a:pt x="319404" y="2652852"/>
                          <a:pt x="171219" y="2620104"/>
                          <a:pt x="0" y="2647453"/>
                        </a:cubicBezTo>
                        <a:cubicBezTo>
                          <a:pt x="-10732" y="2403935"/>
                          <a:pt x="48669" y="2363111"/>
                          <a:pt x="0" y="2144437"/>
                        </a:cubicBezTo>
                        <a:cubicBezTo>
                          <a:pt x="-48669" y="1925763"/>
                          <a:pt x="27936" y="1779299"/>
                          <a:pt x="0" y="1588472"/>
                        </a:cubicBezTo>
                        <a:cubicBezTo>
                          <a:pt x="-27936" y="1397645"/>
                          <a:pt x="11239" y="1208600"/>
                          <a:pt x="0" y="1032507"/>
                        </a:cubicBezTo>
                        <a:cubicBezTo>
                          <a:pt x="-11239" y="856415"/>
                          <a:pt x="41948" y="711417"/>
                          <a:pt x="0" y="582440"/>
                        </a:cubicBezTo>
                        <a:cubicBezTo>
                          <a:pt x="-41948" y="453463"/>
                          <a:pt x="14411" y="226325"/>
                          <a:pt x="0" y="0"/>
                        </a:cubicBezTo>
                        <a:close/>
                      </a:path>
                      <a:path w="5768025" h="2647453" stroke="0" extrusionOk="0">
                        <a:moveTo>
                          <a:pt x="0" y="0"/>
                        </a:moveTo>
                        <a:cubicBezTo>
                          <a:pt x="141429" y="-2355"/>
                          <a:pt x="218550" y="34964"/>
                          <a:pt x="403762" y="0"/>
                        </a:cubicBezTo>
                        <a:cubicBezTo>
                          <a:pt x="588974" y="-34964"/>
                          <a:pt x="851267" y="39019"/>
                          <a:pt x="980564" y="0"/>
                        </a:cubicBezTo>
                        <a:cubicBezTo>
                          <a:pt x="1109861" y="-39019"/>
                          <a:pt x="1469766" y="66337"/>
                          <a:pt x="1615047" y="0"/>
                        </a:cubicBezTo>
                        <a:cubicBezTo>
                          <a:pt x="1760328" y="-66337"/>
                          <a:pt x="2049585" y="34416"/>
                          <a:pt x="2191850" y="0"/>
                        </a:cubicBezTo>
                        <a:cubicBezTo>
                          <a:pt x="2334115" y="-34416"/>
                          <a:pt x="2452306" y="58191"/>
                          <a:pt x="2710972" y="0"/>
                        </a:cubicBezTo>
                        <a:cubicBezTo>
                          <a:pt x="2969638" y="-58191"/>
                          <a:pt x="2938774" y="34683"/>
                          <a:pt x="3114734" y="0"/>
                        </a:cubicBezTo>
                        <a:cubicBezTo>
                          <a:pt x="3290694" y="-34683"/>
                          <a:pt x="3452184" y="7619"/>
                          <a:pt x="3576176" y="0"/>
                        </a:cubicBezTo>
                        <a:cubicBezTo>
                          <a:pt x="3700168" y="-7619"/>
                          <a:pt x="4016609" y="31561"/>
                          <a:pt x="4152978" y="0"/>
                        </a:cubicBezTo>
                        <a:cubicBezTo>
                          <a:pt x="4289347" y="-31561"/>
                          <a:pt x="4487299" y="38257"/>
                          <a:pt x="4614420" y="0"/>
                        </a:cubicBezTo>
                        <a:cubicBezTo>
                          <a:pt x="4741541" y="-38257"/>
                          <a:pt x="4906111" y="22034"/>
                          <a:pt x="5075862" y="0"/>
                        </a:cubicBezTo>
                        <a:cubicBezTo>
                          <a:pt x="5245613" y="-22034"/>
                          <a:pt x="5627032" y="65062"/>
                          <a:pt x="5768025" y="0"/>
                        </a:cubicBezTo>
                        <a:cubicBezTo>
                          <a:pt x="5769654" y="156824"/>
                          <a:pt x="5766867" y="370560"/>
                          <a:pt x="5768025" y="503016"/>
                        </a:cubicBezTo>
                        <a:cubicBezTo>
                          <a:pt x="5769183" y="635472"/>
                          <a:pt x="5743967" y="908056"/>
                          <a:pt x="5768025" y="1085456"/>
                        </a:cubicBezTo>
                        <a:cubicBezTo>
                          <a:pt x="5792083" y="1262856"/>
                          <a:pt x="5730461" y="1453611"/>
                          <a:pt x="5768025" y="1588472"/>
                        </a:cubicBezTo>
                        <a:cubicBezTo>
                          <a:pt x="5805589" y="1723333"/>
                          <a:pt x="5719662" y="1886571"/>
                          <a:pt x="5768025" y="2144437"/>
                        </a:cubicBezTo>
                        <a:cubicBezTo>
                          <a:pt x="5816388" y="2402304"/>
                          <a:pt x="5746285" y="2522295"/>
                          <a:pt x="5768025" y="2647453"/>
                        </a:cubicBezTo>
                        <a:cubicBezTo>
                          <a:pt x="5623357" y="2694507"/>
                          <a:pt x="5263850" y="2614065"/>
                          <a:pt x="5133542" y="2647453"/>
                        </a:cubicBezTo>
                        <a:cubicBezTo>
                          <a:pt x="5003234" y="2680841"/>
                          <a:pt x="4784328" y="2567503"/>
                          <a:pt x="4441379" y="2647453"/>
                        </a:cubicBezTo>
                        <a:cubicBezTo>
                          <a:pt x="4098430" y="2727403"/>
                          <a:pt x="4081722" y="2580302"/>
                          <a:pt x="3749216" y="2647453"/>
                        </a:cubicBezTo>
                        <a:cubicBezTo>
                          <a:pt x="3416710" y="2714604"/>
                          <a:pt x="3402151" y="2642502"/>
                          <a:pt x="3114734" y="2647453"/>
                        </a:cubicBezTo>
                        <a:cubicBezTo>
                          <a:pt x="2827317" y="2652404"/>
                          <a:pt x="2821906" y="2637768"/>
                          <a:pt x="2710972" y="2647453"/>
                        </a:cubicBezTo>
                        <a:cubicBezTo>
                          <a:pt x="2600038" y="2657138"/>
                          <a:pt x="2370061" y="2609316"/>
                          <a:pt x="2191850" y="2647453"/>
                        </a:cubicBezTo>
                        <a:cubicBezTo>
                          <a:pt x="2013639" y="2685590"/>
                          <a:pt x="1774249" y="2600864"/>
                          <a:pt x="1615047" y="2647453"/>
                        </a:cubicBezTo>
                        <a:cubicBezTo>
                          <a:pt x="1455845" y="2694042"/>
                          <a:pt x="1229244" y="2595813"/>
                          <a:pt x="1095925" y="2647453"/>
                        </a:cubicBezTo>
                        <a:cubicBezTo>
                          <a:pt x="962606" y="2699093"/>
                          <a:pt x="257154" y="2535503"/>
                          <a:pt x="0" y="2647453"/>
                        </a:cubicBezTo>
                        <a:cubicBezTo>
                          <a:pt x="-23233" y="2391426"/>
                          <a:pt x="8638" y="2343109"/>
                          <a:pt x="0" y="2091488"/>
                        </a:cubicBezTo>
                        <a:cubicBezTo>
                          <a:pt x="-8638" y="1839867"/>
                          <a:pt x="50420" y="1684151"/>
                          <a:pt x="0" y="1561997"/>
                        </a:cubicBezTo>
                        <a:cubicBezTo>
                          <a:pt x="-50420" y="1439843"/>
                          <a:pt x="44891" y="1252248"/>
                          <a:pt x="0" y="1058981"/>
                        </a:cubicBezTo>
                        <a:cubicBezTo>
                          <a:pt x="-44891" y="865714"/>
                          <a:pt x="40059" y="721292"/>
                          <a:pt x="0" y="608914"/>
                        </a:cubicBezTo>
                        <a:cubicBezTo>
                          <a:pt x="-40059" y="496536"/>
                          <a:pt x="60504" y="17592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136A4B-B462-6181-2438-B1DA18C55F38}"/>
              </a:ext>
            </a:extLst>
          </p:cNvPr>
          <p:cNvSpPr txBox="1"/>
          <p:nvPr/>
        </p:nvSpPr>
        <p:spPr>
          <a:xfrm>
            <a:off x="1368043" y="1183381"/>
            <a:ext cx="8934824" cy="248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Söhne"/>
              </a:rPr>
              <a:t>1. Pretrain : Use the publicly available pretrain corpus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Söhne"/>
              </a:rPr>
              <a:t>2. SFT : Train SFT with a self-built SFT dataset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Söhne"/>
              </a:rPr>
              <a:t>3. Reward Model : Training a reward model using our own human preference dataset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Söhne"/>
              </a:rPr>
              <a:t>4. Rejection Sampling : Training SFT Models with Reward Models</a:t>
            </a:r>
            <a:endParaRPr lang="ko-KR" altLang="en-US" sz="1600" dirty="0">
              <a:latin typeface="Söhne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Söhne"/>
              </a:rPr>
              <a:t>5. PPO : Training to Reinforce the Final Model with Reward Model</a:t>
            </a:r>
            <a:endParaRPr lang="ko-KR" altLang="en-US" sz="1600" dirty="0">
              <a:latin typeface="Söhn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6483EC-1EF3-9933-9C7C-3CB51007211B}"/>
              </a:ext>
            </a:extLst>
          </p:cNvPr>
          <p:cNvSpPr txBox="1"/>
          <p:nvPr/>
        </p:nvSpPr>
        <p:spPr>
          <a:xfrm>
            <a:off x="1706590" y="677030"/>
            <a:ext cx="2932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Söhne"/>
              </a:rPr>
              <a:t>Llama2 Pipeline</a:t>
            </a:r>
            <a:endParaRPr lang="ko-KR" altLang="en-US" sz="2800" dirty="0">
              <a:latin typeface="Söhne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1DADF29-3597-B6C4-3BDF-F61307F13C81}"/>
              </a:ext>
            </a:extLst>
          </p:cNvPr>
          <p:cNvGrpSpPr/>
          <p:nvPr/>
        </p:nvGrpSpPr>
        <p:grpSpPr>
          <a:xfrm>
            <a:off x="1011904" y="702808"/>
            <a:ext cx="488015" cy="488015"/>
            <a:chOff x="1311482" y="1376044"/>
            <a:chExt cx="488015" cy="488015"/>
          </a:xfrm>
        </p:grpSpPr>
        <p:grpSp>
          <p:nvGrpSpPr>
            <p:cNvPr id="13" name="Group 5">
              <a:extLst>
                <a:ext uri="{FF2B5EF4-FFF2-40B4-BE49-F238E27FC236}">
                  <a16:creationId xmlns:a16="http://schemas.microsoft.com/office/drawing/2014/main" id="{C0C1896E-B760-7A76-1C39-9EF2E5BE5588}"/>
                </a:ext>
              </a:extLst>
            </p:cNvPr>
            <p:cNvGrpSpPr/>
            <p:nvPr/>
          </p:nvGrpSpPr>
          <p:grpSpPr>
            <a:xfrm>
              <a:off x="1311482" y="1376044"/>
              <a:ext cx="488015" cy="488015"/>
              <a:chOff x="0" y="0"/>
              <a:chExt cx="812800" cy="812800"/>
            </a:xfrm>
          </p:grpSpPr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E89001EA-72B6-DD1B-8778-627912C7CC7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65D33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" name="TextBox 7">
                <a:extLst>
                  <a:ext uri="{FF2B5EF4-FFF2-40B4-BE49-F238E27FC236}">
                    <a16:creationId xmlns:a16="http://schemas.microsoft.com/office/drawing/2014/main" id="{31B2B680-CFFA-7889-A221-93839298A630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4" name="TextBox 9">
              <a:extLst>
                <a:ext uri="{FF2B5EF4-FFF2-40B4-BE49-F238E27FC236}">
                  <a16:creationId xmlns:a16="http://schemas.microsoft.com/office/drawing/2014/main" id="{D8D4AB25-B1D2-5F78-3955-1BAF21F753EA}"/>
                </a:ext>
              </a:extLst>
            </p:cNvPr>
            <p:cNvSpPr txBox="1"/>
            <p:nvPr/>
          </p:nvSpPr>
          <p:spPr>
            <a:xfrm>
              <a:off x="1404860" y="1425439"/>
              <a:ext cx="326011" cy="3815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14"/>
                </a:lnSpc>
                <a:spcBef>
                  <a:spcPct val="0"/>
                </a:spcBef>
              </a:pPr>
              <a:r>
                <a:rPr lang="en-US" sz="2224" dirty="0">
                  <a:solidFill>
                    <a:srgbClr val="FFFFFF"/>
                  </a:solidFill>
                  <a:latin typeface="Nanum Gothic Bold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4049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2">
            <a:extLst>
              <a:ext uri="{FF2B5EF4-FFF2-40B4-BE49-F238E27FC236}">
                <a16:creationId xmlns:a16="http://schemas.microsoft.com/office/drawing/2014/main" id="{589CC19C-2CE9-72E0-6318-6F08C84E1742}"/>
              </a:ext>
            </a:extLst>
          </p:cNvPr>
          <p:cNvGrpSpPr/>
          <p:nvPr/>
        </p:nvGrpSpPr>
        <p:grpSpPr>
          <a:xfrm>
            <a:off x="330614" y="335189"/>
            <a:ext cx="11530772" cy="6187623"/>
            <a:chOff x="0" y="0"/>
            <a:chExt cx="4555367" cy="2444493"/>
          </a:xfrm>
        </p:grpSpPr>
        <p:sp>
          <p:nvSpPr>
            <p:cNvPr id="16" name="Freeform 3">
              <a:extLst>
                <a:ext uri="{FF2B5EF4-FFF2-40B4-BE49-F238E27FC236}">
                  <a16:creationId xmlns:a16="http://schemas.microsoft.com/office/drawing/2014/main" id="{62F7AC39-CAF7-93DF-67A6-BD8DCCF66A83}"/>
                </a:ext>
              </a:extLst>
            </p:cNvPr>
            <p:cNvSpPr/>
            <p:nvPr/>
          </p:nvSpPr>
          <p:spPr>
            <a:xfrm>
              <a:off x="0" y="0"/>
              <a:ext cx="4555367" cy="2444493"/>
            </a:xfrm>
            <a:custGeom>
              <a:avLst/>
              <a:gdLst/>
              <a:ahLst/>
              <a:cxnLst/>
              <a:rect l="l" t="t" r="r" b="b"/>
              <a:pathLst>
                <a:path w="4555367" h="2444493">
                  <a:moveTo>
                    <a:pt x="34018" y="0"/>
                  </a:moveTo>
                  <a:lnTo>
                    <a:pt x="4521348" y="0"/>
                  </a:lnTo>
                  <a:cubicBezTo>
                    <a:pt x="4530371" y="0"/>
                    <a:pt x="4539023" y="3584"/>
                    <a:pt x="4545403" y="9964"/>
                  </a:cubicBezTo>
                  <a:cubicBezTo>
                    <a:pt x="4551783" y="16343"/>
                    <a:pt x="4555367" y="24996"/>
                    <a:pt x="4555367" y="34018"/>
                  </a:cubicBezTo>
                  <a:lnTo>
                    <a:pt x="4555367" y="2410475"/>
                  </a:lnTo>
                  <a:cubicBezTo>
                    <a:pt x="4555367" y="2419497"/>
                    <a:pt x="4551783" y="2428150"/>
                    <a:pt x="4545403" y="2434529"/>
                  </a:cubicBezTo>
                  <a:cubicBezTo>
                    <a:pt x="4539023" y="2440909"/>
                    <a:pt x="4530371" y="2444493"/>
                    <a:pt x="4521348" y="2444493"/>
                  </a:cubicBezTo>
                  <a:lnTo>
                    <a:pt x="34018" y="2444493"/>
                  </a:lnTo>
                  <a:cubicBezTo>
                    <a:pt x="15231" y="2444493"/>
                    <a:pt x="0" y="2429263"/>
                    <a:pt x="0" y="2410475"/>
                  </a:cubicBezTo>
                  <a:lnTo>
                    <a:pt x="0" y="34018"/>
                  </a:lnTo>
                  <a:cubicBezTo>
                    <a:pt x="0" y="15231"/>
                    <a:pt x="15231" y="0"/>
                    <a:pt x="34018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sz="1200" dirty="0"/>
            </a:p>
          </p:txBody>
        </p:sp>
        <p:sp>
          <p:nvSpPr>
            <p:cNvPr id="17" name="TextBox 4">
              <a:extLst>
                <a:ext uri="{FF2B5EF4-FFF2-40B4-BE49-F238E27FC236}">
                  <a16:creationId xmlns:a16="http://schemas.microsoft.com/office/drawing/2014/main" id="{A6F94FC7-2CCF-801D-0DAB-36D02CAF8F81}"/>
                </a:ext>
              </a:extLst>
            </p:cNvPr>
            <p:cNvSpPr txBox="1"/>
            <p:nvPr/>
          </p:nvSpPr>
          <p:spPr>
            <a:xfrm>
              <a:off x="0" y="-47625"/>
              <a:ext cx="4555367" cy="249211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1AF51D1-A1AC-0116-BF06-D2DED97EB94A}"/>
              </a:ext>
            </a:extLst>
          </p:cNvPr>
          <p:cNvSpPr txBox="1"/>
          <p:nvPr/>
        </p:nvSpPr>
        <p:spPr>
          <a:xfrm>
            <a:off x="1614177" y="691548"/>
            <a:ext cx="2618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Söhne"/>
              </a:rPr>
              <a:t>SFT Dataset</a:t>
            </a:r>
            <a:endParaRPr lang="ko-KR" altLang="en-US" sz="2800" dirty="0">
              <a:latin typeface="Söhn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B0F1B-4828-97E9-2BB9-0DF94B78619B}"/>
              </a:ext>
            </a:extLst>
          </p:cNvPr>
          <p:cNvSpPr txBox="1"/>
          <p:nvPr/>
        </p:nvSpPr>
        <p:spPr>
          <a:xfrm>
            <a:off x="1332752" y="1238713"/>
            <a:ext cx="9592914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Söhne"/>
              </a:rPr>
              <a:t>Build own SFT dataset with an annotation vendor on the meta-side (high quality, low volume)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öhne"/>
              </a:rPr>
              <a:t>     : Build Helpfulness and Safety data separately</a:t>
            </a:r>
            <a:endParaRPr lang="ko-KR" altLang="en-US" dirty="0"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9EEAE-9D0D-7A22-4C5A-5AE588B9C6A2}"/>
              </a:ext>
            </a:extLst>
          </p:cNvPr>
          <p:cNvSpPr txBox="1"/>
          <p:nvPr/>
        </p:nvSpPr>
        <p:spPr>
          <a:xfrm>
            <a:off x="1524000" y="2262545"/>
            <a:ext cx="7566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Söhne"/>
              </a:rPr>
              <a:t>Helpfulness : Inputs that require very creative generation</a:t>
            </a:r>
            <a:endParaRPr lang="ko-KR" altLang="en-US" sz="1400" dirty="0">
              <a:latin typeface="Söhne"/>
            </a:endParaRPr>
          </a:p>
          <a:p>
            <a:endParaRPr lang="ko-KR" altLang="en-US" dirty="0">
              <a:latin typeface="Söhne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98AFBE-8A6D-2BF2-F6CB-874F84F07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348488"/>
            <a:ext cx="6572063" cy="3103111"/>
          </a:xfrm>
          <a:prstGeom prst="rect">
            <a:avLst/>
          </a:prstGeom>
        </p:spPr>
      </p:pic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84C81ABE-9BCC-C84C-FC59-0C7C0EE30C45}"/>
              </a:ext>
            </a:extLst>
          </p:cNvPr>
          <p:cNvSpPr/>
          <p:nvPr/>
        </p:nvSpPr>
        <p:spPr>
          <a:xfrm>
            <a:off x="8096063" y="3440953"/>
            <a:ext cx="478117" cy="1907988"/>
          </a:xfrm>
          <a:prstGeom prst="rightBrace">
            <a:avLst>
              <a:gd name="adj1" fmla="val 48927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6133C-04FC-D010-A92C-0B7F06D13B2B}"/>
              </a:ext>
            </a:extLst>
          </p:cNvPr>
          <p:cNvSpPr txBox="1"/>
          <p:nvPr/>
        </p:nvSpPr>
        <p:spPr>
          <a:xfrm>
            <a:off x="8758839" y="4180793"/>
            <a:ext cx="1679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Söhne"/>
              </a:rPr>
              <a:t>Helpfulness</a:t>
            </a:r>
            <a:endParaRPr lang="ko-KR" altLang="en-US" sz="2000" dirty="0">
              <a:latin typeface="Söhne"/>
            </a:endParaRPr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38C49394-8065-E018-88CF-1EF8EFCB58A8}"/>
              </a:ext>
            </a:extLst>
          </p:cNvPr>
          <p:cNvSpPr/>
          <p:nvPr/>
        </p:nvSpPr>
        <p:spPr>
          <a:xfrm>
            <a:off x="8096062" y="5370935"/>
            <a:ext cx="478117" cy="1042895"/>
          </a:xfrm>
          <a:prstGeom prst="rightBrace">
            <a:avLst>
              <a:gd name="adj1" fmla="val 38927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14E1A1-6041-9254-C7C7-1CBAB8C0178A}"/>
              </a:ext>
            </a:extLst>
          </p:cNvPr>
          <p:cNvSpPr txBox="1"/>
          <p:nvPr/>
        </p:nvSpPr>
        <p:spPr>
          <a:xfrm>
            <a:off x="8878980" y="5707716"/>
            <a:ext cx="1679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Söhne"/>
              </a:rPr>
              <a:t>Safety</a:t>
            </a:r>
            <a:endParaRPr lang="ko-KR" altLang="en-US" sz="2000" dirty="0">
              <a:latin typeface="Söhn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8EBD0-7B9C-4E05-35D5-355C042B51EF}"/>
              </a:ext>
            </a:extLst>
          </p:cNvPr>
          <p:cNvSpPr txBox="1"/>
          <p:nvPr/>
        </p:nvSpPr>
        <p:spPr>
          <a:xfrm>
            <a:off x="1524000" y="2715425"/>
            <a:ext cx="7512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Söhne"/>
              </a:rPr>
              <a:t>Safety : Reject data for prompts that could generate harmful responses</a:t>
            </a:r>
            <a:endParaRPr lang="ko-KR" altLang="en-US" sz="1400" dirty="0">
              <a:latin typeface="Söhne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CFBD63D-03F1-478C-2E07-628D64616A34}"/>
              </a:ext>
            </a:extLst>
          </p:cNvPr>
          <p:cNvGrpSpPr/>
          <p:nvPr/>
        </p:nvGrpSpPr>
        <p:grpSpPr>
          <a:xfrm>
            <a:off x="1011904" y="702808"/>
            <a:ext cx="488015" cy="488015"/>
            <a:chOff x="1311482" y="1376044"/>
            <a:chExt cx="488015" cy="488015"/>
          </a:xfrm>
        </p:grpSpPr>
        <p:grpSp>
          <p:nvGrpSpPr>
            <p:cNvPr id="19" name="Group 5">
              <a:extLst>
                <a:ext uri="{FF2B5EF4-FFF2-40B4-BE49-F238E27FC236}">
                  <a16:creationId xmlns:a16="http://schemas.microsoft.com/office/drawing/2014/main" id="{B3FE9B06-2CB4-FD39-E855-7B0FFE5F5B23}"/>
                </a:ext>
              </a:extLst>
            </p:cNvPr>
            <p:cNvGrpSpPr/>
            <p:nvPr/>
          </p:nvGrpSpPr>
          <p:grpSpPr>
            <a:xfrm>
              <a:off x="1311482" y="1376044"/>
              <a:ext cx="488015" cy="488015"/>
              <a:chOff x="0" y="0"/>
              <a:chExt cx="812800" cy="812800"/>
            </a:xfrm>
          </p:grpSpPr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7DD8D505-A5E9-DEB6-BA74-3C5790F3590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65D33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" name="TextBox 7">
                <a:extLst>
                  <a:ext uri="{FF2B5EF4-FFF2-40B4-BE49-F238E27FC236}">
                    <a16:creationId xmlns:a16="http://schemas.microsoft.com/office/drawing/2014/main" id="{721495AA-7245-CAA2-A4B4-EF18F681D277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0" name="TextBox 9">
              <a:extLst>
                <a:ext uri="{FF2B5EF4-FFF2-40B4-BE49-F238E27FC236}">
                  <a16:creationId xmlns:a16="http://schemas.microsoft.com/office/drawing/2014/main" id="{79D6679B-78EE-C17C-5966-6B5B46B9F75A}"/>
                </a:ext>
              </a:extLst>
            </p:cNvPr>
            <p:cNvSpPr txBox="1"/>
            <p:nvPr/>
          </p:nvSpPr>
          <p:spPr>
            <a:xfrm>
              <a:off x="1404860" y="1425439"/>
              <a:ext cx="326011" cy="3815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14"/>
                </a:lnSpc>
                <a:spcBef>
                  <a:spcPct val="0"/>
                </a:spcBef>
              </a:pPr>
              <a:r>
                <a:rPr lang="en-US" sz="2224" dirty="0">
                  <a:solidFill>
                    <a:srgbClr val="FFFFFF"/>
                  </a:solidFill>
                  <a:latin typeface="Nanum Gothic Bold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2892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2">
            <a:extLst>
              <a:ext uri="{FF2B5EF4-FFF2-40B4-BE49-F238E27FC236}">
                <a16:creationId xmlns:a16="http://schemas.microsoft.com/office/drawing/2014/main" id="{07F738A9-F60B-15A7-3795-078FAEA97DCE}"/>
              </a:ext>
            </a:extLst>
          </p:cNvPr>
          <p:cNvGrpSpPr/>
          <p:nvPr/>
        </p:nvGrpSpPr>
        <p:grpSpPr>
          <a:xfrm>
            <a:off x="330614" y="335189"/>
            <a:ext cx="11530772" cy="6187623"/>
            <a:chOff x="0" y="0"/>
            <a:chExt cx="4555367" cy="2444493"/>
          </a:xfrm>
        </p:grpSpPr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74E76E46-B5B8-0790-11D8-A325772E03E1}"/>
                </a:ext>
              </a:extLst>
            </p:cNvPr>
            <p:cNvSpPr/>
            <p:nvPr/>
          </p:nvSpPr>
          <p:spPr>
            <a:xfrm>
              <a:off x="0" y="0"/>
              <a:ext cx="4555367" cy="2444493"/>
            </a:xfrm>
            <a:custGeom>
              <a:avLst/>
              <a:gdLst/>
              <a:ahLst/>
              <a:cxnLst/>
              <a:rect l="l" t="t" r="r" b="b"/>
              <a:pathLst>
                <a:path w="4555367" h="2444493">
                  <a:moveTo>
                    <a:pt x="34018" y="0"/>
                  </a:moveTo>
                  <a:lnTo>
                    <a:pt x="4521348" y="0"/>
                  </a:lnTo>
                  <a:cubicBezTo>
                    <a:pt x="4530371" y="0"/>
                    <a:pt x="4539023" y="3584"/>
                    <a:pt x="4545403" y="9964"/>
                  </a:cubicBezTo>
                  <a:cubicBezTo>
                    <a:pt x="4551783" y="16343"/>
                    <a:pt x="4555367" y="24996"/>
                    <a:pt x="4555367" y="34018"/>
                  </a:cubicBezTo>
                  <a:lnTo>
                    <a:pt x="4555367" y="2410475"/>
                  </a:lnTo>
                  <a:cubicBezTo>
                    <a:pt x="4555367" y="2419497"/>
                    <a:pt x="4551783" y="2428150"/>
                    <a:pt x="4545403" y="2434529"/>
                  </a:cubicBezTo>
                  <a:cubicBezTo>
                    <a:pt x="4539023" y="2440909"/>
                    <a:pt x="4530371" y="2444493"/>
                    <a:pt x="4521348" y="2444493"/>
                  </a:cubicBezTo>
                  <a:lnTo>
                    <a:pt x="34018" y="2444493"/>
                  </a:lnTo>
                  <a:cubicBezTo>
                    <a:pt x="15231" y="2444493"/>
                    <a:pt x="0" y="2429263"/>
                    <a:pt x="0" y="2410475"/>
                  </a:cubicBezTo>
                  <a:lnTo>
                    <a:pt x="0" y="34018"/>
                  </a:lnTo>
                  <a:cubicBezTo>
                    <a:pt x="0" y="15231"/>
                    <a:pt x="15231" y="0"/>
                    <a:pt x="34018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sz="1200" dirty="0"/>
            </a:p>
          </p:txBody>
        </p:sp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5DBEB7BA-59C7-A8B6-2004-CBB072783519}"/>
                </a:ext>
              </a:extLst>
            </p:cNvPr>
            <p:cNvSpPr txBox="1"/>
            <p:nvPr/>
          </p:nvSpPr>
          <p:spPr>
            <a:xfrm>
              <a:off x="0" y="-47625"/>
              <a:ext cx="4555367" cy="249211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FF1B81C-CCFA-2B14-84B0-0BBC2BBEA31C}"/>
              </a:ext>
            </a:extLst>
          </p:cNvPr>
          <p:cNvSpPr txBox="1"/>
          <p:nvPr/>
        </p:nvSpPr>
        <p:spPr>
          <a:xfrm>
            <a:off x="1669245" y="684573"/>
            <a:ext cx="9928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Söhne"/>
              </a:rPr>
              <a:t>Build Human Preference Data and Train Reward Models</a:t>
            </a:r>
            <a:endParaRPr lang="ko-KR" altLang="en-US" sz="2800" dirty="0"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272316-C4FD-DA91-1C61-004E95DB419E}"/>
              </a:ext>
            </a:extLst>
          </p:cNvPr>
          <p:cNvSpPr txBox="1"/>
          <p:nvPr/>
        </p:nvSpPr>
        <p:spPr>
          <a:xfrm>
            <a:off x="1669246" y="5099518"/>
            <a:ext cx="5558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Söhne"/>
              </a:rPr>
              <a:t>Introducing Margin</a:t>
            </a:r>
            <a:endParaRPr lang="ko-KR" altLang="en-US" sz="2000" dirty="0">
              <a:latin typeface="Söhn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45D83-B57C-03DC-2CD6-F1E1740F56F8}"/>
              </a:ext>
            </a:extLst>
          </p:cNvPr>
          <p:cNvSpPr txBox="1"/>
          <p:nvPr/>
        </p:nvSpPr>
        <p:spPr>
          <a:xfrm>
            <a:off x="1431293" y="3950288"/>
            <a:ext cx="4344894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Söhne"/>
              </a:rPr>
              <a:t>Learn Safety/Helpful separately 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4B93344-A4C7-8EB8-8949-4387D2446540}"/>
              </a:ext>
            </a:extLst>
          </p:cNvPr>
          <p:cNvCxnSpPr>
            <a:cxnSpLocks/>
          </p:cNvCxnSpPr>
          <p:nvPr/>
        </p:nvCxnSpPr>
        <p:spPr>
          <a:xfrm>
            <a:off x="4988343" y="4252268"/>
            <a:ext cx="9236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9B741DE-D497-5D12-DE17-A80632EA5DCC}"/>
              </a:ext>
            </a:extLst>
          </p:cNvPr>
          <p:cNvSpPr txBox="1"/>
          <p:nvPr/>
        </p:nvSpPr>
        <p:spPr>
          <a:xfrm>
            <a:off x="6113087" y="3817373"/>
            <a:ext cx="5301803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Söhne"/>
              </a:rPr>
              <a:t>Build Safety Reward Model and Helpful Reward Model separately</a:t>
            </a:r>
            <a:endParaRPr lang="ko-KR" altLang="en-US" sz="2000" dirty="0">
              <a:latin typeface="Söhne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4F68209-A498-D73A-2F4B-7E2129FCB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116" y="5652628"/>
            <a:ext cx="6106377" cy="5525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2400F9-CC55-CD0E-481C-AB05B5E3810D}"/>
              </a:ext>
            </a:extLst>
          </p:cNvPr>
          <p:cNvSpPr txBox="1"/>
          <p:nvPr/>
        </p:nvSpPr>
        <p:spPr>
          <a:xfrm>
            <a:off x="2049892" y="2587947"/>
            <a:ext cx="2509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Söhne"/>
              </a:rPr>
              <a:t>Prompt</a:t>
            </a:r>
            <a:endParaRPr lang="ko-KR" altLang="en-US" sz="2000" dirty="0">
              <a:latin typeface="Söhne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EA768D9-EA05-F346-64FA-A2DEA80C85D8}"/>
              </a:ext>
            </a:extLst>
          </p:cNvPr>
          <p:cNvSpPr/>
          <p:nvPr/>
        </p:nvSpPr>
        <p:spPr>
          <a:xfrm>
            <a:off x="3664156" y="2282841"/>
            <a:ext cx="1602557" cy="9836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Söhne"/>
              </a:rPr>
              <a:t>SFT Model</a:t>
            </a:r>
            <a:endParaRPr lang="ko-KR" altLang="en-US" sz="2000" dirty="0">
              <a:latin typeface="Söhn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248B2-895A-0BA8-E00B-C37823B5EC78}"/>
              </a:ext>
            </a:extLst>
          </p:cNvPr>
          <p:cNvSpPr txBox="1"/>
          <p:nvPr/>
        </p:nvSpPr>
        <p:spPr>
          <a:xfrm>
            <a:off x="5595928" y="2316301"/>
            <a:ext cx="1767404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Söhne"/>
              </a:rPr>
              <a:t>Answer1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Söhne"/>
              </a:rPr>
              <a:t>Answer2</a:t>
            </a:r>
            <a:endParaRPr lang="ko-KR" altLang="en-US" sz="2000" dirty="0">
              <a:latin typeface="Söhne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4FCCBD9-6E74-ECB2-F1DC-039C819F0B7E}"/>
              </a:ext>
            </a:extLst>
          </p:cNvPr>
          <p:cNvSpPr/>
          <p:nvPr/>
        </p:nvSpPr>
        <p:spPr>
          <a:xfrm>
            <a:off x="7145791" y="2316301"/>
            <a:ext cx="1767404" cy="9502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Söhne"/>
              </a:rPr>
              <a:t>Human</a:t>
            </a:r>
          </a:p>
          <a:p>
            <a:pPr algn="ctr"/>
            <a:r>
              <a:rPr lang="en-US" altLang="ko-KR" sz="2000" dirty="0">
                <a:latin typeface="Söhne"/>
              </a:rPr>
              <a:t>Annotator</a:t>
            </a:r>
            <a:endParaRPr lang="ko-KR" altLang="en-US" sz="2000" dirty="0">
              <a:latin typeface="Söhne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D1E090-5CFE-8C47-2F36-FB915C942187}"/>
              </a:ext>
            </a:extLst>
          </p:cNvPr>
          <p:cNvSpPr txBox="1"/>
          <p:nvPr/>
        </p:nvSpPr>
        <p:spPr>
          <a:xfrm>
            <a:off x="1669246" y="1534438"/>
            <a:ext cx="3271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Söhne"/>
              </a:rPr>
              <a:t>Human Preference Data</a:t>
            </a:r>
            <a:endParaRPr lang="ko-KR" altLang="en-US" sz="2000" dirty="0">
              <a:latin typeface="Söhn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A33B01-4889-8988-C4A4-0AC3D9F46F5D}"/>
              </a:ext>
            </a:extLst>
          </p:cNvPr>
          <p:cNvSpPr txBox="1"/>
          <p:nvPr/>
        </p:nvSpPr>
        <p:spPr>
          <a:xfrm>
            <a:off x="9294829" y="2337718"/>
            <a:ext cx="1621410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Söhne"/>
              </a:rPr>
              <a:t>Good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Söhne"/>
              </a:rPr>
              <a:t>Bad</a:t>
            </a:r>
            <a:endParaRPr lang="ko-KR" altLang="en-US" sz="2000" dirty="0">
              <a:latin typeface="Söhne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BA255D-337A-DE4B-6738-BD25EA6CA3B6}"/>
              </a:ext>
            </a:extLst>
          </p:cNvPr>
          <p:cNvSpPr/>
          <p:nvPr/>
        </p:nvSpPr>
        <p:spPr>
          <a:xfrm>
            <a:off x="1753108" y="2055043"/>
            <a:ext cx="8974596" cy="147419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7DEC1F5-0ECA-597C-2556-8D5A7A1CA3EB}"/>
              </a:ext>
            </a:extLst>
          </p:cNvPr>
          <p:cNvGrpSpPr/>
          <p:nvPr/>
        </p:nvGrpSpPr>
        <p:grpSpPr>
          <a:xfrm>
            <a:off x="1011904" y="702808"/>
            <a:ext cx="488015" cy="488015"/>
            <a:chOff x="1311482" y="1376044"/>
            <a:chExt cx="488015" cy="488015"/>
          </a:xfrm>
        </p:grpSpPr>
        <p:grpSp>
          <p:nvGrpSpPr>
            <p:cNvPr id="21" name="Group 5">
              <a:extLst>
                <a:ext uri="{FF2B5EF4-FFF2-40B4-BE49-F238E27FC236}">
                  <a16:creationId xmlns:a16="http://schemas.microsoft.com/office/drawing/2014/main" id="{A45ED220-10AE-09D7-6440-01DE0367DC75}"/>
                </a:ext>
              </a:extLst>
            </p:cNvPr>
            <p:cNvGrpSpPr/>
            <p:nvPr/>
          </p:nvGrpSpPr>
          <p:grpSpPr>
            <a:xfrm>
              <a:off x="1311482" y="1376044"/>
              <a:ext cx="488015" cy="488015"/>
              <a:chOff x="0" y="0"/>
              <a:chExt cx="812800" cy="812800"/>
            </a:xfrm>
          </p:grpSpPr>
          <p:sp>
            <p:nvSpPr>
              <p:cNvPr id="23" name="Freeform 6">
                <a:extLst>
                  <a:ext uri="{FF2B5EF4-FFF2-40B4-BE49-F238E27FC236}">
                    <a16:creationId xmlns:a16="http://schemas.microsoft.com/office/drawing/2014/main" id="{F153CCFE-D146-0673-71C8-1789BAB0AF4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65D33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B2174D3B-2C6D-CD81-37F5-BDA34B947C16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2" name="TextBox 9">
              <a:extLst>
                <a:ext uri="{FF2B5EF4-FFF2-40B4-BE49-F238E27FC236}">
                  <a16:creationId xmlns:a16="http://schemas.microsoft.com/office/drawing/2014/main" id="{71C8E00F-7441-A588-5C99-0F6A4098169A}"/>
                </a:ext>
              </a:extLst>
            </p:cNvPr>
            <p:cNvSpPr txBox="1"/>
            <p:nvPr/>
          </p:nvSpPr>
          <p:spPr>
            <a:xfrm>
              <a:off x="1404860" y="1425439"/>
              <a:ext cx="326011" cy="3815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14"/>
                </a:lnSpc>
                <a:spcBef>
                  <a:spcPct val="0"/>
                </a:spcBef>
              </a:pPr>
              <a:r>
                <a:rPr lang="en-US" sz="2224" dirty="0">
                  <a:solidFill>
                    <a:srgbClr val="FFFFFF"/>
                  </a:solidFill>
                  <a:latin typeface="Nanum Gothic Bold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3921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A474BDA4-D991-E911-5A32-75B0CA6608AF}"/>
              </a:ext>
            </a:extLst>
          </p:cNvPr>
          <p:cNvGrpSpPr/>
          <p:nvPr/>
        </p:nvGrpSpPr>
        <p:grpSpPr>
          <a:xfrm>
            <a:off x="330614" y="335189"/>
            <a:ext cx="11530772" cy="6187623"/>
            <a:chOff x="0" y="0"/>
            <a:chExt cx="4555367" cy="2444493"/>
          </a:xfrm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6EC35D17-35DC-03ED-0BD7-EFAE4355991A}"/>
                </a:ext>
              </a:extLst>
            </p:cNvPr>
            <p:cNvSpPr/>
            <p:nvPr/>
          </p:nvSpPr>
          <p:spPr>
            <a:xfrm>
              <a:off x="0" y="0"/>
              <a:ext cx="4555367" cy="2444493"/>
            </a:xfrm>
            <a:custGeom>
              <a:avLst/>
              <a:gdLst/>
              <a:ahLst/>
              <a:cxnLst/>
              <a:rect l="l" t="t" r="r" b="b"/>
              <a:pathLst>
                <a:path w="4555367" h="2444493">
                  <a:moveTo>
                    <a:pt x="34018" y="0"/>
                  </a:moveTo>
                  <a:lnTo>
                    <a:pt x="4521348" y="0"/>
                  </a:lnTo>
                  <a:cubicBezTo>
                    <a:pt x="4530371" y="0"/>
                    <a:pt x="4539023" y="3584"/>
                    <a:pt x="4545403" y="9964"/>
                  </a:cubicBezTo>
                  <a:cubicBezTo>
                    <a:pt x="4551783" y="16343"/>
                    <a:pt x="4555367" y="24996"/>
                    <a:pt x="4555367" y="34018"/>
                  </a:cubicBezTo>
                  <a:lnTo>
                    <a:pt x="4555367" y="2410475"/>
                  </a:lnTo>
                  <a:cubicBezTo>
                    <a:pt x="4555367" y="2419497"/>
                    <a:pt x="4551783" y="2428150"/>
                    <a:pt x="4545403" y="2434529"/>
                  </a:cubicBezTo>
                  <a:cubicBezTo>
                    <a:pt x="4539023" y="2440909"/>
                    <a:pt x="4530371" y="2444493"/>
                    <a:pt x="4521348" y="2444493"/>
                  </a:cubicBezTo>
                  <a:lnTo>
                    <a:pt x="34018" y="2444493"/>
                  </a:lnTo>
                  <a:cubicBezTo>
                    <a:pt x="15231" y="2444493"/>
                    <a:pt x="0" y="2429263"/>
                    <a:pt x="0" y="2410475"/>
                  </a:cubicBezTo>
                  <a:lnTo>
                    <a:pt x="0" y="34018"/>
                  </a:lnTo>
                  <a:cubicBezTo>
                    <a:pt x="0" y="15231"/>
                    <a:pt x="15231" y="0"/>
                    <a:pt x="34018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sz="1200" dirty="0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98A82DCC-ABB7-D6B5-608A-8DF1E55986F0}"/>
                </a:ext>
              </a:extLst>
            </p:cNvPr>
            <p:cNvSpPr txBox="1"/>
            <p:nvPr/>
          </p:nvSpPr>
          <p:spPr>
            <a:xfrm>
              <a:off x="0" y="-47625"/>
              <a:ext cx="4555367" cy="249211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320BBC7-F0A8-0347-1805-53ECD426C1BC}"/>
              </a:ext>
            </a:extLst>
          </p:cNvPr>
          <p:cNvSpPr txBox="1"/>
          <p:nvPr/>
        </p:nvSpPr>
        <p:spPr>
          <a:xfrm>
            <a:off x="1734532" y="670908"/>
            <a:ext cx="5797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Söhne"/>
              </a:rPr>
              <a:t>Iterative Fine-Tuning Framework</a:t>
            </a:r>
            <a:endParaRPr lang="ko-KR" altLang="en-US" sz="2800" dirty="0">
              <a:latin typeface="Söhn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8A8FA-1301-919C-2FE2-B266955D4679}"/>
              </a:ext>
            </a:extLst>
          </p:cNvPr>
          <p:cNvSpPr txBox="1"/>
          <p:nvPr/>
        </p:nvSpPr>
        <p:spPr>
          <a:xfrm>
            <a:off x="1405191" y="1704587"/>
            <a:ext cx="9000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Söhne"/>
              </a:rPr>
              <a:t>Based on the fact that traditional RLHF training is linear</a:t>
            </a:r>
            <a:endParaRPr lang="ko-KR" altLang="en-US" sz="2000" dirty="0"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DC2334-F7BE-A934-D7E2-9790D1A12DDB}"/>
              </a:ext>
            </a:extLst>
          </p:cNvPr>
          <p:cNvSpPr txBox="1"/>
          <p:nvPr/>
        </p:nvSpPr>
        <p:spPr>
          <a:xfrm>
            <a:off x="1640896" y="3336519"/>
            <a:ext cx="626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Söhne"/>
              </a:rPr>
              <a:t>--&gt; Repeat SFT training and Reward training 5 times</a:t>
            </a:r>
            <a:endParaRPr lang="ko-KR" altLang="en-US" sz="2000" dirty="0">
              <a:solidFill>
                <a:srgbClr val="FF0000"/>
              </a:solidFill>
              <a:latin typeface="Söhn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E9F96-A99D-777B-DC70-D7FC06F177B1}"/>
              </a:ext>
            </a:extLst>
          </p:cNvPr>
          <p:cNvSpPr txBox="1"/>
          <p:nvPr/>
        </p:nvSpPr>
        <p:spPr>
          <a:xfrm>
            <a:off x="780775" y="4690603"/>
            <a:ext cx="10989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Söhne"/>
              </a:rPr>
              <a:t>Collecting human preference data can improve the performance of your reward model</a:t>
            </a:r>
            <a:endParaRPr lang="ko-KR" altLang="en-US" sz="2400" dirty="0">
              <a:latin typeface="Söhn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6D5302-7550-723F-4E88-5AC8B5C4157A}"/>
              </a:ext>
            </a:extLst>
          </p:cNvPr>
          <p:cNvSpPr txBox="1"/>
          <p:nvPr/>
        </p:nvSpPr>
        <p:spPr>
          <a:xfrm>
            <a:off x="1684583" y="1998416"/>
            <a:ext cx="6495068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latin typeface="Söhne"/>
              </a:rPr>
              <a:t>Training SFT Model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latin typeface="Söhne"/>
              </a:rPr>
              <a:t>Build Human Preference Data</a:t>
            </a:r>
            <a:r>
              <a:rPr lang="ko-KR" altLang="en-US" sz="1400" dirty="0">
                <a:latin typeface="Söhne"/>
              </a:rPr>
              <a:t> </a:t>
            </a:r>
            <a:r>
              <a:rPr lang="en-US" altLang="ko-KR" sz="1400" dirty="0">
                <a:latin typeface="Söhne"/>
              </a:rPr>
              <a:t>and</a:t>
            </a:r>
            <a:r>
              <a:rPr lang="ko-KR" altLang="en-US" sz="1400" dirty="0">
                <a:latin typeface="Söhne"/>
              </a:rPr>
              <a:t> </a:t>
            </a:r>
            <a:r>
              <a:rPr lang="en-US" altLang="ko-KR" sz="1400" dirty="0">
                <a:latin typeface="Söhne"/>
              </a:rPr>
              <a:t>Training</a:t>
            </a:r>
            <a:r>
              <a:rPr lang="ko-KR" altLang="en-US" sz="1400" dirty="0">
                <a:latin typeface="Söhne"/>
              </a:rPr>
              <a:t> </a:t>
            </a:r>
            <a:r>
              <a:rPr lang="en-US" altLang="ko-KR" sz="1400" dirty="0">
                <a:latin typeface="Söhne"/>
              </a:rPr>
              <a:t>Reward Model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latin typeface="Söhne"/>
              </a:rPr>
              <a:t>Use the model in 2 to train the SFT model PPO in 1</a:t>
            </a:r>
            <a:endParaRPr lang="ko-KR" altLang="en-US" sz="1400" dirty="0">
              <a:latin typeface="Söhne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B4390D0-87E4-C535-9F6A-2CA94F2D829B}"/>
              </a:ext>
            </a:extLst>
          </p:cNvPr>
          <p:cNvGrpSpPr/>
          <p:nvPr/>
        </p:nvGrpSpPr>
        <p:grpSpPr>
          <a:xfrm>
            <a:off x="1011904" y="702808"/>
            <a:ext cx="488015" cy="488015"/>
            <a:chOff x="1311482" y="1376044"/>
            <a:chExt cx="488015" cy="488015"/>
          </a:xfrm>
        </p:grpSpPr>
        <p:grpSp>
          <p:nvGrpSpPr>
            <p:cNvPr id="13" name="Group 5">
              <a:extLst>
                <a:ext uri="{FF2B5EF4-FFF2-40B4-BE49-F238E27FC236}">
                  <a16:creationId xmlns:a16="http://schemas.microsoft.com/office/drawing/2014/main" id="{1CE07555-726D-C053-4913-A0A604C54861}"/>
                </a:ext>
              </a:extLst>
            </p:cNvPr>
            <p:cNvGrpSpPr/>
            <p:nvPr/>
          </p:nvGrpSpPr>
          <p:grpSpPr>
            <a:xfrm>
              <a:off x="1311482" y="1376044"/>
              <a:ext cx="488015" cy="488015"/>
              <a:chOff x="0" y="0"/>
              <a:chExt cx="812800" cy="812800"/>
            </a:xfrm>
          </p:grpSpPr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684C7AE3-4F4D-F49E-C31B-58E93048D1C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65D33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" name="TextBox 7">
                <a:extLst>
                  <a:ext uri="{FF2B5EF4-FFF2-40B4-BE49-F238E27FC236}">
                    <a16:creationId xmlns:a16="http://schemas.microsoft.com/office/drawing/2014/main" id="{DCD847F5-96B9-9F3D-E270-06C62270EB46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4" name="TextBox 9">
              <a:extLst>
                <a:ext uri="{FF2B5EF4-FFF2-40B4-BE49-F238E27FC236}">
                  <a16:creationId xmlns:a16="http://schemas.microsoft.com/office/drawing/2014/main" id="{930F135E-DA89-E900-915C-4F71AC0E7244}"/>
                </a:ext>
              </a:extLst>
            </p:cNvPr>
            <p:cNvSpPr txBox="1"/>
            <p:nvPr/>
          </p:nvSpPr>
          <p:spPr>
            <a:xfrm>
              <a:off x="1404860" y="1425439"/>
              <a:ext cx="326011" cy="3815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14"/>
                </a:lnSpc>
                <a:spcBef>
                  <a:spcPct val="0"/>
                </a:spcBef>
              </a:pPr>
              <a:r>
                <a:rPr lang="en-US" sz="2224" dirty="0">
                  <a:solidFill>
                    <a:srgbClr val="FFFFFF"/>
                  </a:solidFill>
                  <a:latin typeface="Nanum Gothic Bold"/>
                </a:rPr>
                <a:t>&gt;</a:t>
              </a: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C11DA491-2AD9-2A4A-183B-938189448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091" y="1305380"/>
            <a:ext cx="3860717" cy="277489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D8AA360-315D-95C5-4A35-AC22A4C2BEB6}"/>
              </a:ext>
            </a:extLst>
          </p:cNvPr>
          <p:cNvSpPr txBox="1"/>
          <p:nvPr/>
        </p:nvSpPr>
        <p:spPr>
          <a:xfrm>
            <a:off x="9898934" y="4098200"/>
            <a:ext cx="16198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https://dajeblog.co.kr/rlhf/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92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>
            <a:extLst>
              <a:ext uri="{FF2B5EF4-FFF2-40B4-BE49-F238E27FC236}">
                <a16:creationId xmlns:a16="http://schemas.microsoft.com/office/drawing/2014/main" id="{FF6BB968-2AF5-9AD1-BE52-8072EE10D964}"/>
              </a:ext>
            </a:extLst>
          </p:cNvPr>
          <p:cNvGrpSpPr/>
          <p:nvPr/>
        </p:nvGrpSpPr>
        <p:grpSpPr>
          <a:xfrm>
            <a:off x="330614" y="335189"/>
            <a:ext cx="11530772" cy="6187623"/>
            <a:chOff x="0" y="0"/>
            <a:chExt cx="4555367" cy="2444493"/>
          </a:xfrm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E8252987-1299-3F57-2FD7-7669A6DBD3EC}"/>
                </a:ext>
              </a:extLst>
            </p:cNvPr>
            <p:cNvSpPr/>
            <p:nvPr/>
          </p:nvSpPr>
          <p:spPr>
            <a:xfrm>
              <a:off x="0" y="0"/>
              <a:ext cx="4555367" cy="2444493"/>
            </a:xfrm>
            <a:custGeom>
              <a:avLst/>
              <a:gdLst/>
              <a:ahLst/>
              <a:cxnLst/>
              <a:rect l="l" t="t" r="r" b="b"/>
              <a:pathLst>
                <a:path w="4555367" h="2444493">
                  <a:moveTo>
                    <a:pt x="34018" y="0"/>
                  </a:moveTo>
                  <a:lnTo>
                    <a:pt x="4521348" y="0"/>
                  </a:lnTo>
                  <a:cubicBezTo>
                    <a:pt x="4530371" y="0"/>
                    <a:pt x="4539023" y="3584"/>
                    <a:pt x="4545403" y="9964"/>
                  </a:cubicBezTo>
                  <a:cubicBezTo>
                    <a:pt x="4551783" y="16343"/>
                    <a:pt x="4555367" y="24996"/>
                    <a:pt x="4555367" y="34018"/>
                  </a:cubicBezTo>
                  <a:lnTo>
                    <a:pt x="4555367" y="2410475"/>
                  </a:lnTo>
                  <a:cubicBezTo>
                    <a:pt x="4555367" y="2419497"/>
                    <a:pt x="4551783" y="2428150"/>
                    <a:pt x="4545403" y="2434529"/>
                  </a:cubicBezTo>
                  <a:cubicBezTo>
                    <a:pt x="4539023" y="2440909"/>
                    <a:pt x="4530371" y="2444493"/>
                    <a:pt x="4521348" y="2444493"/>
                  </a:cubicBezTo>
                  <a:lnTo>
                    <a:pt x="34018" y="2444493"/>
                  </a:lnTo>
                  <a:cubicBezTo>
                    <a:pt x="15231" y="2444493"/>
                    <a:pt x="0" y="2429263"/>
                    <a:pt x="0" y="2410475"/>
                  </a:cubicBezTo>
                  <a:lnTo>
                    <a:pt x="0" y="34018"/>
                  </a:lnTo>
                  <a:cubicBezTo>
                    <a:pt x="0" y="15231"/>
                    <a:pt x="15231" y="0"/>
                    <a:pt x="34018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sz="1200" dirty="0"/>
            </a:p>
          </p:txBody>
        </p:sp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C6533481-BAEB-0BB9-14F7-08B2DFCBF653}"/>
                </a:ext>
              </a:extLst>
            </p:cNvPr>
            <p:cNvSpPr txBox="1"/>
            <p:nvPr/>
          </p:nvSpPr>
          <p:spPr>
            <a:xfrm>
              <a:off x="0" y="-47625"/>
              <a:ext cx="4555367" cy="249211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320BBC7-F0A8-0347-1805-53ECD426C1BC}"/>
              </a:ext>
            </a:extLst>
          </p:cNvPr>
          <p:cNvSpPr txBox="1"/>
          <p:nvPr/>
        </p:nvSpPr>
        <p:spPr>
          <a:xfrm>
            <a:off x="1715679" y="708785"/>
            <a:ext cx="5797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Söhne"/>
              </a:rPr>
              <a:t>Rejection Sampling</a:t>
            </a:r>
            <a:endParaRPr lang="ko-KR" altLang="en-US" sz="2800" dirty="0">
              <a:latin typeface="Söhne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AB0BCFD5-1BEB-4EE5-049E-4975E7ACFB26}"/>
              </a:ext>
            </a:extLst>
          </p:cNvPr>
          <p:cNvGrpSpPr/>
          <p:nvPr/>
        </p:nvGrpSpPr>
        <p:grpSpPr>
          <a:xfrm>
            <a:off x="1255911" y="4780850"/>
            <a:ext cx="8344019" cy="1101552"/>
            <a:chOff x="1715679" y="4252452"/>
            <a:chExt cx="8344019" cy="1101552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5161520C-D7D4-7D7B-0213-D6F5C0B65910}"/>
                </a:ext>
              </a:extLst>
            </p:cNvPr>
            <p:cNvSpPr/>
            <p:nvPr/>
          </p:nvSpPr>
          <p:spPr>
            <a:xfrm>
              <a:off x="8310045" y="4597916"/>
              <a:ext cx="1043099" cy="307817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05CA0B9-41F5-870E-943F-037CF0E3A8DE}"/>
                </a:ext>
              </a:extLst>
            </p:cNvPr>
            <p:cNvSpPr/>
            <p:nvPr/>
          </p:nvSpPr>
          <p:spPr>
            <a:xfrm>
              <a:off x="4989214" y="4652362"/>
              <a:ext cx="1344943" cy="307817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A0894964-9EDA-7B04-E68D-6E1C5CA4FC80}"/>
                </a:ext>
              </a:extLst>
            </p:cNvPr>
            <p:cNvSpPr/>
            <p:nvPr/>
          </p:nvSpPr>
          <p:spPr>
            <a:xfrm>
              <a:off x="3131804" y="4290222"/>
              <a:ext cx="1421394" cy="102304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SFT Model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380BE0-E184-00D4-E949-DE1B10DB963A}"/>
                </a:ext>
              </a:extLst>
            </p:cNvPr>
            <p:cNvSpPr txBox="1"/>
            <p:nvPr/>
          </p:nvSpPr>
          <p:spPr>
            <a:xfrm>
              <a:off x="1715679" y="4338341"/>
              <a:ext cx="19827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Söhne"/>
                </a:rPr>
                <a:t>Question</a:t>
              </a:r>
            </a:p>
            <a:p>
              <a:r>
                <a:rPr lang="en-US" altLang="ko-KR" sz="2000" dirty="0">
                  <a:latin typeface="Söhne"/>
                </a:rPr>
                <a:t>Question</a:t>
              </a:r>
            </a:p>
            <a:p>
              <a:r>
                <a:rPr lang="en-US" altLang="ko-KR" sz="2000" dirty="0">
                  <a:latin typeface="Söhne"/>
                </a:rPr>
                <a:t>Question</a:t>
              </a:r>
              <a:endParaRPr lang="ko-KR" altLang="en-US" sz="2000" dirty="0">
                <a:latin typeface="Söhne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03F1DA0-5183-FE51-6369-92E66630CC6B}"/>
                </a:ext>
              </a:extLst>
            </p:cNvPr>
            <p:cNvSpPr txBox="1"/>
            <p:nvPr/>
          </p:nvSpPr>
          <p:spPr>
            <a:xfrm>
              <a:off x="5118099" y="4302370"/>
              <a:ext cx="20443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Söhne"/>
                </a:rPr>
                <a:t>Answer1</a:t>
              </a:r>
            </a:p>
            <a:p>
              <a:r>
                <a:rPr lang="en-US" altLang="ko-KR" sz="2000" dirty="0">
                  <a:latin typeface="Söhne"/>
                </a:rPr>
                <a:t>Answer2</a:t>
              </a:r>
            </a:p>
            <a:p>
              <a:r>
                <a:rPr lang="en-US" altLang="ko-KR" sz="2000" dirty="0">
                  <a:latin typeface="Söhne"/>
                </a:rPr>
                <a:t>Answer3</a:t>
              </a:r>
              <a:endParaRPr lang="ko-KR" altLang="en-US" sz="2000" dirty="0">
                <a:latin typeface="Söhne"/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FB5156D2-E1B5-2F33-8858-7B41F4CAB8A6}"/>
                </a:ext>
              </a:extLst>
            </p:cNvPr>
            <p:cNvSpPr/>
            <p:nvPr/>
          </p:nvSpPr>
          <p:spPr>
            <a:xfrm>
              <a:off x="6668292" y="4290222"/>
              <a:ext cx="1483318" cy="102304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Reward Model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BFCF2B0-A9E7-2A17-91CB-FD2EEDDB7BDC}"/>
                </a:ext>
              </a:extLst>
            </p:cNvPr>
            <p:cNvSpPr txBox="1"/>
            <p:nvPr/>
          </p:nvSpPr>
          <p:spPr>
            <a:xfrm>
              <a:off x="8576380" y="4252452"/>
              <a:ext cx="148331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Söhne"/>
                </a:rPr>
                <a:t>0.1</a:t>
              </a:r>
            </a:p>
            <a:p>
              <a:r>
                <a:rPr lang="en-US" altLang="ko-KR" sz="2000" dirty="0">
                  <a:latin typeface="Söhne"/>
                </a:rPr>
                <a:t>0.7</a:t>
              </a:r>
            </a:p>
            <a:p>
              <a:r>
                <a:rPr lang="en-US" altLang="ko-KR" sz="2000" dirty="0">
                  <a:latin typeface="Söhne"/>
                </a:rPr>
                <a:t>0.2</a:t>
              </a:r>
            </a:p>
          </p:txBody>
        </p: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96D61912-985D-D893-8935-A3A63E0BFE20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 rot="10800000">
              <a:off x="3842502" y="4290223"/>
              <a:ext cx="5510643" cy="477055"/>
            </a:xfrm>
            <a:prstGeom prst="bentConnector4">
              <a:avLst>
                <a:gd name="adj1" fmla="val -6228"/>
                <a:gd name="adj2" fmla="val 287844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683487E-5BBA-A4E3-A402-76E1A3153917}"/>
              </a:ext>
            </a:extLst>
          </p:cNvPr>
          <p:cNvSpPr txBox="1"/>
          <p:nvPr/>
        </p:nvSpPr>
        <p:spPr>
          <a:xfrm>
            <a:off x="1728118" y="1677041"/>
            <a:ext cx="5210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Söhne"/>
              </a:rPr>
              <a:t>Sampling data from a specific distribution</a:t>
            </a:r>
            <a:endParaRPr lang="ko-KR" altLang="en-US" sz="2000" dirty="0">
              <a:latin typeface="Söhne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6670C60-D337-E691-A0C4-F434D87CA577}"/>
              </a:ext>
            </a:extLst>
          </p:cNvPr>
          <p:cNvGrpSpPr/>
          <p:nvPr/>
        </p:nvGrpSpPr>
        <p:grpSpPr>
          <a:xfrm>
            <a:off x="1011904" y="702808"/>
            <a:ext cx="488015" cy="488015"/>
            <a:chOff x="1311482" y="1376044"/>
            <a:chExt cx="488015" cy="488015"/>
          </a:xfrm>
        </p:grpSpPr>
        <p:grpSp>
          <p:nvGrpSpPr>
            <p:cNvPr id="12" name="Group 5">
              <a:extLst>
                <a:ext uri="{FF2B5EF4-FFF2-40B4-BE49-F238E27FC236}">
                  <a16:creationId xmlns:a16="http://schemas.microsoft.com/office/drawing/2014/main" id="{9C96C0AA-C798-88A0-F0D9-4C06E74E7FAA}"/>
                </a:ext>
              </a:extLst>
            </p:cNvPr>
            <p:cNvGrpSpPr/>
            <p:nvPr/>
          </p:nvGrpSpPr>
          <p:grpSpPr>
            <a:xfrm>
              <a:off x="1311482" y="1376044"/>
              <a:ext cx="488015" cy="488015"/>
              <a:chOff x="0" y="0"/>
              <a:chExt cx="812800" cy="812800"/>
            </a:xfrm>
          </p:grpSpPr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id="{96360C3F-06D9-F060-532D-A9EF405277B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65D33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" name="TextBox 7">
                <a:extLst>
                  <a:ext uri="{FF2B5EF4-FFF2-40B4-BE49-F238E27FC236}">
                    <a16:creationId xmlns:a16="http://schemas.microsoft.com/office/drawing/2014/main" id="{34612AD4-EA4E-9F07-0987-669BC745F1C7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424098B1-2709-DB54-3227-74CB2A002671}"/>
                </a:ext>
              </a:extLst>
            </p:cNvPr>
            <p:cNvSpPr txBox="1"/>
            <p:nvPr/>
          </p:nvSpPr>
          <p:spPr>
            <a:xfrm>
              <a:off x="1404860" y="1425439"/>
              <a:ext cx="326011" cy="3815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14"/>
                </a:lnSpc>
                <a:spcBef>
                  <a:spcPct val="0"/>
                </a:spcBef>
              </a:pPr>
              <a:r>
                <a:rPr lang="en-US" sz="2224" dirty="0">
                  <a:solidFill>
                    <a:srgbClr val="FFFFFF"/>
                  </a:solidFill>
                  <a:latin typeface="Nanum Gothic Bold"/>
                </a:rPr>
                <a:t>&gt;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4B7F9E-9A84-44E6-96DD-2E76CE413CF6}"/>
              </a:ext>
            </a:extLst>
          </p:cNvPr>
          <p:cNvGrpSpPr/>
          <p:nvPr/>
        </p:nvGrpSpPr>
        <p:grpSpPr>
          <a:xfrm>
            <a:off x="6702693" y="1269776"/>
            <a:ext cx="5008915" cy="1549840"/>
            <a:chOff x="6702693" y="1269776"/>
            <a:chExt cx="5008915" cy="154984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69EE1C9-F8AF-C4F6-EA08-3577CED93DA7}"/>
                </a:ext>
              </a:extLst>
            </p:cNvPr>
            <p:cNvSpPr/>
            <p:nvPr/>
          </p:nvSpPr>
          <p:spPr>
            <a:xfrm>
              <a:off x="6702693" y="1269776"/>
              <a:ext cx="4885615" cy="15498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8DAA348-8A90-18A2-DE94-9C1A09FFA7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55" t="60404" r="62706" b="3623"/>
            <a:stretch/>
          </p:blipFill>
          <p:spPr>
            <a:xfrm>
              <a:off x="8285492" y="1516580"/>
              <a:ext cx="1245611" cy="993064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2078630-5375-C1CD-41D7-E98767E6B0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1769" t="9270" r="1100" b="56347"/>
            <a:stretch/>
          </p:blipFill>
          <p:spPr>
            <a:xfrm>
              <a:off x="9892154" y="1516581"/>
              <a:ext cx="1025952" cy="949146"/>
            </a:xfrm>
            <a:prstGeom prst="rect">
              <a:avLst/>
            </a:prstGeom>
          </p:spPr>
        </p:pic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1F30FE6A-C2EF-74F6-596C-6545F7DD3F16}"/>
                </a:ext>
              </a:extLst>
            </p:cNvPr>
            <p:cNvCxnSpPr>
              <a:cxnSpLocks/>
              <a:stCxn id="66" idx="2"/>
              <a:endCxn id="9" idx="2"/>
            </p:cNvCxnSpPr>
            <p:nvPr/>
          </p:nvCxnSpPr>
          <p:spPr>
            <a:xfrm rot="5400000">
              <a:off x="9901379" y="1157816"/>
              <a:ext cx="358747" cy="2344909"/>
            </a:xfrm>
            <a:prstGeom prst="bentConnector3">
              <a:avLst>
                <a:gd name="adj1" fmla="val 163394"/>
              </a:avLst>
            </a:prstGeom>
            <a:ln w="12700" cap="rnd">
              <a:headEnd w="med" len="sm"/>
              <a:tailEnd type="arrow" w="med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A41000C0-4D29-FEB3-3CF8-D27E724E8E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787" t="2235" r="68271" b="56499"/>
            <a:stretch/>
          </p:blipFill>
          <p:spPr>
            <a:xfrm>
              <a:off x="6876980" y="1386457"/>
              <a:ext cx="1018793" cy="1139170"/>
            </a:xfrm>
            <a:prstGeom prst="rect">
              <a:avLst/>
            </a:prstGeom>
          </p:spPr>
        </p:pic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E1FDC0CF-C044-885B-7BA3-ABA05F1D85CC}"/>
                </a:ext>
              </a:extLst>
            </p:cNvPr>
            <p:cNvCxnSpPr/>
            <p:nvPr/>
          </p:nvCxnSpPr>
          <p:spPr>
            <a:xfrm>
              <a:off x="7950548" y="1796165"/>
              <a:ext cx="332809" cy="0"/>
            </a:xfrm>
            <a:prstGeom prst="straightConnector1">
              <a:avLst/>
            </a:prstGeom>
            <a:ln w="9525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EA61BC1C-9711-63F4-0F92-8333EAC2CA42}"/>
                </a:ext>
              </a:extLst>
            </p:cNvPr>
            <p:cNvCxnSpPr/>
            <p:nvPr/>
          </p:nvCxnSpPr>
          <p:spPr>
            <a:xfrm>
              <a:off x="9531104" y="2025801"/>
              <a:ext cx="332809" cy="0"/>
            </a:xfrm>
            <a:prstGeom prst="straightConnector1">
              <a:avLst/>
            </a:prstGeom>
            <a:ln w="12700">
              <a:tailEnd type="arrow" w="med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0F2BD3AD-C354-5481-6824-F769E5658E68}"/>
                </a:ext>
              </a:extLst>
            </p:cNvPr>
            <p:cNvCxnSpPr/>
            <p:nvPr/>
          </p:nvCxnSpPr>
          <p:spPr>
            <a:xfrm>
              <a:off x="7950548" y="1945185"/>
              <a:ext cx="332809" cy="0"/>
            </a:xfrm>
            <a:prstGeom prst="straightConnector1">
              <a:avLst/>
            </a:prstGeom>
            <a:ln w="9525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7D37ADEF-DE43-87EC-86F8-B0BFCE444342}"/>
                </a:ext>
              </a:extLst>
            </p:cNvPr>
            <p:cNvCxnSpPr/>
            <p:nvPr/>
          </p:nvCxnSpPr>
          <p:spPr>
            <a:xfrm>
              <a:off x="7950548" y="2107720"/>
              <a:ext cx="332809" cy="0"/>
            </a:xfrm>
            <a:prstGeom prst="straightConnector1">
              <a:avLst/>
            </a:prstGeom>
            <a:ln w="9525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183F1101-F80E-6150-5D1E-AA88E709FEDB}"/>
                </a:ext>
              </a:extLst>
            </p:cNvPr>
            <p:cNvCxnSpPr/>
            <p:nvPr/>
          </p:nvCxnSpPr>
          <p:spPr>
            <a:xfrm>
              <a:off x="7952683" y="2260970"/>
              <a:ext cx="332809" cy="0"/>
            </a:xfrm>
            <a:prstGeom prst="straightConnector1">
              <a:avLst/>
            </a:prstGeom>
            <a:ln w="9525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96F9896D-CF97-2226-2967-CF2F1620C759}"/>
                    </a:ext>
                  </a:extLst>
                </p:cNvPr>
                <p:cNvSpPr txBox="1"/>
                <p:nvPr/>
              </p:nvSpPr>
              <p:spPr>
                <a:xfrm>
                  <a:off x="10794807" y="1875325"/>
                  <a:ext cx="916801" cy="2755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ko-KR" altLang="en-US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96F9896D-CF97-2226-2967-CF2F1620C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4807" y="1875325"/>
                  <a:ext cx="916801" cy="275572"/>
                </a:xfrm>
                <a:prstGeom prst="rect">
                  <a:avLst/>
                </a:prstGeom>
                <a:blipFill>
                  <a:blip r:embed="rId3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95E6B84-D058-323D-886A-71C127F0DE47}"/>
              </a:ext>
            </a:extLst>
          </p:cNvPr>
          <p:cNvSpPr txBox="1"/>
          <p:nvPr/>
        </p:nvSpPr>
        <p:spPr>
          <a:xfrm>
            <a:off x="9984870" y="1001173"/>
            <a:ext cx="16198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https://dajeblog.co.kr/rlhf/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894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863A3D5-1246-56C1-07A1-7B9C7DBE0ED7}"/>
              </a:ext>
            </a:extLst>
          </p:cNvPr>
          <p:cNvGrpSpPr/>
          <p:nvPr/>
        </p:nvGrpSpPr>
        <p:grpSpPr>
          <a:xfrm>
            <a:off x="330614" y="335189"/>
            <a:ext cx="11530772" cy="6187623"/>
            <a:chOff x="0" y="0"/>
            <a:chExt cx="4555367" cy="2444493"/>
          </a:xfrm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00B9B1A1-89E8-13B0-65AD-C228E68AC449}"/>
                </a:ext>
              </a:extLst>
            </p:cNvPr>
            <p:cNvSpPr/>
            <p:nvPr/>
          </p:nvSpPr>
          <p:spPr>
            <a:xfrm>
              <a:off x="0" y="0"/>
              <a:ext cx="4555367" cy="2444493"/>
            </a:xfrm>
            <a:custGeom>
              <a:avLst/>
              <a:gdLst/>
              <a:ahLst/>
              <a:cxnLst/>
              <a:rect l="l" t="t" r="r" b="b"/>
              <a:pathLst>
                <a:path w="4555367" h="2444493">
                  <a:moveTo>
                    <a:pt x="34018" y="0"/>
                  </a:moveTo>
                  <a:lnTo>
                    <a:pt x="4521348" y="0"/>
                  </a:lnTo>
                  <a:cubicBezTo>
                    <a:pt x="4530371" y="0"/>
                    <a:pt x="4539023" y="3584"/>
                    <a:pt x="4545403" y="9964"/>
                  </a:cubicBezTo>
                  <a:cubicBezTo>
                    <a:pt x="4551783" y="16343"/>
                    <a:pt x="4555367" y="24996"/>
                    <a:pt x="4555367" y="34018"/>
                  </a:cubicBezTo>
                  <a:lnTo>
                    <a:pt x="4555367" y="2410475"/>
                  </a:lnTo>
                  <a:cubicBezTo>
                    <a:pt x="4555367" y="2419497"/>
                    <a:pt x="4551783" y="2428150"/>
                    <a:pt x="4545403" y="2434529"/>
                  </a:cubicBezTo>
                  <a:cubicBezTo>
                    <a:pt x="4539023" y="2440909"/>
                    <a:pt x="4530371" y="2444493"/>
                    <a:pt x="4521348" y="2444493"/>
                  </a:cubicBezTo>
                  <a:lnTo>
                    <a:pt x="34018" y="2444493"/>
                  </a:lnTo>
                  <a:cubicBezTo>
                    <a:pt x="15231" y="2444493"/>
                    <a:pt x="0" y="2429263"/>
                    <a:pt x="0" y="2410475"/>
                  </a:cubicBezTo>
                  <a:lnTo>
                    <a:pt x="0" y="34018"/>
                  </a:lnTo>
                  <a:cubicBezTo>
                    <a:pt x="0" y="15231"/>
                    <a:pt x="15231" y="0"/>
                    <a:pt x="34018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sz="1200" dirty="0"/>
            </a:p>
          </p:txBody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6668E7C7-070D-7E8A-4CCF-A2EA014BCD3F}"/>
                </a:ext>
              </a:extLst>
            </p:cNvPr>
            <p:cNvSpPr txBox="1"/>
            <p:nvPr/>
          </p:nvSpPr>
          <p:spPr>
            <a:xfrm>
              <a:off x="0" y="-47625"/>
              <a:ext cx="4555367" cy="249211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DA24101-5DC1-2760-CFA7-45FAF5CE327B}"/>
              </a:ext>
            </a:extLst>
          </p:cNvPr>
          <p:cNvSpPr txBox="1"/>
          <p:nvPr/>
        </p:nvSpPr>
        <p:spPr>
          <a:xfrm>
            <a:off x="1652113" y="702808"/>
            <a:ext cx="5081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Söhne"/>
              </a:rPr>
              <a:t>PPO Reinforcement Learning</a:t>
            </a:r>
            <a:endParaRPr lang="ko-KR" altLang="en-US" sz="2800" dirty="0"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93A224-9C6A-9135-A5C2-7C40D91D3E79}"/>
              </a:ext>
            </a:extLst>
          </p:cNvPr>
          <p:cNvSpPr txBox="1"/>
          <p:nvPr/>
        </p:nvSpPr>
        <p:spPr>
          <a:xfrm>
            <a:off x="1026042" y="1783979"/>
            <a:ext cx="532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Söhne"/>
              </a:rPr>
              <a:t>Training to Increase Reward in SFT Models</a:t>
            </a:r>
            <a:endParaRPr lang="ko-KR" altLang="en-US" dirty="0">
              <a:latin typeface="Söhne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4616DF-D1BE-F0F5-9578-68A6B374C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293" y="4049976"/>
            <a:ext cx="4097401" cy="4730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185466-8235-ECD7-4283-2CA9DCB7C76D}"/>
              </a:ext>
            </a:extLst>
          </p:cNvPr>
          <p:cNvSpPr txBox="1"/>
          <p:nvPr/>
        </p:nvSpPr>
        <p:spPr>
          <a:xfrm>
            <a:off x="1011904" y="2231854"/>
            <a:ext cx="9861177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Söhne"/>
              </a:rPr>
              <a:t>If the Safety Score is not higher than 0.15 (unsafe), select Safety Score as Reward</a:t>
            </a:r>
            <a:endParaRPr lang="ko-KR" altLang="en-US" dirty="0">
              <a:latin typeface="Söhne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2BA5CDB-83F9-BD13-78B1-A194309ECB34}"/>
              </a:ext>
            </a:extLst>
          </p:cNvPr>
          <p:cNvGrpSpPr/>
          <p:nvPr/>
        </p:nvGrpSpPr>
        <p:grpSpPr>
          <a:xfrm>
            <a:off x="1011904" y="702808"/>
            <a:ext cx="488015" cy="488015"/>
            <a:chOff x="1311482" y="1376044"/>
            <a:chExt cx="488015" cy="488015"/>
          </a:xfrm>
        </p:grpSpPr>
        <p:grpSp>
          <p:nvGrpSpPr>
            <p:cNvPr id="11" name="Group 5">
              <a:extLst>
                <a:ext uri="{FF2B5EF4-FFF2-40B4-BE49-F238E27FC236}">
                  <a16:creationId xmlns:a16="http://schemas.microsoft.com/office/drawing/2014/main" id="{00F49BA3-1712-4DF6-87DF-919BC2B2CA0E}"/>
                </a:ext>
              </a:extLst>
            </p:cNvPr>
            <p:cNvGrpSpPr/>
            <p:nvPr/>
          </p:nvGrpSpPr>
          <p:grpSpPr>
            <a:xfrm>
              <a:off x="1311482" y="1376044"/>
              <a:ext cx="488015" cy="488015"/>
              <a:chOff x="0" y="0"/>
              <a:chExt cx="812800" cy="812800"/>
            </a:xfrm>
          </p:grpSpPr>
          <p:sp>
            <p:nvSpPr>
              <p:cNvPr id="13" name="Freeform 6">
                <a:extLst>
                  <a:ext uri="{FF2B5EF4-FFF2-40B4-BE49-F238E27FC236}">
                    <a16:creationId xmlns:a16="http://schemas.microsoft.com/office/drawing/2014/main" id="{2FAB80F2-9D77-A7B4-2C9A-8869B80A596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65D33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" name="TextBox 7">
                <a:extLst>
                  <a:ext uri="{FF2B5EF4-FFF2-40B4-BE49-F238E27FC236}">
                    <a16:creationId xmlns:a16="http://schemas.microsoft.com/office/drawing/2014/main" id="{602BE9B8-6522-99F7-B4CC-4B054CF4DF21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B2AD2EA3-B6BA-D7AF-2C06-326FEDF543E8}"/>
                </a:ext>
              </a:extLst>
            </p:cNvPr>
            <p:cNvSpPr txBox="1"/>
            <p:nvPr/>
          </p:nvSpPr>
          <p:spPr>
            <a:xfrm>
              <a:off x="1404860" y="1425439"/>
              <a:ext cx="326011" cy="3815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14"/>
                </a:lnSpc>
                <a:spcBef>
                  <a:spcPct val="0"/>
                </a:spcBef>
              </a:pPr>
              <a:r>
                <a:rPr lang="en-US" sz="2224" dirty="0">
                  <a:solidFill>
                    <a:srgbClr val="FFFFFF"/>
                  </a:solidFill>
                  <a:latin typeface="Nanum Gothic Bold"/>
                </a:rPr>
                <a:t>&gt;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9E7FCC2-8417-EC8E-0324-2AE39CD4D257}"/>
              </a:ext>
            </a:extLst>
          </p:cNvPr>
          <p:cNvSpPr txBox="1"/>
          <p:nvPr/>
        </p:nvSpPr>
        <p:spPr>
          <a:xfrm>
            <a:off x="1011904" y="2919200"/>
            <a:ext cx="9157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Söhne"/>
              </a:rPr>
              <a:t>Reward Model's score is designed to be learned as either Safety or Helpfulness</a:t>
            </a:r>
            <a:endParaRPr lang="ko-KR" altLang="en-US" dirty="0">
              <a:latin typeface="Söhne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57173A5-A4E1-5496-BF21-D625739F7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496" y="3429000"/>
            <a:ext cx="3431749" cy="286297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7922FDF-C8BB-1D79-CBB7-A6A9B079B5C0}"/>
              </a:ext>
            </a:extLst>
          </p:cNvPr>
          <p:cNvSpPr txBox="1"/>
          <p:nvPr/>
        </p:nvSpPr>
        <p:spPr>
          <a:xfrm>
            <a:off x="9220233" y="6271956"/>
            <a:ext cx="16198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https://dajeblog.co.kr/rlhf/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489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">
            <a:extLst>
              <a:ext uri="{FF2B5EF4-FFF2-40B4-BE49-F238E27FC236}">
                <a16:creationId xmlns:a16="http://schemas.microsoft.com/office/drawing/2014/main" id="{94A39DAF-A84C-F330-7D42-D73D6969DD93}"/>
              </a:ext>
            </a:extLst>
          </p:cNvPr>
          <p:cNvGrpSpPr/>
          <p:nvPr/>
        </p:nvGrpSpPr>
        <p:grpSpPr>
          <a:xfrm>
            <a:off x="330614" y="335189"/>
            <a:ext cx="11530772" cy="6187623"/>
            <a:chOff x="0" y="0"/>
            <a:chExt cx="4555367" cy="2444493"/>
          </a:xfrm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238D0C86-69B3-6B10-1009-18D9960156B4}"/>
                </a:ext>
              </a:extLst>
            </p:cNvPr>
            <p:cNvSpPr/>
            <p:nvPr/>
          </p:nvSpPr>
          <p:spPr>
            <a:xfrm>
              <a:off x="0" y="0"/>
              <a:ext cx="4555367" cy="2444493"/>
            </a:xfrm>
            <a:custGeom>
              <a:avLst/>
              <a:gdLst/>
              <a:ahLst/>
              <a:cxnLst/>
              <a:rect l="l" t="t" r="r" b="b"/>
              <a:pathLst>
                <a:path w="4555367" h="2444493">
                  <a:moveTo>
                    <a:pt x="34018" y="0"/>
                  </a:moveTo>
                  <a:lnTo>
                    <a:pt x="4521348" y="0"/>
                  </a:lnTo>
                  <a:cubicBezTo>
                    <a:pt x="4530371" y="0"/>
                    <a:pt x="4539023" y="3584"/>
                    <a:pt x="4545403" y="9964"/>
                  </a:cubicBezTo>
                  <a:cubicBezTo>
                    <a:pt x="4551783" y="16343"/>
                    <a:pt x="4555367" y="24996"/>
                    <a:pt x="4555367" y="34018"/>
                  </a:cubicBezTo>
                  <a:lnTo>
                    <a:pt x="4555367" y="2410475"/>
                  </a:lnTo>
                  <a:cubicBezTo>
                    <a:pt x="4555367" y="2419497"/>
                    <a:pt x="4551783" y="2428150"/>
                    <a:pt x="4545403" y="2434529"/>
                  </a:cubicBezTo>
                  <a:cubicBezTo>
                    <a:pt x="4539023" y="2440909"/>
                    <a:pt x="4530371" y="2444493"/>
                    <a:pt x="4521348" y="2444493"/>
                  </a:cubicBezTo>
                  <a:lnTo>
                    <a:pt x="34018" y="2444493"/>
                  </a:lnTo>
                  <a:cubicBezTo>
                    <a:pt x="15231" y="2444493"/>
                    <a:pt x="0" y="2429263"/>
                    <a:pt x="0" y="2410475"/>
                  </a:cubicBezTo>
                  <a:lnTo>
                    <a:pt x="0" y="34018"/>
                  </a:lnTo>
                  <a:cubicBezTo>
                    <a:pt x="0" y="15231"/>
                    <a:pt x="15231" y="0"/>
                    <a:pt x="34018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sz="1200" dirty="0"/>
            </a:p>
          </p:txBody>
        </p:sp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C7555762-F911-DB34-8C26-245610659F47}"/>
                </a:ext>
              </a:extLst>
            </p:cNvPr>
            <p:cNvSpPr txBox="1"/>
            <p:nvPr/>
          </p:nvSpPr>
          <p:spPr>
            <a:xfrm>
              <a:off x="0" y="-47625"/>
              <a:ext cx="4555367" cy="249211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4952AE-54E9-6D52-FF27-D4339D637929}"/>
              </a:ext>
            </a:extLst>
          </p:cNvPr>
          <p:cNvSpPr txBox="1"/>
          <p:nvPr/>
        </p:nvSpPr>
        <p:spPr>
          <a:xfrm>
            <a:off x="1674851" y="681365"/>
            <a:ext cx="5241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Söhne"/>
              </a:rPr>
              <a:t>GATT(Ghost Attention)</a:t>
            </a:r>
            <a:endParaRPr lang="ko-KR" altLang="en-US" sz="2800" dirty="0">
              <a:latin typeface="Söhne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63D006-2321-69F5-8D83-1E2B0F02AD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394"/>
          <a:stretch/>
        </p:blipFill>
        <p:spPr>
          <a:xfrm>
            <a:off x="1110206" y="3951903"/>
            <a:ext cx="2492352" cy="24766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2AF7BF9-FC0F-DE0A-2539-3E7F5423C1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16"/>
          <a:stretch/>
        </p:blipFill>
        <p:spPr>
          <a:xfrm>
            <a:off x="8216458" y="3530400"/>
            <a:ext cx="2492352" cy="27438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8370EB-6F90-A182-9275-15FA2F6CEBB9}"/>
              </a:ext>
            </a:extLst>
          </p:cNvPr>
          <p:cNvSpPr txBox="1"/>
          <p:nvPr/>
        </p:nvSpPr>
        <p:spPr>
          <a:xfrm>
            <a:off x="690684" y="1577010"/>
            <a:ext cx="6107654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Söhne"/>
              </a:rPr>
              <a:t>Inputting an Instruction only initially creates a conversation that doesn't fit the Instruction as the conversation progresses</a:t>
            </a:r>
            <a:endParaRPr lang="ko-KR" altLang="en-US" dirty="0">
              <a:latin typeface="Söhn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172CBD-B70C-BDD9-246C-66033330457F}"/>
              </a:ext>
            </a:extLst>
          </p:cNvPr>
          <p:cNvSpPr txBox="1"/>
          <p:nvPr/>
        </p:nvSpPr>
        <p:spPr>
          <a:xfrm>
            <a:off x="690685" y="2830525"/>
            <a:ext cx="5013869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Söhne"/>
              </a:rPr>
              <a:t>Force an Instruction in every conversation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öhne"/>
              </a:rPr>
              <a:t>-&gt; Longer input sentences, higher inference cost</a:t>
            </a:r>
            <a:endParaRPr lang="ko-KR" altLang="en-US" dirty="0">
              <a:latin typeface="Söhn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160A86-54EC-8DF0-13EE-6FACD25BF36A}"/>
              </a:ext>
            </a:extLst>
          </p:cNvPr>
          <p:cNvSpPr txBox="1"/>
          <p:nvPr/>
        </p:nvSpPr>
        <p:spPr>
          <a:xfrm>
            <a:off x="7786542" y="2295091"/>
            <a:ext cx="4074844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Söhne"/>
              </a:rPr>
              <a:t>Set loss to 0 for all tokens except the first and last token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D6463A2B-07A0-D6A7-D39A-A0815E9809D0}"/>
              </a:ext>
            </a:extLst>
          </p:cNvPr>
          <p:cNvSpPr/>
          <p:nvPr/>
        </p:nvSpPr>
        <p:spPr>
          <a:xfrm>
            <a:off x="6204131" y="3335714"/>
            <a:ext cx="781087" cy="5984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BBD6D8B-85D9-0551-97E9-9DAA8AAB2EE6}"/>
              </a:ext>
            </a:extLst>
          </p:cNvPr>
          <p:cNvGrpSpPr/>
          <p:nvPr/>
        </p:nvGrpSpPr>
        <p:grpSpPr>
          <a:xfrm>
            <a:off x="1011904" y="702808"/>
            <a:ext cx="488015" cy="488015"/>
            <a:chOff x="1311482" y="1376044"/>
            <a:chExt cx="488015" cy="488015"/>
          </a:xfrm>
        </p:grpSpPr>
        <p:grpSp>
          <p:nvGrpSpPr>
            <p:cNvPr id="16" name="Group 5">
              <a:extLst>
                <a:ext uri="{FF2B5EF4-FFF2-40B4-BE49-F238E27FC236}">
                  <a16:creationId xmlns:a16="http://schemas.microsoft.com/office/drawing/2014/main" id="{EC63DD44-CC3F-8DD3-5049-FCA60E39BADB}"/>
                </a:ext>
              </a:extLst>
            </p:cNvPr>
            <p:cNvGrpSpPr/>
            <p:nvPr/>
          </p:nvGrpSpPr>
          <p:grpSpPr>
            <a:xfrm>
              <a:off x="1311482" y="1376044"/>
              <a:ext cx="488015" cy="488015"/>
              <a:chOff x="0" y="0"/>
              <a:chExt cx="812800" cy="812800"/>
            </a:xfrm>
          </p:grpSpPr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FE157CC-7405-59B5-436D-C71F476351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65D33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" name="TextBox 7">
                <a:extLst>
                  <a:ext uri="{FF2B5EF4-FFF2-40B4-BE49-F238E27FC236}">
                    <a16:creationId xmlns:a16="http://schemas.microsoft.com/office/drawing/2014/main" id="{AD131C97-B9AC-049D-F9FF-BC6E28D1C869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7" name="TextBox 9">
              <a:extLst>
                <a:ext uri="{FF2B5EF4-FFF2-40B4-BE49-F238E27FC236}">
                  <a16:creationId xmlns:a16="http://schemas.microsoft.com/office/drawing/2014/main" id="{DD02970D-6559-ED88-CFC9-31011A506785}"/>
                </a:ext>
              </a:extLst>
            </p:cNvPr>
            <p:cNvSpPr txBox="1"/>
            <p:nvPr/>
          </p:nvSpPr>
          <p:spPr>
            <a:xfrm>
              <a:off x="1404860" y="1425439"/>
              <a:ext cx="326011" cy="3815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14"/>
                </a:lnSpc>
                <a:spcBef>
                  <a:spcPct val="0"/>
                </a:spcBef>
              </a:pPr>
              <a:r>
                <a:rPr lang="en-US" sz="2224" dirty="0">
                  <a:solidFill>
                    <a:srgbClr val="FFFFFF"/>
                  </a:solidFill>
                  <a:latin typeface="Nanum Gothic Bold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6370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>
            <a:extLst>
              <a:ext uri="{FF2B5EF4-FFF2-40B4-BE49-F238E27FC236}">
                <a16:creationId xmlns:a16="http://schemas.microsoft.com/office/drawing/2014/main" id="{5E881FBE-6BFA-6BEC-006F-CEBCF0BFCFB4}"/>
              </a:ext>
            </a:extLst>
          </p:cNvPr>
          <p:cNvGrpSpPr/>
          <p:nvPr/>
        </p:nvGrpSpPr>
        <p:grpSpPr>
          <a:xfrm>
            <a:off x="330614" y="335189"/>
            <a:ext cx="11530772" cy="6187623"/>
            <a:chOff x="0" y="0"/>
            <a:chExt cx="4555367" cy="2444493"/>
          </a:xfrm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353A298C-5780-C4CF-5756-BBB51A7FD2CC}"/>
                </a:ext>
              </a:extLst>
            </p:cNvPr>
            <p:cNvSpPr/>
            <p:nvPr/>
          </p:nvSpPr>
          <p:spPr>
            <a:xfrm>
              <a:off x="0" y="0"/>
              <a:ext cx="4555367" cy="2444493"/>
            </a:xfrm>
            <a:custGeom>
              <a:avLst/>
              <a:gdLst/>
              <a:ahLst/>
              <a:cxnLst/>
              <a:rect l="l" t="t" r="r" b="b"/>
              <a:pathLst>
                <a:path w="4555367" h="2444493">
                  <a:moveTo>
                    <a:pt x="34018" y="0"/>
                  </a:moveTo>
                  <a:lnTo>
                    <a:pt x="4521348" y="0"/>
                  </a:lnTo>
                  <a:cubicBezTo>
                    <a:pt x="4530371" y="0"/>
                    <a:pt x="4539023" y="3584"/>
                    <a:pt x="4545403" y="9964"/>
                  </a:cubicBezTo>
                  <a:cubicBezTo>
                    <a:pt x="4551783" y="16343"/>
                    <a:pt x="4555367" y="24996"/>
                    <a:pt x="4555367" y="34018"/>
                  </a:cubicBezTo>
                  <a:lnTo>
                    <a:pt x="4555367" y="2410475"/>
                  </a:lnTo>
                  <a:cubicBezTo>
                    <a:pt x="4555367" y="2419497"/>
                    <a:pt x="4551783" y="2428150"/>
                    <a:pt x="4545403" y="2434529"/>
                  </a:cubicBezTo>
                  <a:cubicBezTo>
                    <a:pt x="4539023" y="2440909"/>
                    <a:pt x="4530371" y="2444493"/>
                    <a:pt x="4521348" y="2444493"/>
                  </a:cubicBezTo>
                  <a:lnTo>
                    <a:pt x="34018" y="2444493"/>
                  </a:lnTo>
                  <a:cubicBezTo>
                    <a:pt x="15231" y="2444493"/>
                    <a:pt x="0" y="2429263"/>
                    <a:pt x="0" y="2410475"/>
                  </a:cubicBezTo>
                  <a:lnTo>
                    <a:pt x="0" y="34018"/>
                  </a:lnTo>
                  <a:cubicBezTo>
                    <a:pt x="0" y="15231"/>
                    <a:pt x="15231" y="0"/>
                    <a:pt x="34018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sz="1200" dirty="0"/>
            </a:p>
          </p:txBody>
        </p:sp>
        <p:sp>
          <p:nvSpPr>
            <p:cNvPr id="16" name="TextBox 4">
              <a:extLst>
                <a:ext uri="{FF2B5EF4-FFF2-40B4-BE49-F238E27FC236}">
                  <a16:creationId xmlns:a16="http://schemas.microsoft.com/office/drawing/2014/main" id="{6D79AA96-ECF4-E8CB-13D0-E57B03B9DA21}"/>
                </a:ext>
              </a:extLst>
            </p:cNvPr>
            <p:cNvSpPr txBox="1"/>
            <p:nvPr/>
          </p:nvSpPr>
          <p:spPr>
            <a:xfrm>
              <a:off x="0" y="-47625"/>
              <a:ext cx="4555367" cy="249211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270A7EA-DC18-0EB9-05F4-7C67FE7019EE}"/>
              </a:ext>
            </a:extLst>
          </p:cNvPr>
          <p:cNvSpPr txBox="1"/>
          <p:nvPr/>
        </p:nvSpPr>
        <p:spPr>
          <a:xfrm>
            <a:off x="1698053" y="702808"/>
            <a:ext cx="58976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Langchain</a:t>
            </a:r>
            <a:r>
              <a:rPr lang="en-US" altLang="ko-KR" sz="2800" dirty="0"/>
              <a:t> </a:t>
            </a:r>
          </a:p>
          <a:p>
            <a:endParaRPr lang="en-US" altLang="ko-KR" sz="2800" dirty="0"/>
          </a:p>
          <a:p>
            <a:r>
              <a:rPr lang="ko-KR" altLang="en-US" sz="2800" dirty="0"/>
              <a:t>  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9F0F8EF-B4C9-EF98-29B2-02462A0E598B}"/>
              </a:ext>
            </a:extLst>
          </p:cNvPr>
          <p:cNvSpPr/>
          <p:nvPr/>
        </p:nvSpPr>
        <p:spPr>
          <a:xfrm>
            <a:off x="1816847" y="4019688"/>
            <a:ext cx="4171577" cy="152997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latin typeface="Söhne"/>
              </a:rPr>
              <a:t>LangChain</a:t>
            </a:r>
            <a:endParaRPr lang="ko-KR" altLang="en-US" sz="2000" dirty="0">
              <a:latin typeface="Söhne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291E710-9528-BD49-4F02-64D4D85C5BEF}"/>
              </a:ext>
            </a:extLst>
          </p:cNvPr>
          <p:cNvSpPr/>
          <p:nvPr/>
        </p:nvSpPr>
        <p:spPr>
          <a:xfrm>
            <a:off x="8122024" y="4599890"/>
            <a:ext cx="914400" cy="480079"/>
          </a:xfrm>
          <a:prstGeom prst="rightArrow">
            <a:avLst>
              <a:gd name="adj1" fmla="val 50000"/>
              <a:gd name="adj2" fmla="val 6344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9B6762-137C-B7B9-4113-3925E31AC4D1}"/>
              </a:ext>
            </a:extLst>
          </p:cNvPr>
          <p:cNvSpPr txBox="1"/>
          <p:nvPr/>
        </p:nvSpPr>
        <p:spPr>
          <a:xfrm>
            <a:off x="9418917" y="4617555"/>
            <a:ext cx="1685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Söhne"/>
              </a:rPr>
              <a:t>Application</a:t>
            </a:r>
            <a:endParaRPr lang="ko-KR" altLang="en-US" sz="2400" dirty="0">
              <a:latin typeface="Söhn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742F0-C808-77E2-2A36-0B17E79EB786}"/>
              </a:ext>
            </a:extLst>
          </p:cNvPr>
          <p:cNvSpPr txBox="1"/>
          <p:nvPr/>
        </p:nvSpPr>
        <p:spPr>
          <a:xfrm>
            <a:off x="1222188" y="1479730"/>
            <a:ext cx="7856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effectLst/>
                <a:latin typeface="Söhne"/>
              </a:rPr>
              <a:t>Framework for developing applications powered by language models</a:t>
            </a:r>
            <a:endParaRPr lang="ko-KR" altLang="en-US" sz="2000" dirty="0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729BB1E5-0733-F117-938A-56A7DB545754}"/>
              </a:ext>
            </a:extLst>
          </p:cNvPr>
          <p:cNvSpPr/>
          <p:nvPr/>
        </p:nvSpPr>
        <p:spPr>
          <a:xfrm>
            <a:off x="2516094" y="3585882"/>
            <a:ext cx="227106" cy="312921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82CBDB7A-8282-837D-B47E-54280A278DAE}"/>
              </a:ext>
            </a:extLst>
          </p:cNvPr>
          <p:cNvSpPr/>
          <p:nvPr/>
        </p:nvSpPr>
        <p:spPr>
          <a:xfrm>
            <a:off x="4740835" y="3576073"/>
            <a:ext cx="227106" cy="312921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251B5B82-6B7F-4F86-DFF2-7940DE91F47D}"/>
              </a:ext>
            </a:extLst>
          </p:cNvPr>
          <p:cNvSpPr/>
          <p:nvPr/>
        </p:nvSpPr>
        <p:spPr>
          <a:xfrm rot="5400000">
            <a:off x="6180743" y="4569916"/>
            <a:ext cx="227106" cy="312921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8B622F4-3923-876B-40BE-95BD9EC1937F}"/>
              </a:ext>
            </a:extLst>
          </p:cNvPr>
          <p:cNvSpPr/>
          <p:nvPr/>
        </p:nvSpPr>
        <p:spPr>
          <a:xfrm>
            <a:off x="1780988" y="2585500"/>
            <a:ext cx="1697317" cy="87949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Söhne"/>
              </a:rPr>
              <a:t>Normalization</a:t>
            </a:r>
            <a:endParaRPr lang="ko-KR" altLang="en-US" sz="1600" dirty="0">
              <a:latin typeface="Söhne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5ACF520-DC66-9CA6-024D-871E7BEEB2DE}"/>
              </a:ext>
            </a:extLst>
          </p:cNvPr>
          <p:cNvSpPr/>
          <p:nvPr/>
        </p:nvSpPr>
        <p:spPr>
          <a:xfrm>
            <a:off x="4005729" y="2549503"/>
            <a:ext cx="1697317" cy="87949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Söhne"/>
              </a:rPr>
              <a:t>Service</a:t>
            </a:r>
            <a:endParaRPr lang="ko-KR" altLang="en-US" sz="1600" dirty="0">
              <a:latin typeface="Söhne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30830C5-EB71-16CA-A24F-65072D58AC9A}"/>
              </a:ext>
            </a:extLst>
          </p:cNvPr>
          <p:cNvSpPr/>
          <p:nvPr/>
        </p:nvSpPr>
        <p:spPr>
          <a:xfrm>
            <a:off x="6600168" y="4286627"/>
            <a:ext cx="1097527" cy="91290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Söhne"/>
              </a:rPr>
              <a:t>LLM</a:t>
            </a:r>
            <a:endParaRPr lang="ko-KR" altLang="en-US" sz="1600" dirty="0">
              <a:latin typeface="Söhne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5CEB621-2B39-CDC2-121E-8F2B57BF9709}"/>
              </a:ext>
            </a:extLst>
          </p:cNvPr>
          <p:cNvGrpSpPr/>
          <p:nvPr/>
        </p:nvGrpSpPr>
        <p:grpSpPr>
          <a:xfrm>
            <a:off x="1011904" y="702808"/>
            <a:ext cx="488015" cy="488015"/>
            <a:chOff x="1311482" y="1376044"/>
            <a:chExt cx="488015" cy="488015"/>
          </a:xfrm>
        </p:grpSpPr>
        <p:grpSp>
          <p:nvGrpSpPr>
            <p:cNvPr id="18" name="Group 5">
              <a:extLst>
                <a:ext uri="{FF2B5EF4-FFF2-40B4-BE49-F238E27FC236}">
                  <a16:creationId xmlns:a16="http://schemas.microsoft.com/office/drawing/2014/main" id="{C0FDA3AE-DEAC-289C-F209-A1BF4C61DB4B}"/>
                </a:ext>
              </a:extLst>
            </p:cNvPr>
            <p:cNvGrpSpPr/>
            <p:nvPr/>
          </p:nvGrpSpPr>
          <p:grpSpPr>
            <a:xfrm>
              <a:off x="1311482" y="1376044"/>
              <a:ext cx="488015" cy="488015"/>
              <a:chOff x="0" y="0"/>
              <a:chExt cx="812800" cy="812800"/>
            </a:xfrm>
          </p:grpSpPr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430FFCA0-C133-EE5C-843F-44D1815A0DC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65D33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" name="TextBox 7">
                <a:extLst>
                  <a:ext uri="{FF2B5EF4-FFF2-40B4-BE49-F238E27FC236}">
                    <a16:creationId xmlns:a16="http://schemas.microsoft.com/office/drawing/2014/main" id="{C16A6E7E-CE4D-F075-B7D2-C70300E424B9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9" name="TextBox 9">
              <a:extLst>
                <a:ext uri="{FF2B5EF4-FFF2-40B4-BE49-F238E27FC236}">
                  <a16:creationId xmlns:a16="http://schemas.microsoft.com/office/drawing/2014/main" id="{0BD8FC5E-0896-7433-DF23-40B77D649E70}"/>
                </a:ext>
              </a:extLst>
            </p:cNvPr>
            <p:cNvSpPr txBox="1"/>
            <p:nvPr/>
          </p:nvSpPr>
          <p:spPr>
            <a:xfrm>
              <a:off x="1404860" y="1425439"/>
              <a:ext cx="326011" cy="3815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14"/>
                </a:lnSpc>
                <a:spcBef>
                  <a:spcPct val="0"/>
                </a:spcBef>
              </a:pPr>
              <a:r>
                <a:rPr lang="en-US" sz="2224" dirty="0">
                  <a:solidFill>
                    <a:srgbClr val="FFFFFF"/>
                  </a:solidFill>
                  <a:latin typeface="Nanum Gothic Bold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0924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20D0DD4-2ABA-A3AA-874D-847BF933E34A}"/>
              </a:ext>
            </a:extLst>
          </p:cNvPr>
          <p:cNvGrpSpPr/>
          <p:nvPr/>
        </p:nvGrpSpPr>
        <p:grpSpPr>
          <a:xfrm>
            <a:off x="330614" y="335189"/>
            <a:ext cx="11530772" cy="6187623"/>
            <a:chOff x="0" y="0"/>
            <a:chExt cx="4555367" cy="2444493"/>
          </a:xfrm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C0DCB237-1F7B-53F5-A653-F59A72EB8616}"/>
                </a:ext>
              </a:extLst>
            </p:cNvPr>
            <p:cNvSpPr/>
            <p:nvPr/>
          </p:nvSpPr>
          <p:spPr>
            <a:xfrm>
              <a:off x="0" y="0"/>
              <a:ext cx="4555367" cy="2444493"/>
            </a:xfrm>
            <a:custGeom>
              <a:avLst/>
              <a:gdLst/>
              <a:ahLst/>
              <a:cxnLst/>
              <a:rect l="l" t="t" r="r" b="b"/>
              <a:pathLst>
                <a:path w="4555367" h="2444493">
                  <a:moveTo>
                    <a:pt x="34018" y="0"/>
                  </a:moveTo>
                  <a:lnTo>
                    <a:pt x="4521348" y="0"/>
                  </a:lnTo>
                  <a:cubicBezTo>
                    <a:pt x="4530371" y="0"/>
                    <a:pt x="4539023" y="3584"/>
                    <a:pt x="4545403" y="9964"/>
                  </a:cubicBezTo>
                  <a:cubicBezTo>
                    <a:pt x="4551783" y="16343"/>
                    <a:pt x="4555367" y="24996"/>
                    <a:pt x="4555367" y="34018"/>
                  </a:cubicBezTo>
                  <a:lnTo>
                    <a:pt x="4555367" y="2410475"/>
                  </a:lnTo>
                  <a:cubicBezTo>
                    <a:pt x="4555367" y="2419497"/>
                    <a:pt x="4551783" y="2428150"/>
                    <a:pt x="4545403" y="2434529"/>
                  </a:cubicBezTo>
                  <a:cubicBezTo>
                    <a:pt x="4539023" y="2440909"/>
                    <a:pt x="4530371" y="2444493"/>
                    <a:pt x="4521348" y="2444493"/>
                  </a:cubicBezTo>
                  <a:lnTo>
                    <a:pt x="34018" y="2444493"/>
                  </a:lnTo>
                  <a:cubicBezTo>
                    <a:pt x="15231" y="2444493"/>
                    <a:pt x="0" y="2429263"/>
                    <a:pt x="0" y="2410475"/>
                  </a:cubicBezTo>
                  <a:lnTo>
                    <a:pt x="0" y="34018"/>
                  </a:lnTo>
                  <a:cubicBezTo>
                    <a:pt x="0" y="15231"/>
                    <a:pt x="15231" y="0"/>
                    <a:pt x="34018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sz="1200" dirty="0"/>
            </a:p>
          </p:txBody>
        </p:sp>
        <p:sp>
          <p:nvSpPr>
            <p:cNvPr id="13" name="TextBox 4">
              <a:extLst>
                <a:ext uri="{FF2B5EF4-FFF2-40B4-BE49-F238E27FC236}">
                  <a16:creationId xmlns:a16="http://schemas.microsoft.com/office/drawing/2014/main" id="{79FA8120-7B31-2859-61EF-DFEFC08AE8AB}"/>
                </a:ext>
              </a:extLst>
            </p:cNvPr>
            <p:cNvSpPr txBox="1"/>
            <p:nvPr/>
          </p:nvSpPr>
          <p:spPr>
            <a:xfrm>
              <a:off x="0" y="-47625"/>
              <a:ext cx="4555367" cy="249211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47C67BA-D639-4CE8-FAA3-2DDD621A4E5B}"/>
              </a:ext>
            </a:extLst>
          </p:cNvPr>
          <p:cNvSpPr txBox="1"/>
          <p:nvPr/>
        </p:nvSpPr>
        <p:spPr>
          <a:xfrm>
            <a:off x="7300904" y="6143938"/>
            <a:ext cx="4531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https://python.langchain.com/docs/modules/data_connection/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2525E0-377B-E288-FD70-17D5535CE356}"/>
              </a:ext>
            </a:extLst>
          </p:cNvPr>
          <p:cNvSpPr txBox="1"/>
          <p:nvPr/>
        </p:nvSpPr>
        <p:spPr>
          <a:xfrm>
            <a:off x="1703197" y="667603"/>
            <a:ext cx="457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0" i="0" dirty="0">
                <a:solidFill>
                  <a:srgbClr val="444447"/>
                </a:solidFill>
                <a:effectLst/>
                <a:latin typeface="-apple-system"/>
              </a:rPr>
              <a:t>Pre-processing operations</a:t>
            </a:r>
            <a:endParaRPr lang="ko-KR" altLang="en-US" sz="28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C6DE85-4205-C796-D4C4-3FD79984D5E5}"/>
              </a:ext>
            </a:extLst>
          </p:cNvPr>
          <p:cNvGrpSpPr/>
          <p:nvPr/>
        </p:nvGrpSpPr>
        <p:grpSpPr>
          <a:xfrm>
            <a:off x="1314562" y="2255403"/>
            <a:ext cx="9335768" cy="3228620"/>
            <a:chOff x="926093" y="2598358"/>
            <a:chExt cx="9335768" cy="3228620"/>
          </a:xfrm>
        </p:grpSpPr>
        <p:pic>
          <p:nvPicPr>
            <p:cNvPr id="1026" name="Picture 2" descr="Illustrative diagram showing the data connection process with steps: Source, Load, Transform, Embed, Store, and Retrieve.">
              <a:extLst>
                <a:ext uri="{FF2B5EF4-FFF2-40B4-BE49-F238E27FC236}">
                  <a16:creationId xmlns:a16="http://schemas.microsoft.com/office/drawing/2014/main" id="{3A3261D9-C7B7-8A64-A4FC-9FDB1BF439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093" y="2598358"/>
              <a:ext cx="9335768" cy="3228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CB9FA5B-C760-89EA-B672-870BF059DF5E}"/>
                </a:ext>
              </a:extLst>
            </p:cNvPr>
            <p:cNvSpPr/>
            <p:nvPr/>
          </p:nvSpPr>
          <p:spPr>
            <a:xfrm>
              <a:off x="1183601" y="2814918"/>
              <a:ext cx="2079813" cy="4960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5A7F6D8-93CD-61E9-8ADE-D6DE4C98401B}"/>
              </a:ext>
            </a:extLst>
          </p:cNvPr>
          <p:cNvGrpSpPr/>
          <p:nvPr/>
        </p:nvGrpSpPr>
        <p:grpSpPr>
          <a:xfrm>
            <a:off x="1011904" y="702808"/>
            <a:ext cx="488015" cy="488015"/>
            <a:chOff x="1311482" y="1376044"/>
            <a:chExt cx="488015" cy="488015"/>
          </a:xfrm>
        </p:grpSpPr>
        <p:grpSp>
          <p:nvGrpSpPr>
            <p:cNvPr id="16" name="Group 5">
              <a:extLst>
                <a:ext uri="{FF2B5EF4-FFF2-40B4-BE49-F238E27FC236}">
                  <a16:creationId xmlns:a16="http://schemas.microsoft.com/office/drawing/2014/main" id="{F2F0FBE9-2475-6225-DB7D-D162BE49A590}"/>
                </a:ext>
              </a:extLst>
            </p:cNvPr>
            <p:cNvGrpSpPr/>
            <p:nvPr/>
          </p:nvGrpSpPr>
          <p:grpSpPr>
            <a:xfrm>
              <a:off x="1311482" y="1376044"/>
              <a:ext cx="488015" cy="488015"/>
              <a:chOff x="0" y="0"/>
              <a:chExt cx="812800" cy="812800"/>
            </a:xfrm>
          </p:grpSpPr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143E7A0D-630B-5039-17FE-5F24A58429C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65D33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" name="TextBox 7">
                <a:extLst>
                  <a:ext uri="{FF2B5EF4-FFF2-40B4-BE49-F238E27FC236}">
                    <a16:creationId xmlns:a16="http://schemas.microsoft.com/office/drawing/2014/main" id="{114867F9-240A-BF94-C756-27564B0001CE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7" name="TextBox 9">
              <a:extLst>
                <a:ext uri="{FF2B5EF4-FFF2-40B4-BE49-F238E27FC236}">
                  <a16:creationId xmlns:a16="http://schemas.microsoft.com/office/drawing/2014/main" id="{FC81ABDE-F2FD-46F6-FBA6-308972655AAF}"/>
                </a:ext>
              </a:extLst>
            </p:cNvPr>
            <p:cNvSpPr txBox="1"/>
            <p:nvPr/>
          </p:nvSpPr>
          <p:spPr>
            <a:xfrm>
              <a:off x="1404860" y="1425439"/>
              <a:ext cx="326011" cy="3815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14"/>
                </a:lnSpc>
                <a:spcBef>
                  <a:spcPct val="0"/>
                </a:spcBef>
              </a:pPr>
              <a:r>
                <a:rPr lang="en-US" sz="2224" dirty="0">
                  <a:solidFill>
                    <a:srgbClr val="FFFFFF"/>
                  </a:solidFill>
                  <a:latin typeface="Nanum Gothic Bold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2680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1F94F94-2F9F-2B0D-8EC5-427976D2EC16}"/>
              </a:ext>
            </a:extLst>
          </p:cNvPr>
          <p:cNvGrpSpPr/>
          <p:nvPr/>
        </p:nvGrpSpPr>
        <p:grpSpPr>
          <a:xfrm>
            <a:off x="330614" y="335188"/>
            <a:ext cx="11530772" cy="6187623"/>
            <a:chOff x="0" y="0"/>
            <a:chExt cx="4555367" cy="2444493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3F7C221A-9FF4-FAC4-0D4F-DA44537B6EC6}"/>
                </a:ext>
              </a:extLst>
            </p:cNvPr>
            <p:cNvSpPr/>
            <p:nvPr/>
          </p:nvSpPr>
          <p:spPr>
            <a:xfrm>
              <a:off x="0" y="0"/>
              <a:ext cx="4555367" cy="2444493"/>
            </a:xfrm>
            <a:custGeom>
              <a:avLst/>
              <a:gdLst/>
              <a:ahLst/>
              <a:cxnLst/>
              <a:rect l="l" t="t" r="r" b="b"/>
              <a:pathLst>
                <a:path w="4555367" h="2444493">
                  <a:moveTo>
                    <a:pt x="34018" y="0"/>
                  </a:moveTo>
                  <a:lnTo>
                    <a:pt x="4521348" y="0"/>
                  </a:lnTo>
                  <a:cubicBezTo>
                    <a:pt x="4530371" y="0"/>
                    <a:pt x="4539023" y="3584"/>
                    <a:pt x="4545403" y="9964"/>
                  </a:cubicBezTo>
                  <a:cubicBezTo>
                    <a:pt x="4551783" y="16343"/>
                    <a:pt x="4555367" y="24996"/>
                    <a:pt x="4555367" y="34018"/>
                  </a:cubicBezTo>
                  <a:lnTo>
                    <a:pt x="4555367" y="2410475"/>
                  </a:lnTo>
                  <a:cubicBezTo>
                    <a:pt x="4555367" y="2419497"/>
                    <a:pt x="4551783" y="2428150"/>
                    <a:pt x="4545403" y="2434529"/>
                  </a:cubicBezTo>
                  <a:cubicBezTo>
                    <a:pt x="4539023" y="2440909"/>
                    <a:pt x="4530371" y="2444493"/>
                    <a:pt x="4521348" y="2444493"/>
                  </a:cubicBezTo>
                  <a:lnTo>
                    <a:pt x="34018" y="2444493"/>
                  </a:lnTo>
                  <a:cubicBezTo>
                    <a:pt x="15231" y="2444493"/>
                    <a:pt x="0" y="2429263"/>
                    <a:pt x="0" y="2410475"/>
                  </a:cubicBezTo>
                  <a:lnTo>
                    <a:pt x="0" y="34018"/>
                  </a:lnTo>
                  <a:cubicBezTo>
                    <a:pt x="0" y="15231"/>
                    <a:pt x="15231" y="0"/>
                    <a:pt x="34018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sz="12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45D1917-79F2-AB60-7F2C-53179D653956}"/>
                </a:ext>
              </a:extLst>
            </p:cNvPr>
            <p:cNvSpPr txBox="1"/>
            <p:nvPr/>
          </p:nvSpPr>
          <p:spPr>
            <a:xfrm>
              <a:off x="0" y="-47625"/>
              <a:ext cx="4555367" cy="249211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694B299-9620-FE70-905F-FE47D875190E}"/>
              </a:ext>
            </a:extLst>
          </p:cNvPr>
          <p:cNvSpPr txBox="1"/>
          <p:nvPr/>
        </p:nvSpPr>
        <p:spPr>
          <a:xfrm>
            <a:off x="1621355" y="697599"/>
            <a:ext cx="5059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44447"/>
                </a:solidFill>
                <a:latin typeface="-apple-system"/>
              </a:rPr>
              <a:t>Ensemble</a:t>
            </a:r>
            <a:r>
              <a:rPr lang="ko-KR" altLang="en-US" sz="2800" dirty="0">
                <a:solidFill>
                  <a:srgbClr val="444447"/>
                </a:solidFill>
                <a:latin typeface="-apple-system"/>
              </a:rPr>
              <a:t> </a:t>
            </a:r>
            <a:r>
              <a:rPr lang="en-US" altLang="ko-KR" sz="2800" dirty="0">
                <a:solidFill>
                  <a:srgbClr val="444447"/>
                </a:solidFill>
                <a:latin typeface="-apple-system"/>
              </a:rPr>
              <a:t>Retriever</a:t>
            </a:r>
            <a:endParaRPr lang="ko-KR" altLang="en-US" sz="28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6679E05-FB63-2DDB-0F8B-98642B131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326" y="3993408"/>
            <a:ext cx="4664771" cy="221440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E5E9B3-F1B0-785E-D95A-B46581757DAC}"/>
              </a:ext>
            </a:extLst>
          </p:cNvPr>
          <p:cNvSpPr/>
          <p:nvPr/>
        </p:nvSpPr>
        <p:spPr>
          <a:xfrm>
            <a:off x="4028388" y="4008070"/>
            <a:ext cx="917381" cy="296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4CA40B-14FF-8E53-217A-A9B97A22FE77}"/>
              </a:ext>
            </a:extLst>
          </p:cNvPr>
          <p:cNvSpPr/>
          <p:nvPr/>
        </p:nvSpPr>
        <p:spPr>
          <a:xfrm>
            <a:off x="2992190" y="4752210"/>
            <a:ext cx="1036197" cy="240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60B20E-E2A7-8D6C-BA1B-05B7EFF68D3D}"/>
              </a:ext>
            </a:extLst>
          </p:cNvPr>
          <p:cNvSpPr/>
          <p:nvPr/>
        </p:nvSpPr>
        <p:spPr>
          <a:xfrm>
            <a:off x="6096000" y="5720006"/>
            <a:ext cx="1205851" cy="315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54DD7A-E266-B72C-E6EF-9738656BFC75}"/>
              </a:ext>
            </a:extLst>
          </p:cNvPr>
          <p:cNvSpPr txBox="1"/>
          <p:nvPr/>
        </p:nvSpPr>
        <p:spPr>
          <a:xfrm>
            <a:off x="1475499" y="1573278"/>
            <a:ext cx="4816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Söhne"/>
              </a:rPr>
              <a:t>Sparse Retriever + Dense Retriever</a:t>
            </a:r>
            <a:endParaRPr lang="ko-KR" altLang="en-US" sz="2000" dirty="0">
              <a:latin typeface="Söhne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FE7DAD-F37A-FEE1-1322-4BB2BA41E40F}"/>
              </a:ext>
            </a:extLst>
          </p:cNvPr>
          <p:cNvSpPr txBox="1"/>
          <p:nvPr/>
        </p:nvSpPr>
        <p:spPr>
          <a:xfrm>
            <a:off x="1840558" y="1988050"/>
            <a:ext cx="7711348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Söhne"/>
              </a:rPr>
              <a:t>BM25 Retriever adept at finding related documents based on keywords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Söhne"/>
              </a:rPr>
              <a:t>FAISS Retriever adept at finding related documents based on semantic similarities</a:t>
            </a:r>
            <a:endParaRPr lang="ko-KR" altLang="en-US" sz="1400" dirty="0">
              <a:latin typeface="Söhn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BB9453-6C51-86ED-CE32-D18AD569B67A}"/>
              </a:ext>
            </a:extLst>
          </p:cNvPr>
          <p:cNvSpPr txBox="1"/>
          <p:nvPr/>
        </p:nvSpPr>
        <p:spPr>
          <a:xfrm>
            <a:off x="1475499" y="2984157"/>
            <a:ext cx="7711348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Söhne"/>
              </a:rPr>
              <a:t>Adjust weight between Retrievers</a:t>
            </a:r>
            <a:endParaRPr lang="ko-KR" altLang="en-US" sz="2000" dirty="0">
              <a:latin typeface="Söhne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717552D-C7E1-FB76-49A8-8992560F74C4}"/>
              </a:ext>
            </a:extLst>
          </p:cNvPr>
          <p:cNvGrpSpPr/>
          <p:nvPr/>
        </p:nvGrpSpPr>
        <p:grpSpPr>
          <a:xfrm>
            <a:off x="1011904" y="702808"/>
            <a:ext cx="488015" cy="488015"/>
            <a:chOff x="1311482" y="1376044"/>
            <a:chExt cx="488015" cy="488015"/>
          </a:xfrm>
        </p:grpSpPr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F8E41843-16DB-1F6F-F106-48012A21BDA8}"/>
                </a:ext>
              </a:extLst>
            </p:cNvPr>
            <p:cNvGrpSpPr/>
            <p:nvPr/>
          </p:nvGrpSpPr>
          <p:grpSpPr>
            <a:xfrm>
              <a:off x="1311482" y="1376044"/>
              <a:ext cx="488015" cy="488015"/>
              <a:chOff x="0" y="0"/>
              <a:chExt cx="812800" cy="812800"/>
            </a:xfrm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4F986A3D-CD3C-A4A8-F92B-5381EB67DB0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65D33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" name="TextBox 7">
                <a:extLst>
                  <a:ext uri="{FF2B5EF4-FFF2-40B4-BE49-F238E27FC236}">
                    <a16:creationId xmlns:a16="http://schemas.microsoft.com/office/drawing/2014/main" id="{32A8D98C-A550-E472-AE3C-C3D2245F5CE9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9">
              <a:extLst>
                <a:ext uri="{FF2B5EF4-FFF2-40B4-BE49-F238E27FC236}">
                  <a16:creationId xmlns:a16="http://schemas.microsoft.com/office/drawing/2014/main" id="{4280C4C5-A037-7C68-D767-1B9599008C61}"/>
                </a:ext>
              </a:extLst>
            </p:cNvPr>
            <p:cNvSpPr txBox="1"/>
            <p:nvPr/>
          </p:nvSpPr>
          <p:spPr>
            <a:xfrm>
              <a:off x="1404860" y="1425439"/>
              <a:ext cx="326011" cy="3815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14"/>
                </a:lnSpc>
                <a:spcBef>
                  <a:spcPct val="0"/>
                </a:spcBef>
              </a:pPr>
              <a:r>
                <a:rPr lang="en-US" sz="2224" dirty="0">
                  <a:solidFill>
                    <a:srgbClr val="FFFFFF"/>
                  </a:solidFill>
                  <a:latin typeface="Nanum Gothic Bold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809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>
            <a:extLst>
              <a:ext uri="{FF2B5EF4-FFF2-40B4-BE49-F238E27FC236}">
                <a16:creationId xmlns:a16="http://schemas.microsoft.com/office/drawing/2014/main" id="{C10056D8-9ABF-499C-6C3A-A22DE8657E2C}"/>
              </a:ext>
            </a:extLst>
          </p:cNvPr>
          <p:cNvGrpSpPr/>
          <p:nvPr/>
        </p:nvGrpSpPr>
        <p:grpSpPr>
          <a:xfrm>
            <a:off x="330614" y="335189"/>
            <a:ext cx="11530772" cy="6187623"/>
            <a:chOff x="0" y="0"/>
            <a:chExt cx="4555367" cy="2444493"/>
          </a:xfrm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4792813D-BCEF-D368-8499-35B228339554}"/>
                </a:ext>
              </a:extLst>
            </p:cNvPr>
            <p:cNvSpPr/>
            <p:nvPr/>
          </p:nvSpPr>
          <p:spPr>
            <a:xfrm>
              <a:off x="0" y="0"/>
              <a:ext cx="4555367" cy="2444493"/>
            </a:xfrm>
            <a:custGeom>
              <a:avLst/>
              <a:gdLst/>
              <a:ahLst/>
              <a:cxnLst/>
              <a:rect l="l" t="t" r="r" b="b"/>
              <a:pathLst>
                <a:path w="4555367" h="2444493">
                  <a:moveTo>
                    <a:pt x="34018" y="0"/>
                  </a:moveTo>
                  <a:lnTo>
                    <a:pt x="4521348" y="0"/>
                  </a:lnTo>
                  <a:cubicBezTo>
                    <a:pt x="4530371" y="0"/>
                    <a:pt x="4539023" y="3584"/>
                    <a:pt x="4545403" y="9964"/>
                  </a:cubicBezTo>
                  <a:cubicBezTo>
                    <a:pt x="4551783" y="16343"/>
                    <a:pt x="4555367" y="24996"/>
                    <a:pt x="4555367" y="34018"/>
                  </a:cubicBezTo>
                  <a:lnTo>
                    <a:pt x="4555367" y="2410475"/>
                  </a:lnTo>
                  <a:cubicBezTo>
                    <a:pt x="4555367" y="2419497"/>
                    <a:pt x="4551783" y="2428150"/>
                    <a:pt x="4545403" y="2434529"/>
                  </a:cubicBezTo>
                  <a:cubicBezTo>
                    <a:pt x="4539023" y="2440909"/>
                    <a:pt x="4530371" y="2444493"/>
                    <a:pt x="4521348" y="2444493"/>
                  </a:cubicBezTo>
                  <a:lnTo>
                    <a:pt x="34018" y="2444493"/>
                  </a:lnTo>
                  <a:cubicBezTo>
                    <a:pt x="15231" y="2444493"/>
                    <a:pt x="0" y="2429263"/>
                    <a:pt x="0" y="2410475"/>
                  </a:cubicBezTo>
                  <a:lnTo>
                    <a:pt x="0" y="34018"/>
                  </a:lnTo>
                  <a:cubicBezTo>
                    <a:pt x="0" y="15231"/>
                    <a:pt x="15231" y="0"/>
                    <a:pt x="34018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sz="1200" dirty="0"/>
            </a:p>
          </p:txBody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1DE95C10-6DBC-1FB4-3976-220D71195F73}"/>
                </a:ext>
              </a:extLst>
            </p:cNvPr>
            <p:cNvSpPr txBox="1"/>
            <p:nvPr/>
          </p:nvSpPr>
          <p:spPr>
            <a:xfrm>
              <a:off x="0" y="-47625"/>
              <a:ext cx="4555367" cy="249211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498AB1C-007E-258E-8C19-398FE9B86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061" y="346464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Söhne"/>
              </a:rPr>
              <a:t>Summary</a:t>
            </a:r>
            <a:endParaRPr lang="ko-KR" altLang="en-US" dirty="0">
              <a:latin typeface="Söhne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A5453F-C866-620C-E6F5-CA295F249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7551" y="1962778"/>
            <a:ext cx="1554154" cy="6421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Söhne"/>
              </a:rPr>
              <a:t>Llama2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B0DD376-003B-7747-4F3B-0D27BFDFAC4C}"/>
              </a:ext>
            </a:extLst>
          </p:cNvPr>
          <p:cNvGrpSpPr/>
          <p:nvPr/>
        </p:nvGrpSpPr>
        <p:grpSpPr>
          <a:xfrm>
            <a:off x="1011904" y="702808"/>
            <a:ext cx="488015" cy="488015"/>
            <a:chOff x="1311482" y="1376044"/>
            <a:chExt cx="488015" cy="488015"/>
          </a:xfrm>
        </p:grpSpPr>
        <p:grpSp>
          <p:nvGrpSpPr>
            <p:cNvPr id="12" name="Group 5">
              <a:extLst>
                <a:ext uri="{FF2B5EF4-FFF2-40B4-BE49-F238E27FC236}">
                  <a16:creationId xmlns:a16="http://schemas.microsoft.com/office/drawing/2014/main" id="{E60FFDC0-6529-ADF9-DEF2-3EE920E8CAAE}"/>
                </a:ext>
              </a:extLst>
            </p:cNvPr>
            <p:cNvGrpSpPr/>
            <p:nvPr/>
          </p:nvGrpSpPr>
          <p:grpSpPr>
            <a:xfrm>
              <a:off x="1311482" y="1376044"/>
              <a:ext cx="488015" cy="488015"/>
              <a:chOff x="0" y="0"/>
              <a:chExt cx="812800" cy="812800"/>
            </a:xfrm>
          </p:grpSpPr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id="{97C3AA98-652C-F269-9DE6-EC5C237EFB7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65D33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" name="TextBox 7">
                <a:extLst>
                  <a:ext uri="{FF2B5EF4-FFF2-40B4-BE49-F238E27FC236}">
                    <a16:creationId xmlns:a16="http://schemas.microsoft.com/office/drawing/2014/main" id="{D3F64DBE-AB26-625B-9F06-B02646E40146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1244A0FD-83A3-69A3-34B3-F356C52BA18D}"/>
                </a:ext>
              </a:extLst>
            </p:cNvPr>
            <p:cNvSpPr txBox="1"/>
            <p:nvPr/>
          </p:nvSpPr>
          <p:spPr>
            <a:xfrm>
              <a:off x="1404860" y="1425439"/>
              <a:ext cx="326011" cy="3815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14"/>
                </a:lnSpc>
                <a:spcBef>
                  <a:spcPct val="0"/>
                </a:spcBef>
              </a:pPr>
              <a:r>
                <a:rPr lang="en-US" sz="2224" dirty="0">
                  <a:solidFill>
                    <a:srgbClr val="FFFFFF"/>
                  </a:solidFill>
                  <a:latin typeface="Nanum Gothic Bold"/>
                </a:rPr>
                <a:t>&gt;</a:t>
              </a:r>
            </a:p>
          </p:txBody>
        </p:sp>
      </p:grpSp>
      <p:grpSp>
        <p:nvGrpSpPr>
          <p:cNvPr id="16" name="Group 10">
            <a:extLst>
              <a:ext uri="{FF2B5EF4-FFF2-40B4-BE49-F238E27FC236}">
                <a16:creationId xmlns:a16="http://schemas.microsoft.com/office/drawing/2014/main" id="{EE9C403F-3855-3C84-D994-90EE89DDFD92}"/>
              </a:ext>
            </a:extLst>
          </p:cNvPr>
          <p:cNvGrpSpPr/>
          <p:nvPr/>
        </p:nvGrpSpPr>
        <p:grpSpPr>
          <a:xfrm>
            <a:off x="1630003" y="1859155"/>
            <a:ext cx="642175" cy="642175"/>
            <a:chOff x="0" y="0"/>
            <a:chExt cx="856234" cy="856234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BBEE5E3D-8CC5-0C4F-B7D8-9587F1C07C9E}"/>
                </a:ext>
              </a:extLst>
            </p:cNvPr>
            <p:cNvSpPr/>
            <p:nvPr/>
          </p:nvSpPr>
          <p:spPr>
            <a:xfrm>
              <a:off x="11557" y="11557"/>
              <a:ext cx="833121" cy="833249"/>
            </a:xfrm>
            <a:custGeom>
              <a:avLst/>
              <a:gdLst/>
              <a:ahLst/>
              <a:cxnLst/>
              <a:rect l="l" t="t" r="r" b="b"/>
              <a:pathLst>
                <a:path w="833120" h="833247">
                  <a:moveTo>
                    <a:pt x="0" y="166624"/>
                  </a:moveTo>
                  <a:cubicBezTo>
                    <a:pt x="0" y="74549"/>
                    <a:pt x="74549" y="0"/>
                    <a:pt x="166624" y="0"/>
                  </a:cubicBezTo>
                  <a:lnTo>
                    <a:pt x="666496" y="0"/>
                  </a:lnTo>
                  <a:cubicBezTo>
                    <a:pt x="758571" y="0"/>
                    <a:pt x="833120" y="74549"/>
                    <a:pt x="833120" y="166624"/>
                  </a:cubicBezTo>
                  <a:lnTo>
                    <a:pt x="833120" y="666496"/>
                  </a:lnTo>
                  <a:cubicBezTo>
                    <a:pt x="833120" y="758571"/>
                    <a:pt x="758571" y="833120"/>
                    <a:pt x="666496" y="833120"/>
                  </a:cubicBezTo>
                  <a:lnTo>
                    <a:pt x="166624" y="833120"/>
                  </a:lnTo>
                  <a:cubicBezTo>
                    <a:pt x="74549" y="833247"/>
                    <a:pt x="0" y="758571"/>
                    <a:pt x="0" y="666496"/>
                  </a:cubicBezTo>
                  <a:close/>
                </a:path>
              </a:pathLst>
            </a:custGeom>
            <a:solidFill>
              <a:srgbClr val="F8DECF"/>
            </a:solidFill>
          </p:spPr>
          <p:txBody>
            <a:bodyPr anchor="ctr"/>
            <a:lstStyle/>
            <a:p>
              <a:pPr algn="ctr"/>
              <a:r>
                <a:rPr lang="en-US" altLang="ko-KR" sz="3200" dirty="0">
                  <a:latin typeface="Söhne"/>
                  <a:ea typeface="Inter Bold" panose="020B0600000101010101" charset="0"/>
                </a:rPr>
                <a:t>1</a:t>
              </a:r>
              <a:endParaRPr lang="ko-KR" altLang="en-US" sz="3200" dirty="0">
                <a:latin typeface="Söhne"/>
              </a:endParaRPr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206BDAE-3C04-BC0C-31A5-202FFCEDA22A}"/>
                </a:ext>
              </a:extLst>
            </p:cNvPr>
            <p:cNvSpPr/>
            <p:nvPr/>
          </p:nvSpPr>
          <p:spPr>
            <a:xfrm>
              <a:off x="0" y="0"/>
              <a:ext cx="856234" cy="856234"/>
            </a:xfrm>
            <a:custGeom>
              <a:avLst/>
              <a:gdLst/>
              <a:ahLst/>
              <a:cxnLst/>
              <a:rect l="l" t="t" r="r" b="b"/>
              <a:pathLst>
                <a:path w="856234" h="856234">
                  <a:moveTo>
                    <a:pt x="0" y="178181"/>
                  </a:moveTo>
                  <a:cubicBezTo>
                    <a:pt x="0" y="79756"/>
                    <a:pt x="79756" y="0"/>
                    <a:pt x="178181" y="0"/>
                  </a:cubicBezTo>
                  <a:lnTo>
                    <a:pt x="678053" y="0"/>
                  </a:lnTo>
                  <a:lnTo>
                    <a:pt x="678053" y="11557"/>
                  </a:lnTo>
                  <a:lnTo>
                    <a:pt x="678053" y="0"/>
                  </a:lnTo>
                  <a:lnTo>
                    <a:pt x="678053" y="11557"/>
                  </a:lnTo>
                  <a:lnTo>
                    <a:pt x="678053" y="0"/>
                  </a:lnTo>
                  <a:cubicBezTo>
                    <a:pt x="776478" y="0"/>
                    <a:pt x="856234" y="79756"/>
                    <a:pt x="856234" y="178181"/>
                  </a:cubicBezTo>
                  <a:lnTo>
                    <a:pt x="856234" y="678053"/>
                  </a:lnTo>
                  <a:lnTo>
                    <a:pt x="844677" y="678053"/>
                  </a:lnTo>
                  <a:lnTo>
                    <a:pt x="856234" y="678053"/>
                  </a:lnTo>
                  <a:cubicBezTo>
                    <a:pt x="856234" y="776478"/>
                    <a:pt x="776478" y="856234"/>
                    <a:pt x="678053" y="856234"/>
                  </a:cubicBezTo>
                  <a:lnTo>
                    <a:pt x="678053" y="844677"/>
                  </a:lnTo>
                  <a:lnTo>
                    <a:pt x="678053" y="856234"/>
                  </a:lnTo>
                  <a:lnTo>
                    <a:pt x="178181" y="856234"/>
                  </a:lnTo>
                  <a:lnTo>
                    <a:pt x="178181" y="844677"/>
                  </a:lnTo>
                  <a:lnTo>
                    <a:pt x="178181" y="856234"/>
                  </a:lnTo>
                  <a:cubicBezTo>
                    <a:pt x="79756" y="856234"/>
                    <a:pt x="0" y="776478"/>
                    <a:pt x="0" y="678053"/>
                  </a:cubicBezTo>
                  <a:lnTo>
                    <a:pt x="0" y="178181"/>
                  </a:lnTo>
                  <a:lnTo>
                    <a:pt x="11557" y="178181"/>
                  </a:lnTo>
                  <a:lnTo>
                    <a:pt x="0" y="178181"/>
                  </a:lnTo>
                  <a:moveTo>
                    <a:pt x="22987" y="178181"/>
                  </a:moveTo>
                  <a:lnTo>
                    <a:pt x="22987" y="678053"/>
                  </a:lnTo>
                  <a:lnTo>
                    <a:pt x="11557" y="678053"/>
                  </a:lnTo>
                  <a:lnTo>
                    <a:pt x="23114" y="678053"/>
                  </a:lnTo>
                  <a:cubicBezTo>
                    <a:pt x="23114" y="763778"/>
                    <a:pt x="92583" y="833247"/>
                    <a:pt x="178308" y="833247"/>
                  </a:cubicBezTo>
                  <a:lnTo>
                    <a:pt x="678053" y="833247"/>
                  </a:lnTo>
                  <a:cubicBezTo>
                    <a:pt x="763778" y="833247"/>
                    <a:pt x="833247" y="763778"/>
                    <a:pt x="833247" y="678053"/>
                  </a:cubicBezTo>
                  <a:lnTo>
                    <a:pt x="833247" y="178181"/>
                  </a:lnTo>
                  <a:lnTo>
                    <a:pt x="844804" y="178181"/>
                  </a:lnTo>
                  <a:lnTo>
                    <a:pt x="833247" y="178181"/>
                  </a:lnTo>
                  <a:cubicBezTo>
                    <a:pt x="833247" y="92456"/>
                    <a:pt x="763778" y="22987"/>
                    <a:pt x="678053" y="22987"/>
                  </a:cubicBezTo>
                  <a:lnTo>
                    <a:pt x="178181" y="22987"/>
                  </a:lnTo>
                  <a:lnTo>
                    <a:pt x="178181" y="11557"/>
                  </a:lnTo>
                  <a:lnTo>
                    <a:pt x="178181" y="23114"/>
                  </a:lnTo>
                  <a:cubicBezTo>
                    <a:pt x="92456" y="22987"/>
                    <a:pt x="22987" y="92456"/>
                    <a:pt x="22987" y="178181"/>
                  </a:cubicBezTo>
                  <a:close/>
                </a:path>
              </a:pathLst>
            </a:custGeom>
            <a:solidFill>
              <a:srgbClr val="C0C1D7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EC19C96-058E-CC9E-9664-1658F4EBEC85}"/>
              </a:ext>
            </a:extLst>
          </p:cNvPr>
          <p:cNvSpPr txBox="1"/>
          <p:nvPr/>
        </p:nvSpPr>
        <p:spPr>
          <a:xfrm>
            <a:off x="2457551" y="3312589"/>
            <a:ext cx="228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Söhne"/>
              </a:rPr>
              <a:t>LangChain</a:t>
            </a:r>
            <a:endParaRPr lang="ko-KR" altLang="en-US" sz="2800" dirty="0">
              <a:latin typeface="Söhn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EA7949-B6CA-3D80-F64B-237494517E8C}"/>
              </a:ext>
            </a:extLst>
          </p:cNvPr>
          <p:cNvSpPr txBox="1"/>
          <p:nvPr/>
        </p:nvSpPr>
        <p:spPr>
          <a:xfrm>
            <a:off x="2421834" y="4864532"/>
            <a:ext cx="3223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Söhne"/>
              </a:rPr>
              <a:t>NF4 </a:t>
            </a:r>
            <a:r>
              <a:rPr lang="en-US" altLang="ko-KR" sz="2800" dirty="0" err="1">
                <a:latin typeface="Söhne"/>
              </a:rPr>
              <a:t>Quatization</a:t>
            </a:r>
            <a:endParaRPr lang="ko-KR" altLang="en-US" sz="2800" dirty="0">
              <a:latin typeface="Söhne"/>
            </a:endParaRPr>
          </a:p>
        </p:txBody>
      </p:sp>
      <p:grpSp>
        <p:nvGrpSpPr>
          <p:cNvPr id="22" name="Group 16">
            <a:extLst>
              <a:ext uri="{FF2B5EF4-FFF2-40B4-BE49-F238E27FC236}">
                <a16:creationId xmlns:a16="http://schemas.microsoft.com/office/drawing/2014/main" id="{053FD466-4F13-62E8-8730-E2706245548E}"/>
              </a:ext>
            </a:extLst>
          </p:cNvPr>
          <p:cNvGrpSpPr/>
          <p:nvPr/>
        </p:nvGrpSpPr>
        <p:grpSpPr>
          <a:xfrm>
            <a:off x="1603967" y="3309480"/>
            <a:ext cx="642192" cy="642192"/>
            <a:chOff x="0" y="0"/>
            <a:chExt cx="856257" cy="856257"/>
          </a:xfrm>
        </p:grpSpPr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66A6313-7E8A-18D2-6A4F-681AE2FAD5CD}"/>
                </a:ext>
              </a:extLst>
            </p:cNvPr>
            <p:cNvSpPr/>
            <p:nvPr/>
          </p:nvSpPr>
          <p:spPr>
            <a:xfrm>
              <a:off x="11557" y="11557"/>
              <a:ext cx="833120" cy="833247"/>
            </a:xfrm>
            <a:custGeom>
              <a:avLst/>
              <a:gdLst/>
              <a:ahLst/>
              <a:cxnLst/>
              <a:rect l="l" t="t" r="r" b="b"/>
              <a:pathLst>
                <a:path w="833120" h="833247">
                  <a:moveTo>
                    <a:pt x="0" y="166624"/>
                  </a:moveTo>
                  <a:cubicBezTo>
                    <a:pt x="0" y="74549"/>
                    <a:pt x="74549" y="0"/>
                    <a:pt x="166624" y="0"/>
                  </a:cubicBezTo>
                  <a:lnTo>
                    <a:pt x="666496" y="0"/>
                  </a:lnTo>
                  <a:cubicBezTo>
                    <a:pt x="758571" y="0"/>
                    <a:pt x="833120" y="74549"/>
                    <a:pt x="833120" y="166624"/>
                  </a:cubicBezTo>
                  <a:lnTo>
                    <a:pt x="833120" y="666496"/>
                  </a:lnTo>
                  <a:cubicBezTo>
                    <a:pt x="833120" y="758571"/>
                    <a:pt x="758571" y="833120"/>
                    <a:pt x="666496" y="833120"/>
                  </a:cubicBezTo>
                  <a:lnTo>
                    <a:pt x="166624" y="833120"/>
                  </a:lnTo>
                  <a:cubicBezTo>
                    <a:pt x="74549" y="833247"/>
                    <a:pt x="0" y="758571"/>
                    <a:pt x="0" y="666496"/>
                  </a:cubicBezTo>
                  <a:close/>
                </a:path>
              </a:pathLst>
            </a:custGeom>
            <a:solidFill>
              <a:srgbClr val="F8DECF"/>
            </a:solidFill>
          </p:spPr>
          <p:txBody>
            <a:bodyPr anchor="ctr"/>
            <a:lstStyle/>
            <a:p>
              <a:pPr algn="ctr"/>
              <a:r>
                <a:rPr lang="en-US" altLang="ko-KR" sz="3200" dirty="0">
                  <a:latin typeface="Söhne"/>
                  <a:ea typeface="Inter Bold" panose="020B0600000101010101" charset="0"/>
                </a:rPr>
                <a:t>2</a:t>
              </a:r>
              <a:endParaRPr lang="ko-KR" altLang="en-US" sz="3200" dirty="0">
                <a:latin typeface="Söhne"/>
              </a:endParaRPr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59472D-2E8E-2E55-9F88-B7E0A0C632EC}"/>
                </a:ext>
              </a:extLst>
            </p:cNvPr>
            <p:cNvSpPr/>
            <p:nvPr/>
          </p:nvSpPr>
          <p:spPr>
            <a:xfrm>
              <a:off x="0" y="0"/>
              <a:ext cx="856234" cy="856234"/>
            </a:xfrm>
            <a:custGeom>
              <a:avLst/>
              <a:gdLst/>
              <a:ahLst/>
              <a:cxnLst/>
              <a:rect l="l" t="t" r="r" b="b"/>
              <a:pathLst>
                <a:path w="856234" h="856234">
                  <a:moveTo>
                    <a:pt x="0" y="178181"/>
                  </a:moveTo>
                  <a:cubicBezTo>
                    <a:pt x="0" y="79756"/>
                    <a:pt x="79756" y="0"/>
                    <a:pt x="178181" y="0"/>
                  </a:cubicBezTo>
                  <a:lnTo>
                    <a:pt x="678053" y="0"/>
                  </a:lnTo>
                  <a:lnTo>
                    <a:pt x="678053" y="11557"/>
                  </a:lnTo>
                  <a:lnTo>
                    <a:pt x="678053" y="0"/>
                  </a:lnTo>
                  <a:lnTo>
                    <a:pt x="678053" y="11557"/>
                  </a:lnTo>
                  <a:lnTo>
                    <a:pt x="678053" y="0"/>
                  </a:lnTo>
                  <a:cubicBezTo>
                    <a:pt x="776478" y="0"/>
                    <a:pt x="856234" y="79756"/>
                    <a:pt x="856234" y="178181"/>
                  </a:cubicBezTo>
                  <a:lnTo>
                    <a:pt x="856234" y="678053"/>
                  </a:lnTo>
                  <a:lnTo>
                    <a:pt x="844677" y="678053"/>
                  </a:lnTo>
                  <a:lnTo>
                    <a:pt x="856234" y="678053"/>
                  </a:lnTo>
                  <a:cubicBezTo>
                    <a:pt x="856234" y="776478"/>
                    <a:pt x="776478" y="856234"/>
                    <a:pt x="678053" y="856234"/>
                  </a:cubicBezTo>
                  <a:lnTo>
                    <a:pt x="678053" y="844677"/>
                  </a:lnTo>
                  <a:lnTo>
                    <a:pt x="678053" y="856234"/>
                  </a:lnTo>
                  <a:lnTo>
                    <a:pt x="178181" y="856234"/>
                  </a:lnTo>
                  <a:lnTo>
                    <a:pt x="178181" y="844677"/>
                  </a:lnTo>
                  <a:lnTo>
                    <a:pt x="178181" y="856234"/>
                  </a:lnTo>
                  <a:cubicBezTo>
                    <a:pt x="79756" y="856234"/>
                    <a:pt x="0" y="776478"/>
                    <a:pt x="0" y="678053"/>
                  </a:cubicBezTo>
                  <a:lnTo>
                    <a:pt x="0" y="178181"/>
                  </a:lnTo>
                  <a:lnTo>
                    <a:pt x="11557" y="178181"/>
                  </a:lnTo>
                  <a:lnTo>
                    <a:pt x="0" y="178181"/>
                  </a:lnTo>
                  <a:moveTo>
                    <a:pt x="22987" y="178181"/>
                  </a:moveTo>
                  <a:lnTo>
                    <a:pt x="22987" y="678053"/>
                  </a:lnTo>
                  <a:lnTo>
                    <a:pt x="11557" y="678053"/>
                  </a:lnTo>
                  <a:lnTo>
                    <a:pt x="23114" y="678053"/>
                  </a:lnTo>
                  <a:cubicBezTo>
                    <a:pt x="23114" y="763778"/>
                    <a:pt x="92583" y="833247"/>
                    <a:pt x="178308" y="833247"/>
                  </a:cubicBezTo>
                  <a:lnTo>
                    <a:pt x="678053" y="833247"/>
                  </a:lnTo>
                  <a:cubicBezTo>
                    <a:pt x="763778" y="833247"/>
                    <a:pt x="833247" y="763778"/>
                    <a:pt x="833247" y="678053"/>
                  </a:cubicBezTo>
                  <a:lnTo>
                    <a:pt x="833247" y="178181"/>
                  </a:lnTo>
                  <a:lnTo>
                    <a:pt x="844804" y="178181"/>
                  </a:lnTo>
                  <a:lnTo>
                    <a:pt x="833247" y="178181"/>
                  </a:lnTo>
                  <a:cubicBezTo>
                    <a:pt x="833247" y="92456"/>
                    <a:pt x="763778" y="22987"/>
                    <a:pt x="678053" y="22987"/>
                  </a:cubicBezTo>
                  <a:lnTo>
                    <a:pt x="178181" y="22987"/>
                  </a:lnTo>
                  <a:lnTo>
                    <a:pt x="178181" y="11557"/>
                  </a:lnTo>
                  <a:lnTo>
                    <a:pt x="178181" y="23114"/>
                  </a:lnTo>
                  <a:cubicBezTo>
                    <a:pt x="92456" y="22987"/>
                    <a:pt x="22987" y="92456"/>
                    <a:pt x="22987" y="178181"/>
                  </a:cubicBezTo>
                  <a:close/>
                </a:path>
              </a:pathLst>
            </a:custGeom>
            <a:solidFill>
              <a:srgbClr val="C0C1D7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5" name="Group 21">
            <a:extLst>
              <a:ext uri="{FF2B5EF4-FFF2-40B4-BE49-F238E27FC236}">
                <a16:creationId xmlns:a16="http://schemas.microsoft.com/office/drawing/2014/main" id="{2ED739E2-9432-377A-32F8-57EE89A47C31}"/>
              </a:ext>
            </a:extLst>
          </p:cNvPr>
          <p:cNvGrpSpPr/>
          <p:nvPr/>
        </p:nvGrpSpPr>
        <p:grpSpPr>
          <a:xfrm>
            <a:off x="1612651" y="4815358"/>
            <a:ext cx="642175" cy="642174"/>
            <a:chOff x="0" y="0"/>
            <a:chExt cx="856234" cy="856234"/>
          </a:xfrm>
        </p:grpSpPr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15E70351-7A7B-E406-DAF6-57C70F9590D5}"/>
                </a:ext>
              </a:extLst>
            </p:cNvPr>
            <p:cNvSpPr/>
            <p:nvPr/>
          </p:nvSpPr>
          <p:spPr>
            <a:xfrm>
              <a:off x="11557" y="11557"/>
              <a:ext cx="833120" cy="833248"/>
            </a:xfrm>
            <a:custGeom>
              <a:avLst/>
              <a:gdLst/>
              <a:ahLst/>
              <a:cxnLst/>
              <a:rect l="l" t="t" r="r" b="b"/>
              <a:pathLst>
                <a:path w="833120" h="833247">
                  <a:moveTo>
                    <a:pt x="0" y="166624"/>
                  </a:moveTo>
                  <a:cubicBezTo>
                    <a:pt x="0" y="74549"/>
                    <a:pt x="74549" y="0"/>
                    <a:pt x="166624" y="0"/>
                  </a:cubicBezTo>
                  <a:lnTo>
                    <a:pt x="666496" y="0"/>
                  </a:lnTo>
                  <a:cubicBezTo>
                    <a:pt x="758571" y="0"/>
                    <a:pt x="833120" y="74549"/>
                    <a:pt x="833120" y="166624"/>
                  </a:cubicBezTo>
                  <a:lnTo>
                    <a:pt x="833120" y="666496"/>
                  </a:lnTo>
                  <a:cubicBezTo>
                    <a:pt x="833120" y="758571"/>
                    <a:pt x="758571" y="833120"/>
                    <a:pt x="666496" y="833120"/>
                  </a:cubicBezTo>
                  <a:lnTo>
                    <a:pt x="166624" y="833120"/>
                  </a:lnTo>
                  <a:cubicBezTo>
                    <a:pt x="74549" y="833247"/>
                    <a:pt x="0" y="758571"/>
                    <a:pt x="0" y="666496"/>
                  </a:cubicBezTo>
                  <a:close/>
                </a:path>
              </a:pathLst>
            </a:custGeom>
            <a:solidFill>
              <a:srgbClr val="F8DECF"/>
            </a:solidFill>
          </p:spPr>
          <p:txBody>
            <a:bodyPr anchor="ctr"/>
            <a:lstStyle/>
            <a:p>
              <a:pPr algn="ctr"/>
              <a:r>
                <a:rPr lang="en-US" altLang="ko-KR" sz="3200" dirty="0">
                  <a:latin typeface="Söhne"/>
                  <a:ea typeface="Inter Bold" panose="020B0600000101010101" charset="0"/>
                </a:rPr>
                <a:t>3</a:t>
              </a:r>
              <a:endParaRPr lang="ko-KR" altLang="en-US" sz="3200" dirty="0">
                <a:latin typeface="Söhne"/>
              </a:endParaRPr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A869177F-BD44-AF20-793E-F93F3F9B1AE9}"/>
                </a:ext>
              </a:extLst>
            </p:cNvPr>
            <p:cNvSpPr/>
            <p:nvPr/>
          </p:nvSpPr>
          <p:spPr>
            <a:xfrm>
              <a:off x="0" y="0"/>
              <a:ext cx="856234" cy="856234"/>
            </a:xfrm>
            <a:custGeom>
              <a:avLst/>
              <a:gdLst/>
              <a:ahLst/>
              <a:cxnLst/>
              <a:rect l="l" t="t" r="r" b="b"/>
              <a:pathLst>
                <a:path w="856234" h="856234">
                  <a:moveTo>
                    <a:pt x="0" y="178181"/>
                  </a:moveTo>
                  <a:cubicBezTo>
                    <a:pt x="0" y="79756"/>
                    <a:pt x="79756" y="0"/>
                    <a:pt x="178181" y="0"/>
                  </a:cubicBezTo>
                  <a:lnTo>
                    <a:pt x="678053" y="0"/>
                  </a:lnTo>
                  <a:lnTo>
                    <a:pt x="678053" y="11557"/>
                  </a:lnTo>
                  <a:lnTo>
                    <a:pt x="678053" y="0"/>
                  </a:lnTo>
                  <a:lnTo>
                    <a:pt x="678053" y="11557"/>
                  </a:lnTo>
                  <a:lnTo>
                    <a:pt x="678053" y="0"/>
                  </a:lnTo>
                  <a:cubicBezTo>
                    <a:pt x="776478" y="0"/>
                    <a:pt x="856234" y="79756"/>
                    <a:pt x="856234" y="178181"/>
                  </a:cubicBezTo>
                  <a:lnTo>
                    <a:pt x="856234" y="678053"/>
                  </a:lnTo>
                  <a:lnTo>
                    <a:pt x="844677" y="678053"/>
                  </a:lnTo>
                  <a:lnTo>
                    <a:pt x="856234" y="678053"/>
                  </a:lnTo>
                  <a:cubicBezTo>
                    <a:pt x="856234" y="776478"/>
                    <a:pt x="776478" y="856234"/>
                    <a:pt x="678053" y="856234"/>
                  </a:cubicBezTo>
                  <a:lnTo>
                    <a:pt x="678053" y="844677"/>
                  </a:lnTo>
                  <a:lnTo>
                    <a:pt x="678053" y="856234"/>
                  </a:lnTo>
                  <a:lnTo>
                    <a:pt x="178181" y="856234"/>
                  </a:lnTo>
                  <a:lnTo>
                    <a:pt x="178181" y="844677"/>
                  </a:lnTo>
                  <a:lnTo>
                    <a:pt x="178181" y="856234"/>
                  </a:lnTo>
                  <a:cubicBezTo>
                    <a:pt x="79756" y="856234"/>
                    <a:pt x="0" y="776478"/>
                    <a:pt x="0" y="678053"/>
                  </a:cubicBezTo>
                  <a:lnTo>
                    <a:pt x="0" y="178181"/>
                  </a:lnTo>
                  <a:lnTo>
                    <a:pt x="11557" y="178181"/>
                  </a:lnTo>
                  <a:lnTo>
                    <a:pt x="0" y="178181"/>
                  </a:lnTo>
                  <a:moveTo>
                    <a:pt x="22987" y="178181"/>
                  </a:moveTo>
                  <a:lnTo>
                    <a:pt x="22987" y="678053"/>
                  </a:lnTo>
                  <a:lnTo>
                    <a:pt x="11557" y="678053"/>
                  </a:lnTo>
                  <a:lnTo>
                    <a:pt x="23114" y="678053"/>
                  </a:lnTo>
                  <a:cubicBezTo>
                    <a:pt x="23114" y="763778"/>
                    <a:pt x="92583" y="833247"/>
                    <a:pt x="178308" y="833247"/>
                  </a:cubicBezTo>
                  <a:lnTo>
                    <a:pt x="678053" y="833247"/>
                  </a:lnTo>
                  <a:cubicBezTo>
                    <a:pt x="763778" y="833247"/>
                    <a:pt x="833247" y="763778"/>
                    <a:pt x="833247" y="678053"/>
                  </a:cubicBezTo>
                  <a:lnTo>
                    <a:pt x="833247" y="178181"/>
                  </a:lnTo>
                  <a:lnTo>
                    <a:pt x="844804" y="178181"/>
                  </a:lnTo>
                  <a:lnTo>
                    <a:pt x="833247" y="178181"/>
                  </a:lnTo>
                  <a:cubicBezTo>
                    <a:pt x="833247" y="92456"/>
                    <a:pt x="763778" y="22987"/>
                    <a:pt x="678053" y="22987"/>
                  </a:cubicBezTo>
                  <a:lnTo>
                    <a:pt x="178181" y="22987"/>
                  </a:lnTo>
                  <a:lnTo>
                    <a:pt x="178181" y="11557"/>
                  </a:lnTo>
                  <a:lnTo>
                    <a:pt x="178181" y="23114"/>
                  </a:lnTo>
                  <a:cubicBezTo>
                    <a:pt x="92456" y="22987"/>
                    <a:pt x="22987" y="92456"/>
                    <a:pt x="22987" y="178181"/>
                  </a:cubicBezTo>
                  <a:close/>
                </a:path>
              </a:pathLst>
            </a:custGeom>
            <a:solidFill>
              <a:srgbClr val="C0C1D7"/>
            </a:solidFill>
          </p:spPr>
          <p:txBody>
            <a:bodyPr/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1957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">
            <a:extLst>
              <a:ext uri="{FF2B5EF4-FFF2-40B4-BE49-F238E27FC236}">
                <a16:creationId xmlns:a16="http://schemas.microsoft.com/office/drawing/2014/main" id="{85640F84-F662-4618-6383-BE05444B2E4B}"/>
              </a:ext>
            </a:extLst>
          </p:cNvPr>
          <p:cNvGrpSpPr/>
          <p:nvPr/>
        </p:nvGrpSpPr>
        <p:grpSpPr>
          <a:xfrm>
            <a:off x="330614" y="335189"/>
            <a:ext cx="11530772" cy="6187623"/>
            <a:chOff x="0" y="0"/>
            <a:chExt cx="4555367" cy="2444493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22C743F3-85F7-0A82-3813-4E166178FAD5}"/>
                </a:ext>
              </a:extLst>
            </p:cNvPr>
            <p:cNvSpPr/>
            <p:nvPr/>
          </p:nvSpPr>
          <p:spPr>
            <a:xfrm>
              <a:off x="0" y="0"/>
              <a:ext cx="4555367" cy="2444493"/>
            </a:xfrm>
            <a:custGeom>
              <a:avLst/>
              <a:gdLst/>
              <a:ahLst/>
              <a:cxnLst/>
              <a:rect l="l" t="t" r="r" b="b"/>
              <a:pathLst>
                <a:path w="4555367" h="2444493">
                  <a:moveTo>
                    <a:pt x="34018" y="0"/>
                  </a:moveTo>
                  <a:lnTo>
                    <a:pt x="4521348" y="0"/>
                  </a:lnTo>
                  <a:cubicBezTo>
                    <a:pt x="4530371" y="0"/>
                    <a:pt x="4539023" y="3584"/>
                    <a:pt x="4545403" y="9964"/>
                  </a:cubicBezTo>
                  <a:cubicBezTo>
                    <a:pt x="4551783" y="16343"/>
                    <a:pt x="4555367" y="24996"/>
                    <a:pt x="4555367" y="34018"/>
                  </a:cubicBezTo>
                  <a:lnTo>
                    <a:pt x="4555367" y="2410475"/>
                  </a:lnTo>
                  <a:cubicBezTo>
                    <a:pt x="4555367" y="2419497"/>
                    <a:pt x="4551783" y="2428150"/>
                    <a:pt x="4545403" y="2434529"/>
                  </a:cubicBezTo>
                  <a:cubicBezTo>
                    <a:pt x="4539023" y="2440909"/>
                    <a:pt x="4530371" y="2444493"/>
                    <a:pt x="4521348" y="2444493"/>
                  </a:cubicBezTo>
                  <a:lnTo>
                    <a:pt x="34018" y="2444493"/>
                  </a:lnTo>
                  <a:cubicBezTo>
                    <a:pt x="15231" y="2444493"/>
                    <a:pt x="0" y="2429263"/>
                    <a:pt x="0" y="2410475"/>
                  </a:cubicBezTo>
                  <a:lnTo>
                    <a:pt x="0" y="34018"/>
                  </a:lnTo>
                  <a:cubicBezTo>
                    <a:pt x="0" y="15231"/>
                    <a:pt x="15231" y="0"/>
                    <a:pt x="34018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sz="1200" dirty="0"/>
            </a:p>
          </p:txBody>
        </p:sp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383E1E3B-A483-126B-BB2D-4D46B32BF3AE}"/>
                </a:ext>
              </a:extLst>
            </p:cNvPr>
            <p:cNvSpPr txBox="1"/>
            <p:nvPr/>
          </p:nvSpPr>
          <p:spPr>
            <a:xfrm>
              <a:off x="0" y="-47625"/>
              <a:ext cx="4555367" cy="249211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8E033F0-4605-0932-9EC0-D8E155D0F9A6}"/>
              </a:ext>
            </a:extLst>
          </p:cNvPr>
          <p:cNvSpPr/>
          <p:nvPr/>
        </p:nvSpPr>
        <p:spPr>
          <a:xfrm>
            <a:off x="1611517" y="1745970"/>
            <a:ext cx="4562946" cy="390650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A52953-9B04-7CDF-773A-398972CDAA20}"/>
              </a:ext>
            </a:extLst>
          </p:cNvPr>
          <p:cNvSpPr txBox="1"/>
          <p:nvPr/>
        </p:nvSpPr>
        <p:spPr>
          <a:xfrm>
            <a:off x="1690196" y="1745970"/>
            <a:ext cx="83384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ysClr val="windowText" lastClr="000000"/>
                </a:solidFill>
                <a:effectLst/>
                <a:latin typeface="Söhne"/>
              </a:rPr>
              <a:t>4-bit </a:t>
            </a:r>
            <a:r>
              <a:rPr lang="en-US" altLang="ko-KR" sz="2000" b="0" i="0" dirty="0" err="1">
                <a:solidFill>
                  <a:sysClr val="windowText" lastClr="000000"/>
                </a:solidFill>
                <a:effectLst/>
                <a:latin typeface="Söhne"/>
              </a:rPr>
              <a:t>NormalFloat</a:t>
            </a:r>
            <a:r>
              <a:rPr lang="en-US" altLang="ko-KR" sz="2000" b="0" i="0" dirty="0">
                <a:solidFill>
                  <a:sysClr val="windowText" lastClr="000000"/>
                </a:solidFill>
                <a:effectLst/>
                <a:latin typeface="Söhne"/>
              </a:rPr>
              <a:t> Quantization(NF4)</a:t>
            </a:r>
            <a:endParaRPr lang="en-US" altLang="ko-KR" sz="2000" dirty="0">
              <a:solidFill>
                <a:sysClr val="windowText" lastClr="000000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ysClr val="windowText" lastClr="000000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ysClr val="windowText" lastClr="000000"/>
                </a:solidFill>
                <a:latin typeface="Söhne"/>
              </a:rPr>
              <a:t>Double Quantization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ysClr val="windowText" lastClr="000000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ysClr val="windowText" lastClr="000000"/>
                </a:solidFill>
                <a:latin typeface="Söhne"/>
              </a:rPr>
              <a:t>LoRA</a:t>
            </a:r>
            <a:endParaRPr lang="en-US" altLang="ko-KR" sz="2000" dirty="0">
              <a:solidFill>
                <a:sysClr val="windowText" lastClr="000000"/>
              </a:solidFill>
              <a:latin typeface="Söhn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620CFC-FE06-65EA-1029-3A6FD908250A}"/>
              </a:ext>
            </a:extLst>
          </p:cNvPr>
          <p:cNvSpPr txBox="1"/>
          <p:nvPr/>
        </p:nvSpPr>
        <p:spPr>
          <a:xfrm>
            <a:off x="1611517" y="667603"/>
            <a:ext cx="5617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ysClr val="windowText" lastClr="000000"/>
                </a:solidFill>
                <a:latin typeface="-apple-system"/>
              </a:rPr>
              <a:t>QLoRA</a:t>
            </a:r>
            <a:endParaRPr lang="ko-KR" altLang="en-US" sz="2800" dirty="0">
              <a:solidFill>
                <a:sysClr val="windowText" lastClr="000000"/>
              </a:solidFill>
              <a:latin typeface="-apple-syste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C5F564-A935-5232-E43A-46C01608C1E8}"/>
              </a:ext>
            </a:extLst>
          </p:cNvPr>
          <p:cNvSpPr txBox="1"/>
          <p:nvPr/>
        </p:nvSpPr>
        <p:spPr>
          <a:xfrm>
            <a:off x="1880904" y="1177069"/>
            <a:ext cx="5459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Efficient Finetuning of Quantized LLMs., Tim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Dettmers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., 2023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891DA9E-DCC1-A892-3FAF-21BD827E4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258" y="3918845"/>
            <a:ext cx="6691260" cy="221917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951BAD-0B3F-06D4-EAE7-4E82D63D76F7}"/>
              </a:ext>
            </a:extLst>
          </p:cNvPr>
          <p:cNvSpPr/>
          <p:nvPr/>
        </p:nvSpPr>
        <p:spPr>
          <a:xfrm>
            <a:off x="2235941" y="4174712"/>
            <a:ext cx="3043552" cy="9077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925FAB-D22B-4C4A-05CD-439D03FB72FE}"/>
              </a:ext>
            </a:extLst>
          </p:cNvPr>
          <p:cNvSpPr/>
          <p:nvPr/>
        </p:nvSpPr>
        <p:spPr>
          <a:xfrm>
            <a:off x="5541448" y="5894746"/>
            <a:ext cx="1880544" cy="295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DA9BCB2-1BDB-B0CA-71A0-A58C6BC74C58}"/>
              </a:ext>
            </a:extLst>
          </p:cNvPr>
          <p:cNvGrpSpPr/>
          <p:nvPr/>
        </p:nvGrpSpPr>
        <p:grpSpPr>
          <a:xfrm>
            <a:off x="1011904" y="702808"/>
            <a:ext cx="488015" cy="488015"/>
            <a:chOff x="1311482" y="1376044"/>
            <a:chExt cx="488015" cy="488015"/>
          </a:xfrm>
        </p:grpSpPr>
        <p:grpSp>
          <p:nvGrpSpPr>
            <p:cNvPr id="17" name="Group 5">
              <a:extLst>
                <a:ext uri="{FF2B5EF4-FFF2-40B4-BE49-F238E27FC236}">
                  <a16:creationId xmlns:a16="http://schemas.microsoft.com/office/drawing/2014/main" id="{DEF4824D-2F51-D71B-D5BB-68AD9FE72577}"/>
                </a:ext>
              </a:extLst>
            </p:cNvPr>
            <p:cNvGrpSpPr/>
            <p:nvPr/>
          </p:nvGrpSpPr>
          <p:grpSpPr>
            <a:xfrm>
              <a:off x="1311482" y="1376044"/>
              <a:ext cx="488015" cy="488015"/>
              <a:chOff x="0" y="0"/>
              <a:chExt cx="812800" cy="812800"/>
            </a:xfrm>
          </p:grpSpPr>
          <p:sp>
            <p:nvSpPr>
              <p:cNvPr id="19" name="Freeform 6">
                <a:extLst>
                  <a:ext uri="{FF2B5EF4-FFF2-40B4-BE49-F238E27FC236}">
                    <a16:creationId xmlns:a16="http://schemas.microsoft.com/office/drawing/2014/main" id="{33997705-8F90-BC62-3B18-8CD5DB53689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65D33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" name="TextBox 7">
                <a:extLst>
                  <a:ext uri="{FF2B5EF4-FFF2-40B4-BE49-F238E27FC236}">
                    <a16:creationId xmlns:a16="http://schemas.microsoft.com/office/drawing/2014/main" id="{B9C9B5F7-EB5D-ACA5-C279-40C318918128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8" name="TextBox 9">
              <a:extLst>
                <a:ext uri="{FF2B5EF4-FFF2-40B4-BE49-F238E27FC236}">
                  <a16:creationId xmlns:a16="http://schemas.microsoft.com/office/drawing/2014/main" id="{BE738925-1DB2-67B0-AC4F-5030E50F8F65}"/>
                </a:ext>
              </a:extLst>
            </p:cNvPr>
            <p:cNvSpPr txBox="1"/>
            <p:nvPr/>
          </p:nvSpPr>
          <p:spPr>
            <a:xfrm>
              <a:off x="1404860" y="1425439"/>
              <a:ext cx="326011" cy="3815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14"/>
                </a:lnSpc>
                <a:spcBef>
                  <a:spcPct val="0"/>
                </a:spcBef>
              </a:pPr>
              <a:r>
                <a:rPr lang="en-US" sz="2224" dirty="0">
                  <a:solidFill>
                    <a:srgbClr val="FFFFFF"/>
                  </a:solidFill>
                  <a:latin typeface="Nanum Gothic Bold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1413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619FC7E-3B19-FF52-496B-E6D900D7AAF5}"/>
              </a:ext>
            </a:extLst>
          </p:cNvPr>
          <p:cNvGrpSpPr/>
          <p:nvPr/>
        </p:nvGrpSpPr>
        <p:grpSpPr>
          <a:xfrm>
            <a:off x="330614" y="335189"/>
            <a:ext cx="11530772" cy="6187623"/>
            <a:chOff x="0" y="0"/>
            <a:chExt cx="4555367" cy="2444493"/>
          </a:xfrm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84E89623-E626-01B4-6728-7D372BA317AA}"/>
                </a:ext>
              </a:extLst>
            </p:cNvPr>
            <p:cNvSpPr/>
            <p:nvPr/>
          </p:nvSpPr>
          <p:spPr>
            <a:xfrm>
              <a:off x="0" y="0"/>
              <a:ext cx="4555367" cy="2444493"/>
            </a:xfrm>
            <a:custGeom>
              <a:avLst/>
              <a:gdLst/>
              <a:ahLst/>
              <a:cxnLst/>
              <a:rect l="l" t="t" r="r" b="b"/>
              <a:pathLst>
                <a:path w="4555367" h="2444493">
                  <a:moveTo>
                    <a:pt x="34018" y="0"/>
                  </a:moveTo>
                  <a:lnTo>
                    <a:pt x="4521348" y="0"/>
                  </a:lnTo>
                  <a:cubicBezTo>
                    <a:pt x="4530371" y="0"/>
                    <a:pt x="4539023" y="3584"/>
                    <a:pt x="4545403" y="9964"/>
                  </a:cubicBezTo>
                  <a:cubicBezTo>
                    <a:pt x="4551783" y="16343"/>
                    <a:pt x="4555367" y="24996"/>
                    <a:pt x="4555367" y="34018"/>
                  </a:cubicBezTo>
                  <a:lnTo>
                    <a:pt x="4555367" y="2410475"/>
                  </a:lnTo>
                  <a:cubicBezTo>
                    <a:pt x="4555367" y="2419497"/>
                    <a:pt x="4551783" y="2428150"/>
                    <a:pt x="4545403" y="2434529"/>
                  </a:cubicBezTo>
                  <a:cubicBezTo>
                    <a:pt x="4539023" y="2440909"/>
                    <a:pt x="4530371" y="2444493"/>
                    <a:pt x="4521348" y="2444493"/>
                  </a:cubicBezTo>
                  <a:lnTo>
                    <a:pt x="34018" y="2444493"/>
                  </a:lnTo>
                  <a:cubicBezTo>
                    <a:pt x="15231" y="2444493"/>
                    <a:pt x="0" y="2429263"/>
                    <a:pt x="0" y="2410475"/>
                  </a:cubicBezTo>
                  <a:lnTo>
                    <a:pt x="0" y="34018"/>
                  </a:lnTo>
                  <a:cubicBezTo>
                    <a:pt x="0" y="15231"/>
                    <a:pt x="15231" y="0"/>
                    <a:pt x="34018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sz="1200" dirty="0"/>
            </a:p>
          </p:txBody>
        </p:sp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17BE99B6-DC8E-FA6C-A083-C8DA8102148B}"/>
                </a:ext>
              </a:extLst>
            </p:cNvPr>
            <p:cNvSpPr txBox="1"/>
            <p:nvPr/>
          </p:nvSpPr>
          <p:spPr>
            <a:xfrm>
              <a:off x="0" y="-47625"/>
              <a:ext cx="4555367" cy="249211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CA52953-9B04-7CDF-773A-398972CDAA20}"/>
              </a:ext>
            </a:extLst>
          </p:cNvPr>
          <p:cNvSpPr txBox="1"/>
          <p:nvPr/>
        </p:nvSpPr>
        <p:spPr>
          <a:xfrm>
            <a:off x="1594956" y="1558729"/>
            <a:ext cx="9490966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ysClr val="windowText" lastClr="000000"/>
                </a:solidFill>
                <a:effectLst/>
                <a:latin typeface="Söhne"/>
              </a:rPr>
              <a:t>Convert model weights and activation function outputs to be expressed in smaller bits</a:t>
            </a:r>
            <a:endParaRPr lang="en-US" altLang="ko-KR" sz="2800" dirty="0">
              <a:solidFill>
                <a:sysClr val="windowText" lastClr="000000"/>
              </a:solidFill>
              <a:latin typeface="Söhn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ysClr val="windowText" lastClr="000000"/>
                </a:solidFill>
                <a:latin typeface="Söhne"/>
              </a:rPr>
              <a:t>FP32(32-bit floating point) -&gt; Int8(8-bit int)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620CFC-FE06-65EA-1029-3A6FD908250A}"/>
              </a:ext>
            </a:extLst>
          </p:cNvPr>
          <p:cNvSpPr txBox="1"/>
          <p:nvPr/>
        </p:nvSpPr>
        <p:spPr>
          <a:xfrm>
            <a:off x="1594956" y="702808"/>
            <a:ext cx="5617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ysClr val="windowText" lastClr="000000"/>
                </a:solidFill>
                <a:latin typeface="-apple-system"/>
              </a:rPr>
              <a:t>Quantization</a:t>
            </a:r>
            <a:endParaRPr lang="ko-KR" altLang="en-US" sz="2800" dirty="0">
              <a:solidFill>
                <a:sysClr val="windowText" lastClr="000000"/>
              </a:solidFill>
              <a:latin typeface="-apple-syste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8F521F-9D4F-F656-C79E-67D7D5945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184" y="5299271"/>
            <a:ext cx="5675615" cy="78209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53BD565-E1DC-1E4D-21A7-449730261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3" y="3266801"/>
            <a:ext cx="4776667" cy="302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2B53408D-03AF-15AD-C236-C676E8EDE7C4}"/>
              </a:ext>
            </a:extLst>
          </p:cNvPr>
          <p:cNvGrpSpPr/>
          <p:nvPr/>
        </p:nvGrpSpPr>
        <p:grpSpPr>
          <a:xfrm>
            <a:off x="1011904" y="702808"/>
            <a:ext cx="488015" cy="488015"/>
            <a:chOff x="1311482" y="1376044"/>
            <a:chExt cx="488015" cy="488015"/>
          </a:xfrm>
        </p:grpSpPr>
        <p:grpSp>
          <p:nvGrpSpPr>
            <p:cNvPr id="10" name="Group 5">
              <a:extLst>
                <a:ext uri="{FF2B5EF4-FFF2-40B4-BE49-F238E27FC236}">
                  <a16:creationId xmlns:a16="http://schemas.microsoft.com/office/drawing/2014/main" id="{E8B90104-3AF9-EA00-15BE-65A6F7293FC0}"/>
                </a:ext>
              </a:extLst>
            </p:cNvPr>
            <p:cNvGrpSpPr/>
            <p:nvPr/>
          </p:nvGrpSpPr>
          <p:grpSpPr>
            <a:xfrm>
              <a:off x="1311482" y="1376044"/>
              <a:ext cx="488015" cy="488015"/>
              <a:chOff x="0" y="0"/>
              <a:chExt cx="812800" cy="812800"/>
            </a:xfrm>
          </p:grpSpPr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74075B71-3B91-4146-0074-F1C7993CF60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65D33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" name="TextBox 7">
                <a:extLst>
                  <a:ext uri="{FF2B5EF4-FFF2-40B4-BE49-F238E27FC236}">
                    <a16:creationId xmlns:a16="http://schemas.microsoft.com/office/drawing/2014/main" id="{A44CC83C-D1FD-8C08-E9CE-D2C15513E2B3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BBC4639D-8531-C376-6510-9EDEA6C1D570}"/>
                </a:ext>
              </a:extLst>
            </p:cNvPr>
            <p:cNvSpPr txBox="1"/>
            <p:nvPr/>
          </p:nvSpPr>
          <p:spPr>
            <a:xfrm>
              <a:off x="1404860" y="1425439"/>
              <a:ext cx="326011" cy="3815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14"/>
                </a:lnSpc>
                <a:spcBef>
                  <a:spcPct val="0"/>
                </a:spcBef>
              </a:pPr>
              <a:r>
                <a:rPr lang="en-US" sz="2224" dirty="0">
                  <a:solidFill>
                    <a:srgbClr val="FFFFFF"/>
                  </a:solidFill>
                  <a:latin typeface="Nanum Gothic Bold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020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74DC594-5C07-61A4-6AEB-79393B0E870D}"/>
              </a:ext>
            </a:extLst>
          </p:cNvPr>
          <p:cNvGrpSpPr/>
          <p:nvPr/>
        </p:nvGrpSpPr>
        <p:grpSpPr>
          <a:xfrm>
            <a:off x="330614" y="335189"/>
            <a:ext cx="11530772" cy="6187623"/>
            <a:chOff x="0" y="0"/>
            <a:chExt cx="4555367" cy="244449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6277A5CF-D992-794D-ECFF-AA7289D0910A}"/>
                </a:ext>
              </a:extLst>
            </p:cNvPr>
            <p:cNvSpPr/>
            <p:nvPr/>
          </p:nvSpPr>
          <p:spPr>
            <a:xfrm>
              <a:off x="0" y="0"/>
              <a:ext cx="4555367" cy="2444493"/>
            </a:xfrm>
            <a:custGeom>
              <a:avLst/>
              <a:gdLst/>
              <a:ahLst/>
              <a:cxnLst/>
              <a:rect l="l" t="t" r="r" b="b"/>
              <a:pathLst>
                <a:path w="4555367" h="2444493">
                  <a:moveTo>
                    <a:pt x="34018" y="0"/>
                  </a:moveTo>
                  <a:lnTo>
                    <a:pt x="4521348" y="0"/>
                  </a:lnTo>
                  <a:cubicBezTo>
                    <a:pt x="4530371" y="0"/>
                    <a:pt x="4539023" y="3584"/>
                    <a:pt x="4545403" y="9964"/>
                  </a:cubicBezTo>
                  <a:cubicBezTo>
                    <a:pt x="4551783" y="16343"/>
                    <a:pt x="4555367" y="24996"/>
                    <a:pt x="4555367" y="34018"/>
                  </a:cubicBezTo>
                  <a:lnTo>
                    <a:pt x="4555367" y="2410475"/>
                  </a:lnTo>
                  <a:cubicBezTo>
                    <a:pt x="4555367" y="2419497"/>
                    <a:pt x="4551783" y="2428150"/>
                    <a:pt x="4545403" y="2434529"/>
                  </a:cubicBezTo>
                  <a:cubicBezTo>
                    <a:pt x="4539023" y="2440909"/>
                    <a:pt x="4530371" y="2444493"/>
                    <a:pt x="4521348" y="2444493"/>
                  </a:cubicBezTo>
                  <a:lnTo>
                    <a:pt x="34018" y="2444493"/>
                  </a:lnTo>
                  <a:cubicBezTo>
                    <a:pt x="15231" y="2444493"/>
                    <a:pt x="0" y="2429263"/>
                    <a:pt x="0" y="2410475"/>
                  </a:cubicBezTo>
                  <a:lnTo>
                    <a:pt x="0" y="34018"/>
                  </a:lnTo>
                  <a:cubicBezTo>
                    <a:pt x="0" y="15231"/>
                    <a:pt x="15231" y="0"/>
                    <a:pt x="34018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sz="1200" dirty="0"/>
            </a:p>
          </p:txBody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C93E1A4A-8E9E-CC07-D3D0-40ADB06A243B}"/>
                </a:ext>
              </a:extLst>
            </p:cNvPr>
            <p:cNvSpPr txBox="1"/>
            <p:nvPr/>
          </p:nvSpPr>
          <p:spPr>
            <a:xfrm>
              <a:off x="0" y="-47625"/>
              <a:ext cx="4555367" cy="249211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CA52953-9B04-7CDF-773A-398972CDAA20}"/>
              </a:ext>
            </a:extLst>
          </p:cNvPr>
          <p:cNvSpPr txBox="1"/>
          <p:nvPr/>
        </p:nvSpPr>
        <p:spPr>
          <a:xfrm>
            <a:off x="1926771" y="2471453"/>
            <a:ext cx="833845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ysClr val="windowText" lastClr="000000"/>
                </a:solidFill>
                <a:latin typeface="Söhne"/>
              </a:rPr>
              <a:t>Normalize input data to the [-1,1] range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b="0" i="0" dirty="0">
              <a:solidFill>
                <a:sysClr val="windowText" lastClr="000000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ysClr val="windowText" lastClr="000000"/>
                </a:solidFill>
                <a:latin typeface="Söhne"/>
              </a:rPr>
              <a:t>Analyze the distribution of your data to determine each quartile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>
              <a:solidFill>
                <a:sysClr val="windowText" lastClr="000000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Mapping bins to quantization levels, reflecting their relative position and distribution</a:t>
            </a:r>
            <a:endParaRPr lang="en-US" altLang="ko-KR" sz="1400" dirty="0">
              <a:solidFill>
                <a:sysClr val="windowText" lastClr="000000"/>
              </a:solidFill>
              <a:latin typeface="Söhn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620CFC-FE06-65EA-1029-3A6FD908250A}"/>
              </a:ext>
            </a:extLst>
          </p:cNvPr>
          <p:cNvSpPr txBox="1"/>
          <p:nvPr/>
        </p:nvSpPr>
        <p:spPr>
          <a:xfrm>
            <a:off x="1664694" y="694263"/>
            <a:ext cx="5617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ysClr val="windowText" lastClr="000000"/>
                </a:solidFill>
                <a:latin typeface="Söhne"/>
              </a:rPr>
              <a:t>Quantile Quantization</a:t>
            </a:r>
            <a:endParaRPr lang="ko-KR" altLang="en-US" sz="2800" dirty="0">
              <a:solidFill>
                <a:sysClr val="windowText" lastClr="000000"/>
              </a:solidFill>
              <a:latin typeface="Söhne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4D8EA3D-8296-2EE8-623B-ADD958794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83" y="3884040"/>
            <a:ext cx="5918138" cy="2453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3C4AA5-CB7A-FC85-7782-0EEB68409EDD}"/>
              </a:ext>
            </a:extLst>
          </p:cNvPr>
          <p:cNvSpPr txBox="1"/>
          <p:nvPr/>
        </p:nvSpPr>
        <p:spPr>
          <a:xfrm>
            <a:off x="1454167" y="1435068"/>
            <a:ext cx="9864287" cy="9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Determining the quantization level based on the distribution of the data rather than evenly distributing the data</a:t>
            </a:r>
            <a:endParaRPr lang="ko-KR" altLang="en-US" sz="20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37F64C3-A80C-9C46-210F-198079CC7902}"/>
              </a:ext>
            </a:extLst>
          </p:cNvPr>
          <p:cNvGrpSpPr/>
          <p:nvPr/>
        </p:nvGrpSpPr>
        <p:grpSpPr>
          <a:xfrm>
            <a:off x="1011904" y="702808"/>
            <a:ext cx="488015" cy="488015"/>
            <a:chOff x="1311482" y="1376044"/>
            <a:chExt cx="488015" cy="488015"/>
          </a:xfrm>
        </p:grpSpPr>
        <p:grpSp>
          <p:nvGrpSpPr>
            <p:cNvPr id="11" name="Group 5">
              <a:extLst>
                <a:ext uri="{FF2B5EF4-FFF2-40B4-BE49-F238E27FC236}">
                  <a16:creationId xmlns:a16="http://schemas.microsoft.com/office/drawing/2014/main" id="{FEBFA1FD-65C6-9775-E47C-141FE3BE3FFD}"/>
                </a:ext>
              </a:extLst>
            </p:cNvPr>
            <p:cNvGrpSpPr/>
            <p:nvPr/>
          </p:nvGrpSpPr>
          <p:grpSpPr>
            <a:xfrm>
              <a:off x="1311482" y="1376044"/>
              <a:ext cx="488015" cy="488015"/>
              <a:chOff x="0" y="0"/>
              <a:chExt cx="812800" cy="812800"/>
            </a:xfrm>
          </p:grpSpPr>
          <p:sp>
            <p:nvSpPr>
              <p:cNvPr id="13" name="Freeform 6">
                <a:extLst>
                  <a:ext uri="{FF2B5EF4-FFF2-40B4-BE49-F238E27FC236}">
                    <a16:creationId xmlns:a16="http://schemas.microsoft.com/office/drawing/2014/main" id="{5B470D43-5755-2BF1-6B9E-4955AC0928B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65D33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" name="TextBox 7">
                <a:extLst>
                  <a:ext uri="{FF2B5EF4-FFF2-40B4-BE49-F238E27FC236}">
                    <a16:creationId xmlns:a16="http://schemas.microsoft.com/office/drawing/2014/main" id="{AFB902A6-BB8E-CADF-CC49-9F61C1289F14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3A77D9D7-A326-5499-F6A2-567C17E94161}"/>
                </a:ext>
              </a:extLst>
            </p:cNvPr>
            <p:cNvSpPr txBox="1"/>
            <p:nvPr/>
          </p:nvSpPr>
          <p:spPr>
            <a:xfrm>
              <a:off x="1404860" y="1425439"/>
              <a:ext cx="326011" cy="3815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14"/>
                </a:lnSpc>
                <a:spcBef>
                  <a:spcPct val="0"/>
                </a:spcBef>
              </a:pPr>
              <a:r>
                <a:rPr lang="en-US" sz="2224" dirty="0">
                  <a:solidFill>
                    <a:srgbClr val="FFFFFF"/>
                  </a:solidFill>
                  <a:latin typeface="Nanum Gothic Bold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0878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A41158A-E4D3-EF50-5CA3-069941B913E1}"/>
              </a:ext>
            </a:extLst>
          </p:cNvPr>
          <p:cNvGrpSpPr/>
          <p:nvPr/>
        </p:nvGrpSpPr>
        <p:grpSpPr>
          <a:xfrm>
            <a:off x="330614" y="335189"/>
            <a:ext cx="11530772" cy="6187623"/>
            <a:chOff x="0" y="0"/>
            <a:chExt cx="4555367" cy="2444493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03DDA83F-EADB-5F00-2158-D26449FEAD88}"/>
                </a:ext>
              </a:extLst>
            </p:cNvPr>
            <p:cNvSpPr/>
            <p:nvPr/>
          </p:nvSpPr>
          <p:spPr>
            <a:xfrm>
              <a:off x="0" y="0"/>
              <a:ext cx="4555367" cy="2444493"/>
            </a:xfrm>
            <a:custGeom>
              <a:avLst/>
              <a:gdLst/>
              <a:ahLst/>
              <a:cxnLst/>
              <a:rect l="l" t="t" r="r" b="b"/>
              <a:pathLst>
                <a:path w="4555367" h="2444493">
                  <a:moveTo>
                    <a:pt x="34018" y="0"/>
                  </a:moveTo>
                  <a:lnTo>
                    <a:pt x="4521348" y="0"/>
                  </a:lnTo>
                  <a:cubicBezTo>
                    <a:pt x="4530371" y="0"/>
                    <a:pt x="4539023" y="3584"/>
                    <a:pt x="4545403" y="9964"/>
                  </a:cubicBezTo>
                  <a:cubicBezTo>
                    <a:pt x="4551783" y="16343"/>
                    <a:pt x="4555367" y="24996"/>
                    <a:pt x="4555367" y="34018"/>
                  </a:cubicBezTo>
                  <a:lnTo>
                    <a:pt x="4555367" y="2410475"/>
                  </a:lnTo>
                  <a:cubicBezTo>
                    <a:pt x="4555367" y="2419497"/>
                    <a:pt x="4551783" y="2428150"/>
                    <a:pt x="4545403" y="2434529"/>
                  </a:cubicBezTo>
                  <a:cubicBezTo>
                    <a:pt x="4539023" y="2440909"/>
                    <a:pt x="4530371" y="2444493"/>
                    <a:pt x="4521348" y="2444493"/>
                  </a:cubicBezTo>
                  <a:lnTo>
                    <a:pt x="34018" y="2444493"/>
                  </a:lnTo>
                  <a:cubicBezTo>
                    <a:pt x="15231" y="2444493"/>
                    <a:pt x="0" y="2429263"/>
                    <a:pt x="0" y="2410475"/>
                  </a:cubicBezTo>
                  <a:lnTo>
                    <a:pt x="0" y="34018"/>
                  </a:lnTo>
                  <a:cubicBezTo>
                    <a:pt x="0" y="15231"/>
                    <a:pt x="15231" y="0"/>
                    <a:pt x="34018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sz="1200" dirty="0"/>
            </a:p>
          </p:txBody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73FAC895-745D-9179-E68A-930A53C74E83}"/>
                </a:ext>
              </a:extLst>
            </p:cNvPr>
            <p:cNvSpPr txBox="1"/>
            <p:nvPr/>
          </p:nvSpPr>
          <p:spPr>
            <a:xfrm>
              <a:off x="0" y="-47625"/>
              <a:ext cx="4555367" cy="249211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E620CFC-FE06-65EA-1029-3A6FD908250A}"/>
              </a:ext>
            </a:extLst>
          </p:cNvPr>
          <p:cNvSpPr txBox="1"/>
          <p:nvPr/>
        </p:nvSpPr>
        <p:spPr>
          <a:xfrm>
            <a:off x="1708421" y="667603"/>
            <a:ext cx="5617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ysClr val="windowText" lastClr="000000"/>
                </a:solidFill>
                <a:latin typeface="-apple-system"/>
              </a:rPr>
              <a:t>Quantile Quantization Issues</a:t>
            </a:r>
            <a:endParaRPr lang="ko-KR" altLang="en-US" sz="2800" dirty="0">
              <a:solidFill>
                <a:sysClr val="windowText" lastClr="000000"/>
              </a:solidFill>
              <a:latin typeface="-apple-system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8C706CC-25E5-9425-8DC7-1ACB4967418B}"/>
              </a:ext>
            </a:extLst>
          </p:cNvPr>
          <p:cNvSpPr/>
          <p:nvPr/>
        </p:nvSpPr>
        <p:spPr>
          <a:xfrm rot="5400000">
            <a:off x="5409444" y="3831797"/>
            <a:ext cx="697117" cy="50020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14A9AD-4D68-577E-5A59-F54E314DAABD}"/>
              </a:ext>
            </a:extLst>
          </p:cNvPr>
          <p:cNvSpPr txBox="1"/>
          <p:nvPr/>
        </p:nvSpPr>
        <p:spPr>
          <a:xfrm>
            <a:off x="1532714" y="1683944"/>
            <a:ext cx="9687136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Söhne"/>
              </a:rPr>
              <a:t>More likely to have non-linear bins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13781A-F824-AAF9-9FD5-FA1E3F731B0A}"/>
              </a:ext>
            </a:extLst>
          </p:cNvPr>
          <p:cNvSpPr txBox="1"/>
          <p:nvPr/>
        </p:nvSpPr>
        <p:spPr>
          <a:xfrm>
            <a:off x="3042903" y="4784137"/>
            <a:ext cx="575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Söhne"/>
              </a:rPr>
              <a:t>Map data points to defined quantization bins</a:t>
            </a:r>
            <a:endParaRPr lang="ko-KR" altLang="en-US" sz="2400" dirty="0">
              <a:latin typeface="Söhne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93157A5-C6BA-B1C0-A585-63517A371F89}"/>
              </a:ext>
            </a:extLst>
          </p:cNvPr>
          <p:cNvGrpSpPr/>
          <p:nvPr/>
        </p:nvGrpSpPr>
        <p:grpSpPr>
          <a:xfrm>
            <a:off x="1011904" y="702808"/>
            <a:ext cx="488015" cy="488015"/>
            <a:chOff x="1311482" y="1376044"/>
            <a:chExt cx="488015" cy="488015"/>
          </a:xfrm>
        </p:grpSpPr>
        <p:grpSp>
          <p:nvGrpSpPr>
            <p:cNvPr id="11" name="Group 5">
              <a:extLst>
                <a:ext uri="{FF2B5EF4-FFF2-40B4-BE49-F238E27FC236}">
                  <a16:creationId xmlns:a16="http://schemas.microsoft.com/office/drawing/2014/main" id="{2E2C769A-53BB-8B78-59C3-DB3880589429}"/>
                </a:ext>
              </a:extLst>
            </p:cNvPr>
            <p:cNvGrpSpPr/>
            <p:nvPr/>
          </p:nvGrpSpPr>
          <p:grpSpPr>
            <a:xfrm>
              <a:off x="1311482" y="1376044"/>
              <a:ext cx="488015" cy="488015"/>
              <a:chOff x="0" y="0"/>
              <a:chExt cx="812800" cy="812800"/>
            </a:xfrm>
          </p:grpSpPr>
          <p:sp>
            <p:nvSpPr>
              <p:cNvPr id="13" name="Freeform 6">
                <a:extLst>
                  <a:ext uri="{FF2B5EF4-FFF2-40B4-BE49-F238E27FC236}">
                    <a16:creationId xmlns:a16="http://schemas.microsoft.com/office/drawing/2014/main" id="{92018EA5-ECBC-19B3-5DF8-E537876D392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65D33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" name="TextBox 7">
                <a:extLst>
                  <a:ext uri="{FF2B5EF4-FFF2-40B4-BE49-F238E27FC236}">
                    <a16:creationId xmlns:a16="http://schemas.microsoft.com/office/drawing/2014/main" id="{33A608D0-2616-16FD-F544-D0CC0DD6504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0B3DF6F7-9812-90E1-4BC1-79D670E29A19}"/>
                </a:ext>
              </a:extLst>
            </p:cNvPr>
            <p:cNvSpPr txBox="1"/>
            <p:nvPr/>
          </p:nvSpPr>
          <p:spPr>
            <a:xfrm>
              <a:off x="1404860" y="1425439"/>
              <a:ext cx="326011" cy="3815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14"/>
                </a:lnSpc>
                <a:spcBef>
                  <a:spcPct val="0"/>
                </a:spcBef>
              </a:pPr>
              <a:r>
                <a:rPr lang="en-US" sz="2224" dirty="0">
                  <a:solidFill>
                    <a:srgbClr val="FFFFFF"/>
                  </a:solidFill>
                  <a:latin typeface="Nanum Gothic Bold"/>
                </a:rPr>
                <a:t>&gt;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EFD0C19-C3C4-C24D-80EF-182AE27B0D8B}"/>
              </a:ext>
            </a:extLst>
          </p:cNvPr>
          <p:cNvSpPr txBox="1"/>
          <p:nvPr/>
        </p:nvSpPr>
        <p:spPr>
          <a:xfrm>
            <a:off x="1532714" y="2380810"/>
            <a:ext cx="10005694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Söhne"/>
              </a:rPr>
              <a:t>Costly quantization methods that need to be recalculated every time the distribution of data changes</a:t>
            </a:r>
            <a:endParaRPr lang="ko-KR" altLang="en-US" sz="18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724544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7B7A118-EB93-97B0-F0B5-7A6912997BC0}"/>
              </a:ext>
            </a:extLst>
          </p:cNvPr>
          <p:cNvGrpSpPr/>
          <p:nvPr/>
        </p:nvGrpSpPr>
        <p:grpSpPr>
          <a:xfrm>
            <a:off x="330614" y="335189"/>
            <a:ext cx="11530772" cy="6187623"/>
            <a:chOff x="0" y="0"/>
            <a:chExt cx="4555367" cy="2444493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AF5F59BE-B1B1-9F25-5CB4-04F3C2AFEA5D}"/>
                </a:ext>
              </a:extLst>
            </p:cNvPr>
            <p:cNvSpPr/>
            <p:nvPr/>
          </p:nvSpPr>
          <p:spPr>
            <a:xfrm>
              <a:off x="0" y="0"/>
              <a:ext cx="4555367" cy="2444493"/>
            </a:xfrm>
            <a:custGeom>
              <a:avLst/>
              <a:gdLst/>
              <a:ahLst/>
              <a:cxnLst/>
              <a:rect l="l" t="t" r="r" b="b"/>
              <a:pathLst>
                <a:path w="4555367" h="2444493">
                  <a:moveTo>
                    <a:pt x="34018" y="0"/>
                  </a:moveTo>
                  <a:lnTo>
                    <a:pt x="4521348" y="0"/>
                  </a:lnTo>
                  <a:cubicBezTo>
                    <a:pt x="4530371" y="0"/>
                    <a:pt x="4539023" y="3584"/>
                    <a:pt x="4545403" y="9964"/>
                  </a:cubicBezTo>
                  <a:cubicBezTo>
                    <a:pt x="4551783" y="16343"/>
                    <a:pt x="4555367" y="24996"/>
                    <a:pt x="4555367" y="34018"/>
                  </a:cubicBezTo>
                  <a:lnTo>
                    <a:pt x="4555367" y="2410475"/>
                  </a:lnTo>
                  <a:cubicBezTo>
                    <a:pt x="4555367" y="2419497"/>
                    <a:pt x="4551783" y="2428150"/>
                    <a:pt x="4545403" y="2434529"/>
                  </a:cubicBezTo>
                  <a:cubicBezTo>
                    <a:pt x="4539023" y="2440909"/>
                    <a:pt x="4530371" y="2444493"/>
                    <a:pt x="4521348" y="2444493"/>
                  </a:cubicBezTo>
                  <a:lnTo>
                    <a:pt x="34018" y="2444493"/>
                  </a:lnTo>
                  <a:cubicBezTo>
                    <a:pt x="15231" y="2444493"/>
                    <a:pt x="0" y="2429263"/>
                    <a:pt x="0" y="2410475"/>
                  </a:cubicBezTo>
                  <a:lnTo>
                    <a:pt x="0" y="34018"/>
                  </a:lnTo>
                  <a:cubicBezTo>
                    <a:pt x="0" y="15231"/>
                    <a:pt x="15231" y="0"/>
                    <a:pt x="34018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sz="1200" dirty="0"/>
            </a:p>
          </p:txBody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AAB1CFF4-3F3D-01E3-78AB-6031952AE367}"/>
                </a:ext>
              </a:extLst>
            </p:cNvPr>
            <p:cNvSpPr txBox="1"/>
            <p:nvPr/>
          </p:nvSpPr>
          <p:spPr>
            <a:xfrm>
              <a:off x="0" y="-47625"/>
              <a:ext cx="4555367" cy="249211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E620CFC-FE06-65EA-1029-3A6FD908250A}"/>
              </a:ext>
            </a:extLst>
          </p:cNvPr>
          <p:cNvSpPr txBox="1"/>
          <p:nvPr/>
        </p:nvSpPr>
        <p:spPr>
          <a:xfrm>
            <a:off x="1708421" y="667189"/>
            <a:ext cx="5617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-apple-system"/>
              </a:rPr>
              <a:t>NF4(4-bit </a:t>
            </a:r>
            <a:r>
              <a:rPr lang="en-US" altLang="ko-KR" sz="2800" dirty="0" err="1">
                <a:latin typeface="-apple-system"/>
              </a:rPr>
              <a:t>NormalFloat</a:t>
            </a:r>
            <a:r>
              <a:rPr lang="en-US" altLang="ko-KR" sz="2800" dirty="0">
                <a:latin typeface="-apple-system"/>
              </a:rPr>
              <a:t>)</a:t>
            </a:r>
            <a:endParaRPr lang="ko-KR" altLang="en-US" sz="2800" dirty="0">
              <a:solidFill>
                <a:sysClr val="windowText" lastClr="000000"/>
              </a:solidFill>
              <a:latin typeface="-apple-system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AE30D82-CAA3-160B-487B-2CAB4847D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571" y="5196486"/>
            <a:ext cx="4496276" cy="7616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8F0653-2847-31AB-1DD9-3639A78EE689}"/>
                  </a:ext>
                </a:extLst>
              </p:cNvPr>
              <p:cNvSpPr txBox="1"/>
              <p:nvPr/>
            </p:nvSpPr>
            <p:spPr>
              <a:xfrm>
                <a:off x="1534886" y="1643928"/>
                <a:ext cx="8862879" cy="978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Söhne"/>
                  </a:rPr>
                  <a:t>The weight of the pre-trained language model is N(0,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Söhne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Söhne"/>
                  </a:rPr>
                  <a:t>    -&gt; N(0,1) normal distribution with initialization, updating, normalization, </a:t>
                </a:r>
                <a:r>
                  <a:rPr lang="en-US" altLang="ko-KR" sz="2000" dirty="0" err="1">
                    <a:latin typeface="Söhne"/>
                  </a:rPr>
                  <a:t>etc</a:t>
                </a:r>
                <a:endParaRPr lang="ko-KR" altLang="en-US" sz="2000" dirty="0">
                  <a:latin typeface="Söhne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8F0653-2847-31AB-1DD9-3639A78EE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886" y="1643928"/>
                <a:ext cx="8862879" cy="978473"/>
              </a:xfrm>
              <a:prstGeom prst="rect">
                <a:avLst/>
              </a:prstGeom>
              <a:blipFill>
                <a:blip r:embed="rId3"/>
                <a:stretch>
                  <a:fillRect l="-619" b="-10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E0DDF48-E439-F8D3-53C3-2E7716EC6011}"/>
              </a:ext>
            </a:extLst>
          </p:cNvPr>
          <p:cNvSpPr txBox="1"/>
          <p:nvPr/>
        </p:nvSpPr>
        <p:spPr>
          <a:xfrm>
            <a:off x="1534886" y="3002550"/>
            <a:ext cx="8265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Söhne"/>
              </a:rPr>
              <a:t>Data types with standardized quantization bins are NF4</a:t>
            </a:r>
            <a:endParaRPr lang="ko-KR" altLang="en-US" sz="2000" dirty="0">
              <a:latin typeface="Söhn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F7E9CA-E50C-39BE-32FA-BF2A1E1FD1AD}"/>
                  </a:ext>
                </a:extLst>
              </p:cNvPr>
              <p:cNvSpPr txBox="1"/>
              <p:nvPr/>
            </p:nvSpPr>
            <p:spPr>
              <a:xfrm>
                <a:off x="2048370" y="3367385"/>
                <a:ext cx="10384325" cy="1361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400" dirty="0">
                    <a:latin typeface="Söhne"/>
                  </a:rPr>
                  <a:t>Estimate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1400" dirty="0">
                    <a:latin typeface="Söhne"/>
                  </a:rPr>
                  <a:t>+1 quantile of the N(0,1) distribution</a:t>
                </a: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400" dirty="0">
                    <a:latin typeface="Söhne"/>
                  </a:rPr>
                  <a:t>Normalize the data type to [-1, 1]</a:t>
                </a: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400" dirty="0">
                    <a:latin typeface="Söhne"/>
                  </a:rPr>
                  <a:t>Perform quantization using the </a:t>
                </a:r>
                <a:r>
                  <a:rPr lang="en-US" altLang="ko-KR" sz="1400" dirty="0" err="1">
                    <a:latin typeface="Söhne"/>
                  </a:rPr>
                  <a:t>absmax</a:t>
                </a:r>
                <a:r>
                  <a:rPr lang="en-US" altLang="ko-KR" sz="1400" dirty="0">
                    <a:latin typeface="Söhne"/>
                  </a:rPr>
                  <a:t> of the input tensor as the quantization constant.</a:t>
                </a:r>
                <a:endParaRPr lang="ko-KR" altLang="en-US" sz="1400" dirty="0">
                  <a:latin typeface="Söhne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F7E9CA-E50C-39BE-32FA-BF2A1E1FD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370" y="3367385"/>
                <a:ext cx="10384325" cy="1361463"/>
              </a:xfrm>
              <a:prstGeom prst="rect">
                <a:avLst/>
              </a:prstGeom>
              <a:blipFill>
                <a:blip r:embed="rId4"/>
                <a:stretch>
                  <a:fillRect l="-59" b="-1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F2B82324-3915-AC01-452D-6DC83DA9C702}"/>
              </a:ext>
            </a:extLst>
          </p:cNvPr>
          <p:cNvGrpSpPr/>
          <p:nvPr/>
        </p:nvGrpSpPr>
        <p:grpSpPr>
          <a:xfrm>
            <a:off x="1011904" y="702808"/>
            <a:ext cx="488015" cy="488015"/>
            <a:chOff x="1311482" y="1376044"/>
            <a:chExt cx="488015" cy="488015"/>
          </a:xfrm>
        </p:grpSpPr>
        <p:grpSp>
          <p:nvGrpSpPr>
            <p:cNvPr id="12" name="Group 5">
              <a:extLst>
                <a:ext uri="{FF2B5EF4-FFF2-40B4-BE49-F238E27FC236}">
                  <a16:creationId xmlns:a16="http://schemas.microsoft.com/office/drawing/2014/main" id="{A773C719-8A1F-CB3E-C26F-5371037EF423}"/>
                </a:ext>
              </a:extLst>
            </p:cNvPr>
            <p:cNvGrpSpPr/>
            <p:nvPr/>
          </p:nvGrpSpPr>
          <p:grpSpPr>
            <a:xfrm>
              <a:off x="1311482" y="1376044"/>
              <a:ext cx="488015" cy="488015"/>
              <a:chOff x="0" y="0"/>
              <a:chExt cx="812800" cy="812800"/>
            </a:xfrm>
          </p:grpSpPr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id="{0DBD837A-1E23-AE52-DAB9-E4D0F9C87C2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65D33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" name="TextBox 7">
                <a:extLst>
                  <a:ext uri="{FF2B5EF4-FFF2-40B4-BE49-F238E27FC236}">
                    <a16:creationId xmlns:a16="http://schemas.microsoft.com/office/drawing/2014/main" id="{0032921C-69DB-4F11-8C35-38B0E299F40E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D48AECAF-CAB6-D7E2-E956-67F94D26B72B}"/>
                </a:ext>
              </a:extLst>
            </p:cNvPr>
            <p:cNvSpPr txBox="1"/>
            <p:nvPr/>
          </p:nvSpPr>
          <p:spPr>
            <a:xfrm>
              <a:off x="1404860" y="1425439"/>
              <a:ext cx="326011" cy="3815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14"/>
                </a:lnSpc>
                <a:spcBef>
                  <a:spcPct val="0"/>
                </a:spcBef>
              </a:pPr>
              <a:r>
                <a:rPr lang="en-US" sz="2224" dirty="0">
                  <a:solidFill>
                    <a:srgbClr val="FFFFFF"/>
                  </a:solidFill>
                  <a:latin typeface="Nanum Gothic Bold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032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>
            <a:extLst>
              <a:ext uri="{FF2B5EF4-FFF2-40B4-BE49-F238E27FC236}">
                <a16:creationId xmlns:a16="http://schemas.microsoft.com/office/drawing/2014/main" id="{9114C263-136B-9E96-51DE-E1D0EC9CA53D}"/>
              </a:ext>
            </a:extLst>
          </p:cNvPr>
          <p:cNvGrpSpPr/>
          <p:nvPr/>
        </p:nvGrpSpPr>
        <p:grpSpPr>
          <a:xfrm>
            <a:off x="342633" y="335188"/>
            <a:ext cx="11530772" cy="6187623"/>
            <a:chOff x="0" y="0"/>
            <a:chExt cx="4555367" cy="2444493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362A133F-18E6-A06B-ED4A-5A7557E1796C}"/>
                </a:ext>
              </a:extLst>
            </p:cNvPr>
            <p:cNvSpPr/>
            <p:nvPr/>
          </p:nvSpPr>
          <p:spPr>
            <a:xfrm>
              <a:off x="0" y="0"/>
              <a:ext cx="4555367" cy="2444493"/>
            </a:xfrm>
            <a:custGeom>
              <a:avLst/>
              <a:gdLst/>
              <a:ahLst/>
              <a:cxnLst/>
              <a:rect l="l" t="t" r="r" b="b"/>
              <a:pathLst>
                <a:path w="4555367" h="2444493">
                  <a:moveTo>
                    <a:pt x="34018" y="0"/>
                  </a:moveTo>
                  <a:lnTo>
                    <a:pt x="4521348" y="0"/>
                  </a:lnTo>
                  <a:cubicBezTo>
                    <a:pt x="4530371" y="0"/>
                    <a:pt x="4539023" y="3584"/>
                    <a:pt x="4545403" y="9964"/>
                  </a:cubicBezTo>
                  <a:cubicBezTo>
                    <a:pt x="4551783" y="16343"/>
                    <a:pt x="4555367" y="24996"/>
                    <a:pt x="4555367" y="34018"/>
                  </a:cubicBezTo>
                  <a:lnTo>
                    <a:pt x="4555367" y="2410475"/>
                  </a:lnTo>
                  <a:cubicBezTo>
                    <a:pt x="4555367" y="2419497"/>
                    <a:pt x="4551783" y="2428150"/>
                    <a:pt x="4545403" y="2434529"/>
                  </a:cubicBezTo>
                  <a:cubicBezTo>
                    <a:pt x="4539023" y="2440909"/>
                    <a:pt x="4530371" y="2444493"/>
                    <a:pt x="4521348" y="2444493"/>
                  </a:cubicBezTo>
                  <a:lnTo>
                    <a:pt x="34018" y="2444493"/>
                  </a:lnTo>
                  <a:cubicBezTo>
                    <a:pt x="15231" y="2444493"/>
                    <a:pt x="0" y="2429263"/>
                    <a:pt x="0" y="2410475"/>
                  </a:cubicBezTo>
                  <a:lnTo>
                    <a:pt x="0" y="34018"/>
                  </a:lnTo>
                  <a:cubicBezTo>
                    <a:pt x="0" y="15231"/>
                    <a:pt x="15231" y="0"/>
                    <a:pt x="34018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sz="1200" dirty="0"/>
            </a:p>
          </p:txBody>
        </p:sp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09BE4FB1-98D8-BC33-C414-27B8BE6DBFBA}"/>
                </a:ext>
              </a:extLst>
            </p:cNvPr>
            <p:cNvSpPr txBox="1"/>
            <p:nvPr/>
          </p:nvSpPr>
          <p:spPr>
            <a:xfrm>
              <a:off x="0" y="-47625"/>
              <a:ext cx="4555367" cy="249211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739CB9B-C503-B100-F85E-DC06047E6EDD}"/>
              </a:ext>
            </a:extLst>
          </p:cNvPr>
          <p:cNvSpPr txBox="1"/>
          <p:nvPr/>
        </p:nvSpPr>
        <p:spPr>
          <a:xfrm>
            <a:off x="1773219" y="698115"/>
            <a:ext cx="203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Söhne"/>
              </a:rPr>
              <a:t>Llama2</a:t>
            </a:r>
            <a:endParaRPr lang="ko-KR" altLang="en-US" sz="2800" dirty="0"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F1533C-66A0-67A0-9208-83838CB7ADEA}"/>
              </a:ext>
            </a:extLst>
          </p:cNvPr>
          <p:cNvSpPr txBox="1"/>
          <p:nvPr/>
        </p:nvSpPr>
        <p:spPr>
          <a:xfrm>
            <a:off x="1916628" y="1149784"/>
            <a:ext cx="5922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Open Foundation and Fine-Tuned Chat Models., Hugo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Touvron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., 2023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그림 5" descr="텍스트, 지도, 도표, 평면도이(가) 표시된 사진&#10;&#10;자동 생성된 설명">
            <a:extLst>
              <a:ext uri="{FF2B5EF4-FFF2-40B4-BE49-F238E27FC236}">
                <a16:creationId xmlns:a16="http://schemas.microsoft.com/office/drawing/2014/main" id="{65B6D335-93CF-7518-56EE-7BB368116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15" y="1937870"/>
            <a:ext cx="4755132" cy="37788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697B1A-2E2D-C8E4-05A5-BD9E06E12B06}"/>
              </a:ext>
            </a:extLst>
          </p:cNvPr>
          <p:cNvSpPr txBox="1"/>
          <p:nvPr/>
        </p:nvSpPr>
        <p:spPr>
          <a:xfrm>
            <a:off x="1140649" y="2653776"/>
            <a:ext cx="2755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Söhne"/>
              </a:rPr>
              <a:t>Decoder-based LLM</a:t>
            </a:r>
            <a:endParaRPr lang="ko-KR" altLang="en-US" sz="2000" dirty="0">
              <a:latin typeface="Söhn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1AAEA8-752C-770B-E254-9FDB080DA1E7}"/>
              </a:ext>
            </a:extLst>
          </p:cNvPr>
          <p:cNvSpPr txBox="1"/>
          <p:nvPr/>
        </p:nvSpPr>
        <p:spPr>
          <a:xfrm>
            <a:off x="1140649" y="1906220"/>
            <a:ext cx="3119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Söhne"/>
              </a:rPr>
              <a:t>Meta's open source</a:t>
            </a:r>
            <a:endParaRPr lang="ko-KR" altLang="en-US" sz="2000" dirty="0">
              <a:latin typeface="Söh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33793A-8EA7-FD9E-F32C-06AAAF909033}"/>
              </a:ext>
            </a:extLst>
          </p:cNvPr>
          <p:cNvSpPr txBox="1"/>
          <p:nvPr/>
        </p:nvSpPr>
        <p:spPr>
          <a:xfrm>
            <a:off x="1140649" y="3345853"/>
            <a:ext cx="6209554" cy="795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Söhne"/>
              </a:rPr>
              <a:t>Instruction</a:t>
            </a:r>
            <a:r>
              <a:rPr lang="ko-KR" altLang="en-US" sz="2000" dirty="0">
                <a:latin typeface="Söhne"/>
              </a:rPr>
              <a:t> </a:t>
            </a:r>
            <a:r>
              <a:rPr lang="en-US" altLang="ko-KR" sz="2000" dirty="0">
                <a:latin typeface="Söhne"/>
              </a:rPr>
              <a:t>Tuning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Finetuned Language Models are Zero-Shot Learners(FLAN)., Jason Wei., 2022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0CBEC6-E580-5765-7BD1-B8B0A285D951}"/>
              </a:ext>
            </a:extLst>
          </p:cNvPr>
          <p:cNvSpPr txBox="1"/>
          <p:nvPr/>
        </p:nvSpPr>
        <p:spPr>
          <a:xfrm>
            <a:off x="1454167" y="4158293"/>
            <a:ext cx="4605601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Söhne"/>
              </a:rPr>
              <a:t>Fine-Tuning a model a task described by instructions in a supervised learning.</a:t>
            </a:r>
            <a:endParaRPr lang="ko-KR" altLang="en-US" sz="1400" dirty="0">
              <a:latin typeface="Söhne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48ACC9F-6AAB-4BEA-5142-7E90D72ACB13}"/>
              </a:ext>
            </a:extLst>
          </p:cNvPr>
          <p:cNvGrpSpPr/>
          <p:nvPr/>
        </p:nvGrpSpPr>
        <p:grpSpPr>
          <a:xfrm>
            <a:off x="1011904" y="702808"/>
            <a:ext cx="488015" cy="488015"/>
            <a:chOff x="1311482" y="1376044"/>
            <a:chExt cx="488015" cy="488015"/>
          </a:xfrm>
        </p:grpSpPr>
        <p:grpSp>
          <p:nvGrpSpPr>
            <p:cNvPr id="14" name="Group 5">
              <a:extLst>
                <a:ext uri="{FF2B5EF4-FFF2-40B4-BE49-F238E27FC236}">
                  <a16:creationId xmlns:a16="http://schemas.microsoft.com/office/drawing/2014/main" id="{7AD8FB1C-0603-6B95-DDBC-2C1DAA13FE9C}"/>
                </a:ext>
              </a:extLst>
            </p:cNvPr>
            <p:cNvGrpSpPr/>
            <p:nvPr/>
          </p:nvGrpSpPr>
          <p:grpSpPr>
            <a:xfrm>
              <a:off x="1311482" y="1376044"/>
              <a:ext cx="488015" cy="488015"/>
              <a:chOff x="0" y="0"/>
              <a:chExt cx="812800" cy="812800"/>
            </a:xfrm>
          </p:grpSpPr>
          <p:sp>
            <p:nvSpPr>
              <p:cNvPr id="16" name="Freeform 6">
                <a:extLst>
                  <a:ext uri="{FF2B5EF4-FFF2-40B4-BE49-F238E27FC236}">
                    <a16:creationId xmlns:a16="http://schemas.microsoft.com/office/drawing/2014/main" id="{32939CDA-6590-29CA-4D1E-10635224BB7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65D33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" name="TextBox 7">
                <a:extLst>
                  <a:ext uri="{FF2B5EF4-FFF2-40B4-BE49-F238E27FC236}">
                    <a16:creationId xmlns:a16="http://schemas.microsoft.com/office/drawing/2014/main" id="{7F04E9CB-18EA-CD9E-5421-AEFE76B90291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EFCC5A7C-F930-2EC5-7C4F-7C665D0F11C0}"/>
                </a:ext>
              </a:extLst>
            </p:cNvPr>
            <p:cNvSpPr txBox="1"/>
            <p:nvPr/>
          </p:nvSpPr>
          <p:spPr>
            <a:xfrm>
              <a:off x="1404860" y="1425439"/>
              <a:ext cx="326011" cy="3815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14"/>
                </a:lnSpc>
                <a:spcBef>
                  <a:spcPct val="0"/>
                </a:spcBef>
              </a:pPr>
              <a:r>
                <a:rPr lang="en-US" sz="2224" dirty="0">
                  <a:solidFill>
                    <a:srgbClr val="FFFFFF"/>
                  </a:solidFill>
                  <a:latin typeface="Nanum Gothic Bold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1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383920F-E48F-DB45-565F-D4039111F049}"/>
              </a:ext>
            </a:extLst>
          </p:cNvPr>
          <p:cNvGrpSpPr/>
          <p:nvPr/>
        </p:nvGrpSpPr>
        <p:grpSpPr>
          <a:xfrm>
            <a:off x="330614" y="335189"/>
            <a:ext cx="11530772" cy="6187623"/>
            <a:chOff x="0" y="0"/>
            <a:chExt cx="4555367" cy="2444493"/>
          </a:xfrm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F25DF2DD-076B-D93F-5FE8-3AAB48B883CD}"/>
                </a:ext>
              </a:extLst>
            </p:cNvPr>
            <p:cNvSpPr/>
            <p:nvPr/>
          </p:nvSpPr>
          <p:spPr>
            <a:xfrm>
              <a:off x="0" y="0"/>
              <a:ext cx="4555367" cy="2444493"/>
            </a:xfrm>
            <a:custGeom>
              <a:avLst/>
              <a:gdLst/>
              <a:ahLst/>
              <a:cxnLst/>
              <a:rect l="l" t="t" r="r" b="b"/>
              <a:pathLst>
                <a:path w="4555367" h="2444493">
                  <a:moveTo>
                    <a:pt x="34018" y="0"/>
                  </a:moveTo>
                  <a:lnTo>
                    <a:pt x="4521348" y="0"/>
                  </a:lnTo>
                  <a:cubicBezTo>
                    <a:pt x="4530371" y="0"/>
                    <a:pt x="4539023" y="3584"/>
                    <a:pt x="4545403" y="9964"/>
                  </a:cubicBezTo>
                  <a:cubicBezTo>
                    <a:pt x="4551783" y="16343"/>
                    <a:pt x="4555367" y="24996"/>
                    <a:pt x="4555367" y="34018"/>
                  </a:cubicBezTo>
                  <a:lnTo>
                    <a:pt x="4555367" y="2410475"/>
                  </a:lnTo>
                  <a:cubicBezTo>
                    <a:pt x="4555367" y="2419497"/>
                    <a:pt x="4551783" y="2428150"/>
                    <a:pt x="4545403" y="2434529"/>
                  </a:cubicBezTo>
                  <a:cubicBezTo>
                    <a:pt x="4539023" y="2440909"/>
                    <a:pt x="4530371" y="2444493"/>
                    <a:pt x="4521348" y="2444493"/>
                  </a:cubicBezTo>
                  <a:lnTo>
                    <a:pt x="34018" y="2444493"/>
                  </a:lnTo>
                  <a:cubicBezTo>
                    <a:pt x="15231" y="2444493"/>
                    <a:pt x="0" y="2429263"/>
                    <a:pt x="0" y="2410475"/>
                  </a:cubicBezTo>
                  <a:lnTo>
                    <a:pt x="0" y="34018"/>
                  </a:lnTo>
                  <a:cubicBezTo>
                    <a:pt x="0" y="15231"/>
                    <a:pt x="15231" y="0"/>
                    <a:pt x="34018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sz="1200" dirty="0"/>
            </a:p>
          </p:txBody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E828C104-6C8B-34C4-0C63-95342DF8AC83}"/>
                </a:ext>
              </a:extLst>
            </p:cNvPr>
            <p:cNvSpPr txBox="1"/>
            <p:nvPr/>
          </p:nvSpPr>
          <p:spPr>
            <a:xfrm>
              <a:off x="0" y="-47625"/>
              <a:ext cx="4555367" cy="249211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739CB9B-C503-B100-F85E-DC06047E6EDD}"/>
              </a:ext>
            </a:extLst>
          </p:cNvPr>
          <p:cNvSpPr txBox="1"/>
          <p:nvPr/>
        </p:nvSpPr>
        <p:spPr>
          <a:xfrm>
            <a:off x="1677310" y="681365"/>
            <a:ext cx="4053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Söhne"/>
              </a:rPr>
              <a:t>Differences with Llama1</a:t>
            </a:r>
            <a:endParaRPr lang="ko-KR" altLang="en-US" sz="2800" dirty="0">
              <a:latin typeface="Söhne"/>
            </a:endParaRPr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6BC0C64-114F-8EA3-FD33-D743D47ED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347" y="1549305"/>
            <a:ext cx="6331787" cy="19552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60454A-489A-F4D4-525F-5A04041CFCF9}"/>
              </a:ext>
            </a:extLst>
          </p:cNvPr>
          <p:cNvSpPr txBox="1"/>
          <p:nvPr/>
        </p:nvSpPr>
        <p:spPr>
          <a:xfrm>
            <a:off x="1266907" y="2002968"/>
            <a:ext cx="328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Söhne"/>
              </a:rPr>
              <a:t>Doubling the Context Length</a:t>
            </a:r>
            <a:endParaRPr lang="ko-KR" altLang="en-US" dirty="0">
              <a:latin typeface="Söhn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1DC212-CB7A-C1B6-E6BC-AC7D5EBB41A3}"/>
              </a:ext>
            </a:extLst>
          </p:cNvPr>
          <p:cNvSpPr txBox="1"/>
          <p:nvPr/>
        </p:nvSpPr>
        <p:spPr>
          <a:xfrm>
            <a:off x="1266906" y="2657391"/>
            <a:ext cx="328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Söhne"/>
              </a:rPr>
              <a:t>40% increase in training data</a:t>
            </a:r>
            <a:endParaRPr lang="ko-KR" altLang="en-US" dirty="0">
              <a:latin typeface="Söhn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FBA5C0-3720-089B-8DD9-1A77D5087FD2}"/>
              </a:ext>
            </a:extLst>
          </p:cNvPr>
          <p:cNvSpPr txBox="1"/>
          <p:nvPr/>
        </p:nvSpPr>
        <p:spPr>
          <a:xfrm>
            <a:off x="1332223" y="3951729"/>
            <a:ext cx="221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Söhne"/>
              </a:rPr>
              <a:t>GQA</a:t>
            </a:r>
            <a:endParaRPr lang="ko-KR" altLang="en-US" dirty="0">
              <a:latin typeface="Söhn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6C32F3-E4D2-7B14-716F-83973691D10C}"/>
              </a:ext>
            </a:extLst>
          </p:cNvPr>
          <p:cNvSpPr txBox="1"/>
          <p:nvPr/>
        </p:nvSpPr>
        <p:spPr>
          <a:xfrm>
            <a:off x="1315893" y="4588513"/>
            <a:ext cx="384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Söhne"/>
              </a:rPr>
              <a:t>RLHF Fine-Tuning</a:t>
            </a:r>
            <a:endParaRPr lang="ko-KR" altLang="en-US" dirty="0">
              <a:latin typeface="Söhn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2F82B4-CD39-A442-006A-54F8DB1A35EB}"/>
              </a:ext>
            </a:extLst>
          </p:cNvPr>
          <p:cNvSpPr txBox="1"/>
          <p:nvPr/>
        </p:nvSpPr>
        <p:spPr>
          <a:xfrm>
            <a:off x="1315893" y="5217794"/>
            <a:ext cx="222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Söhne"/>
              </a:rPr>
              <a:t>GATT</a:t>
            </a:r>
            <a:endParaRPr lang="ko-KR" altLang="en-US" dirty="0">
              <a:latin typeface="Söhne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2F5891B-A5BC-0F4D-8390-9D2B5A434D4C}"/>
              </a:ext>
            </a:extLst>
          </p:cNvPr>
          <p:cNvGrpSpPr/>
          <p:nvPr/>
        </p:nvGrpSpPr>
        <p:grpSpPr>
          <a:xfrm>
            <a:off x="1011904" y="702808"/>
            <a:ext cx="488015" cy="488015"/>
            <a:chOff x="1311482" y="1376044"/>
            <a:chExt cx="488015" cy="488015"/>
          </a:xfrm>
        </p:grpSpPr>
        <p:grpSp>
          <p:nvGrpSpPr>
            <p:cNvPr id="9" name="Group 5">
              <a:extLst>
                <a:ext uri="{FF2B5EF4-FFF2-40B4-BE49-F238E27FC236}">
                  <a16:creationId xmlns:a16="http://schemas.microsoft.com/office/drawing/2014/main" id="{977780F2-182C-9CA7-B0EC-5139C5BA0196}"/>
                </a:ext>
              </a:extLst>
            </p:cNvPr>
            <p:cNvGrpSpPr/>
            <p:nvPr/>
          </p:nvGrpSpPr>
          <p:grpSpPr>
            <a:xfrm>
              <a:off x="1311482" y="1376044"/>
              <a:ext cx="488015" cy="488015"/>
              <a:chOff x="0" y="0"/>
              <a:chExt cx="812800" cy="812800"/>
            </a:xfrm>
          </p:grpSpPr>
          <p:sp>
            <p:nvSpPr>
              <p:cNvPr id="13" name="Freeform 6">
                <a:extLst>
                  <a:ext uri="{FF2B5EF4-FFF2-40B4-BE49-F238E27FC236}">
                    <a16:creationId xmlns:a16="http://schemas.microsoft.com/office/drawing/2014/main" id="{F829F48F-5E64-F22F-360B-12303AEA104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65D33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" name="TextBox 7">
                <a:extLst>
                  <a:ext uri="{FF2B5EF4-FFF2-40B4-BE49-F238E27FC236}">
                    <a16:creationId xmlns:a16="http://schemas.microsoft.com/office/drawing/2014/main" id="{CF4F6B85-0154-AED7-FA5A-756BC870AAD6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5B7724A0-FEB2-AC1C-F405-11C2F2109E64}"/>
                </a:ext>
              </a:extLst>
            </p:cNvPr>
            <p:cNvSpPr txBox="1"/>
            <p:nvPr/>
          </p:nvSpPr>
          <p:spPr>
            <a:xfrm>
              <a:off x="1404860" y="1425439"/>
              <a:ext cx="326011" cy="3815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14"/>
                </a:lnSpc>
                <a:spcBef>
                  <a:spcPct val="0"/>
                </a:spcBef>
              </a:pPr>
              <a:r>
                <a:rPr lang="en-US" sz="2224" dirty="0">
                  <a:solidFill>
                    <a:srgbClr val="FFFFFF"/>
                  </a:solidFill>
                  <a:latin typeface="Nanum Gothic Bold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050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03AEAAD0-DBCC-D9E4-586A-289B6F722BF9}"/>
              </a:ext>
            </a:extLst>
          </p:cNvPr>
          <p:cNvGrpSpPr/>
          <p:nvPr/>
        </p:nvGrpSpPr>
        <p:grpSpPr>
          <a:xfrm>
            <a:off x="330614" y="335189"/>
            <a:ext cx="11530772" cy="6187623"/>
            <a:chOff x="0" y="0"/>
            <a:chExt cx="4555367" cy="2444493"/>
          </a:xfrm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D6D2671E-B3E8-AC08-A012-A3609C68E151}"/>
                </a:ext>
              </a:extLst>
            </p:cNvPr>
            <p:cNvSpPr/>
            <p:nvPr/>
          </p:nvSpPr>
          <p:spPr>
            <a:xfrm>
              <a:off x="0" y="0"/>
              <a:ext cx="4555367" cy="2444493"/>
            </a:xfrm>
            <a:custGeom>
              <a:avLst/>
              <a:gdLst/>
              <a:ahLst/>
              <a:cxnLst/>
              <a:rect l="l" t="t" r="r" b="b"/>
              <a:pathLst>
                <a:path w="4555367" h="2444493">
                  <a:moveTo>
                    <a:pt x="34018" y="0"/>
                  </a:moveTo>
                  <a:lnTo>
                    <a:pt x="4521348" y="0"/>
                  </a:lnTo>
                  <a:cubicBezTo>
                    <a:pt x="4530371" y="0"/>
                    <a:pt x="4539023" y="3584"/>
                    <a:pt x="4545403" y="9964"/>
                  </a:cubicBezTo>
                  <a:cubicBezTo>
                    <a:pt x="4551783" y="16343"/>
                    <a:pt x="4555367" y="24996"/>
                    <a:pt x="4555367" y="34018"/>
                  </a:cubicBezTo>
                  <a:lnTo>
                    <a:pt x="4555367" y="2410475"/>
                  </a:lnTo>
                  <a:cubicBezTo>
                    <a:pt x="4555367" y="2419497"/>
                    <a:pt x="4551783" y="2428150"/>
                    <a:pt x="4545403" y="2434529"/>
                  </a:cubicBezTo>
                  <a:cubicBezTo>
                    <a:pt x="4539023" y="2440909"/>
                    <a:pt x="4530371" y="2444493"/>
                    <a:pt x="4521348" y="2444493"/>
                  </a:cubicBezTo>
                  <a:lnTo>
                    <a:pt x="34018" y="2444493"/>
                  </a:lnTo>
                  <a:cubicBezTo>
                    <a:pt x="15231" y="2444493"/>
                    <a:pt x="0" y="2429263"/>
                    <a:pt x="0" y="2410475"/>
                  </a:cubicBezTo>
                  <a:lnTo>
                    <a:pt x="0" y="34018"/>
                  </a:lnTo>
                  <a:cubicBezTo>
                    <a:pt x="0" y="15231"/>
                    <a:pt x="15231" y="0"/>
                    <a:pt x="34018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sz="1200" dirty="0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FC6666B4-28F2-11A5-EB75-FEC24A64AD96}"/>
                </a:ext>
              </a:extLst>
            </p:cNvPr>
            <p:cNvSpPr txBox="1"/>
            <p:nvPr/>
          </p:nvSpPr>
          <p:spPr>
            <a:xfrm>
              <a:off x="0" y="-47625"/>
              <a:ext cx="4555367" cy="249211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0CAA6B5-EDA2-7C2A-6ACE-A3FFA880736E}"/>
              </a:ext>
            </a:extLst>
          </p:cNvPr>
          <p:cNvSpPr txBox="1"/>
          <p:nvPr/>
        </p:nvSpPr>
        <p:spPr>
          <a:xfrm>
            <a:off x="1656526" y="695832"/>
            <a:ext cx="5165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Söhne"/>
              </a:rPr>
              <a:t>GQA(Group-Query-Attention)</a:t>
            </a:r>
            <a:endParaRPr lang="ko-KR" altLang="en-US" sz="2800" dirty="0">
              <a:latin typeface="Söhn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8E0A79-3773-4295-05E9-859B790CD22B}"/>
              </a:ext>
            </a:extLst>
          </p:cNvPr>
          <p:cNvSpPr txBox="1"/>
          <p:nvPr/>
        </p:nvSpPr>
        <p:spPr>
          <a:xfrm>
            <a:off x="1873511" y="1186352"/>
            <a:ext cx="8037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Training Generalized Multi-Query Transformer Models from Multi-Head Checkpoints., Joshua Ainslie., 2023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77854-AB05-9DF3-2A47-5B8C8882E083}"/>
              </a:ext>
            </a:extLst>
          </p:cNvPr>
          <p:cNvSpPr txBox="1"/>
          <p:nvPr/>
        </p:nvSpPr>
        <p:spPr>
          <a:xfrm>
            <a:off x="801278" y="1873650"/>
            <a:ext cx="10877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Söhne"/>
              </a:rPr>
              <a:t>MHA (Multi-Head-Attention) -&gt; MQA (Multi-Query Attention) : Save memory bandwidth by creating keys and values one by one</a:t>
            </a:r>
            <a:endParaRPr lang="ko-KR" altLang="en-US" sz="1600" dirty="0">
              <a:latin typeface="Söh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E3D82C-5DDF-9249-71F6-D194FC6858D1}"/>
              </a:ext>
            </a:extLst>
          </p:cNvPr>
          <p:cNvSpPr txBox="1"/>
          <p:nvPr/>
        </p:nvSpPr>
        <p:spPr>
          <a:xfrm>
            <a:off x="3378239" y="2870502"/>
            <a:ext cx="7201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Söhne"/>
              </a:rPr>
              <a:t>-&gt; Reduce GQA to G groups instead of just one</a:t>
            </a:r>
            <a:endParaRPr lang="ko-KR" altLang="en-US" sz="1600" dirty="0">
              <a:solidFill>
                <a:srgbClr val="FF0000"/>
              </a:solidFill>
              <a:latin typeface="Söhn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8AB2E3-2A60-41C9-3F24-C7AD89ADE5DA}"/>
              </a:ext>
            </a:extLst>
          </p:cNvPr>
          <p:cNvSpPr txBox="1"/>
          <p:nvPr/>
        </p:nvSpPr>
        <p:spPr>
          <a:xfrm>
            <a:off x="6006592" y="2267023"/>
            <a:ext cx="4937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Söhne"/>
              </a:rPr>
              <a:t>Poor performance compared to MHA, Learning instability</a:t>
            </a:r>
            <a:endParaRPr lang="ko-KR" altLang="en-US" sz="2000" dirty="0">
              <a:latin typeface="Söhne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7DDBD05-78E8-2A85-9EF1-93853B2F258B}"/>
              </a:ext>
            </a:extLst>
          </p:cNvPr>
          <p:cNvGrpSpPr/>
          <p:nvPr/>
        </p:nvGrpSpPr>
        <p:grpSpPr>
          <a:xfrm>
            <a:off x="1011904" y="702808"/>
            <a:ext cx="488015" cy="488015"/>
            <a:chOff x="1311482" y="1376044"/>
            <a:chExt cx="488015" cy="488015"/>
          </a:xfrm>
        </p:grpSpPr>
        <p:grpSp>
          <p:nvGrpSpPr>
            <p:cNvPr id="13" name="Group 5">
              <a:extLst>
                <a:ext uri="{FF2B5EF4-FFF2-40B4-BE49-F238E27FC236}">
                  <a16:creationId xmlns:a16="http://schemas.microsoft.com/office/drawing/2014/main" id="{7B7034B7-32F5-E06F-248E-518CDD544A0E}"/>
                </a:ext>
              </a:extLst>
            </p:cNvPr>
            <p:cNvGrpSpPr/>
            <p:nvPr/>
          </p:nvGrpSpPr>
          <p:grpSpPr>
            <a:xfrm>
              <a:off x="1311482" y="1376044"/>
              <a:ext cx="488015" cy="488015"/>
              <a:chOff x="0" y="0"/>
              <a:chExt cx="812800" cy="812800"/>
            </a:xfrm>
          </p:grpSpPr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DC964871-CB4C-1490-008A-0D3546FD261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65D33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" name="TextBox 7">
                <a:extLst>
                  <a:ext uri="{FF2B5EF4-FFF2-40B4-BE49-F238E27FC236}">
                    <a16:creationId xmlns:a16="http://schemas.microsoft.com/office/drawing/2014/main" id="{FCDFF818-FCBB-5294-41B8-608B8DE06A52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4" name="TextBox 9">
              <a:extLst>
                <a:ext uri="{FF2B5EF4-FFF2-40B4-BE49-F238E27FC236}">
                  <a16:creationId xmlns:a16="http://schemas.microsoft.com/office/drawing/2014/main" id="{76A953AC-E529-216E-3BEA-488F21D5A651}"/>
                </a:ext>
              </a:extLst>
            </p:cNvPr>
            <p:cNvSpPr txBox="1"/>
            <p:nvPr/>
          </p:nvSpPr>
          <p:spPr>
            <a:xfrm>
              <a:off x="1404860" y="1425439"/>
              <a:ext cx="326011" cy="3815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14"/>
                </a:lnSpc>
                <a:spcBef>
                  <a:spcPct val="0"/>
                </a:spcBef>
              </a:pPr>
              <a:r>
                <a:rPr lang="en-US" sz="2224" dirty="0">
                  <a:solidFill>
                    <a:srgbClr val="FFFFFF"/>
                  </a:solidFill>
                  <a:latin typeface="Nanum Gothic Bold"/>
                </a:rPr>
                <a:t>&gt;</a:t>
              </a: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34AE60CC-6F0B-0938-8D47-5AB1D190C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511" y="3429000"/>
            <a:ext cx="8474637" cy="289019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847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5212CFBB-E77D-9B10-096D-B30B434B3198}"/>
              </a:ext>
            </a:extLst>
          </p:cNvPr>
          <p:cNvGrpSpPr/>
          <p:nvPr/>
        </p:nvGrpSpPr>
        <p:grpSpPr>
          <a:xfrm>
            <a:off x="330614" y="335189"/>
            <a:ext cx="11530772" cy="6187623"/>
            <a:chOff x="0" y="0"/>
            <a:chExt cx="4555367" cy="2444493"/>
          </a:xfrm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C095B80A-4FCC-89E7-D5D6-C97D75FCAC16}"/>
                </a:ext>
              </a:extLst>
            </p:cNvPr>
            <p:cNvSpPr/>
            <p:nvPr/>
          </p:nvSpPr>
          <p:spPr>
            <a:xfrm>
              <a:off x="0" y="0"/>
              <a:ext cx="4555367" cy="2444493"/>
            </a:xfrm>
            <a:custGeom>
              <a:avLst/>
              <a:gdLst/>
              <a:ahLst/>
              <a:cxnLst/>
              <a:rect l="l" t="t" r="r" b="b"/>
              <a:pathLst>
                <a:path w="4555367" h="2444493">
                  <a:moveTo>
                    <a:pt x="34018" y="0"/>
                  </a:moveTo>
                  <a:lnTo>
                    <a:pt x="4521348" y="0"/>
                  </a:lnTo>
                  <a:cubicBezTo>
                    <a:pt x="4530371" y="0"/>
                    <a:pt x="4539023" y="3584"/>
                    <a:pt x="4545403" y="9964"/>
                  </a:cubicBezTo>
                  <a:cubicBezTo>
                    <a:pt x="4551783" y="16343"/>
                    <a:pt x="4555367" y="24996"/>
                    <a:pt x="4555367" y="34018"/>
                  </a:cubicBezTo>
                  <a:lnTo>
                    <a:pt x="4555367" y="2410475"/>
                  </a:lnTo>
                  <a:cubicBezTo>
                    <a:pt x="4555367" y="2419497"/>
                    <a:pt x="4551783" y="2428150"/>
                    <a:pt x="4545403" y="2434529"/>
                  </a:cubicBezTo>
                  <a:cubicBezTo>
                    <a:pt x="4539023" y="2440909"/>
                    <a:pt x="4530371" y="2444493"/>
                    <a:pt x="4521348" y="2444493"/>
                  </a:cubicBezTo>
                  <a:lnTo>
                    <a:pt x="34018" y="2444493"/>
                  </a:lnTo>
                  <a:cubicBezTo>
                    <a:pt x="15231" y="2444493"/>
                    <a:pt x="0" y="2429263"/>
                    <a:pt x="0" y="2410475"/>
                  </a:cubicBezTo>
                  <a:lnTo>
                    <a:pt x="0" y="34018"/>
                  </a:lnTo>
                  <a:cubicBezTo>
                    <a:pt x="0" y="15231"/>
                    <a:pt x="15231" y="0"/>
                    <a:pt x="34018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sz="1200" dirty="0"/>
            </a:p>
          </p:txBody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649C2FE3-763F-F31E-2613-6E99B7902262}"/>
                </a:ext>
              </a:extLst>
            </p:cNvPr>
            <p:cNvSpPr txBox="1"/>
            <p:nvPr/>
          </p:nvSpPr>
          <p:spPr>
            <a:xfrm>
              <a:off x="0" y="-47625"/>
              <a:ext cx="4555367" cy="249211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CC31080-8C53-A1DF-150C-BA65250EDA0A}"/>
              </a:ext>
            </a:extLst>
          </p:cNvPr>
          <p:cNvSpPr txBox="1"/>
          <p:nvPr/>
        </p:nvSpPr>
        <p:spPr>
          <a:xfrm>
            <a:off x="1656526" y="667603"/>
            <a:ext cx="988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Söhne"/>
              </a:rPr>
              <a:t>RLHF(Reinforcement Learning Human Feedback)</a:t>
            </a:r>
            <a:endParaRPr lang="ko-KR" altLang="en-US" sz="2800" dirty="0">
              <a:latin typeface="Söhn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94813D-A637-01EF-7AB0-473C734B880A}"/>
              </a:ext>
            </a:extLst>
          </p:cNvPr>
          <p:cNvSpPr txBox="1"/>
          <p:nvPr/>
        </p:nvSpPr>
        <p:spPr>
          <a:xfrm>
            <a:off x="1610619" y="2241895"/>
            <a:ext cx="7297271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Söhne"/>
              </a:rPr>
              <a:t>1. Understand your users' different requests</a:t>
            </a:r>
            <a:endParaRPr lang="ko-KR" altLang="en-US" sz="1400" dirty="0">
              <a:latin typeface="Söhne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Söhne"/>
              </a:rPr>
              <a:t>2. Create secure and useful answers</a:t>
            </a:r>
            <a:endParaRPr lang="ko-KR" altLang="en-US" sz="1400" dirty="0">
              <a:latin typeface="Söh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E006A-BBCD-DD24-E93E-108080FFEF7F}"/>
              </a:ext>
            </a:extLst>
          </p:cNvPr>
          <p:cNvSpPr txBox="1"/>
          <p:nvPr/>
        </p:nvSpPr>
        <p:spPr>
          <a:xfrm>
            <a:off x="1324502" y="1849813"/>
            <a:ext cx="988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Söhne"/>
              </a:rPr>
              <a:t>Learn to improve user preferences for model-generated sentences</a:t>
            </a:r>
            <a:endParaRPr lang="ko-KR" altLang="en-US" dirty="0">
              <a:latin typeface="Söhn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A6B645-FD58-6962-4F02-A249560A1223}"/>
              </a:ext>
            </a:extLst>
          </p:cNvPr>
          <p:cNvSpPr txBox="1"/>
          <p:nvPr/>
        </p:nvSpPr>
        <p:spPr>
          <a:xfrm>
            <a:off x="1941479" y="1114577"/>
            <a:ext cx="684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Training language models to follow instructions with human feedback(instruct-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gpt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그림 1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58AC080C-8060-37E2-E6DC-F2B422521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598" y="2650695"/>
            <a:ext cx="5714585" cy="33830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32F651B-5252-C56A-E88E-68376F5BABE4}"/>
              </a:ext>
            </a:extLst>
          </p:cNvPr>
          <p:cNvSpPr txBox="1"/>
          <p:nvPr/>
        </p:nvSpPr>
        <p:spPr>
          <a:xfrm>
            <a:off x="1324502" y="3577535"/>
            <a:ext cx="4771498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Söhne"/>
              </a:rPr>
              <a:t>Tweaked to work with human intent to address issues with Hallucination up to Gpt-3.</a:t>
            </a:r>
            <a:endParaRPr lang="ko-KR" altLang="en-US" dirty="0">
              <a:latin typeface="Söhne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D9FCA0B-3311-C753-407B-8980340CF4D6}"/>
              </a:ext>
            </a:extLst>
          </p:cNvPr>
          <p:cNvGrpSpPr/>
          <p:nvPr/>
        </p:nvGrpSpPr>
        <p:grpSpPr>
          <a:xfrm>
            <a:off x="1011904" y="702808"/>
            <a:ext cx="488015" cy="488015"/>
            <a:chOff x="1311482" y="1376044"/>
            <a:chExt cx="488015" cy="488015"/>
          </a:xfrm>
        </p:grpSpPr>
        <p:grpSp>
          <p:nvGrpSpPr>
            <p:cNvPr id="10" name="Group 5">
              <a:extLst>
                <a:ext uri="{FF2B5EF4-FFF2-40B4-BE49-F238E27FC236}">
                  <a16:creationId xmlns:a16="http://schemas.microsoft.com/office/drawing/2014/main" id="{7754790C-662C-A2C3-3DAB-BC53AEEE2DB5}"/>
                </a:ext>
              </a:extLst>
            </p:cNvPr>
            <p:cNvGrpSpPr/>
            <p:nvPr/>
          </p:nvGrpSpPr>
          <p:grpSpPr>
            <a:xfrm>
              <a:off x="1311482" y="1376044"/>
              <a:ext cx="488015" cy="488015"/>
              <a:chOff x="0" y="0"/>
              <a:chExt cx="812800" cy="812800"/>
            </a:xfrm>
          </p:grpSpPr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6FD9BAFF-61C4-F827-FAEE-25A51FD1F25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65D33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" name="TextBox 7">
                <a:extLst>
                  <a:ext uri="{FF2B5EF4-FFF2-40B4-BE49-F238E27FC236}">
                    <a16:creationId xmlns:a16="http://schemas.microsoft.com/office/drawing/2014/main" id="{8DE2488E-F461-F555-52E9-F73B75DAAA42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38EE2A31-9ADA-2B3A-1433-63ACF5D8D856}"/>
                </a:ext>
              </a:extLst>
            </p:cNvPr>
            <p:cNvSpPr txBox="1"/>
            <p:nvPr/>
          </p:nvSpPr>
          <p:spPr>
            <a:xfrm>
              <a:off x="1404860" y="1425439"/>
              <a:ext cx="326011" cy="3815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14"/>
                </a:lnSpc>
                <a:spcBef>
                  <a:spcPct val="0"/>
                </a:spcBef>
              </a:pPr>
              <a:r>
                <a:rPr lang="en-US" sz="2224" dirty="0">
                  <a:solidFill>
                    <a:srgbClr val="FFFFFF"/>
                  </a:solidFill>
                  <a:latin typeface="Nanum Gothic Bold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6063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>
            <a:extLst>
              <a:ext uri="{FF2B5EF4-FFF2-40B4-BE49-F238E27FC236}">
                <a16:creationId xmlns:a16="http://schemas.microsoft.com/office/drawing/2014/main" id="{5F088590-3899-658C-5832-2B0ECCB25F66}"/>
              </a:ext>
            </a:extLst>
          </p:cNvPr>
          <p:cNvGrpSpPr/>
          <p:nvPr/>
        </p:nvGrpSpPr>
        <p:grpSpPr>
          <a:xfrm>
            <a:off x="330614" y="335189"/>
            <a:ext cx="11530772" cy="6187623"/>
            <a:chOff x="0" y="0"/>
            <a:chExt cx="4555367" cy="244449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75DAB631-9B51-19EA-458C-BD8314BC641C}"/>
                </a:ext>
              </a:extLst>
            </p:cNvPr>
            <p:cNvSpPr/>
            <p:nvPr/>
          </p:nvSpPr>
          <p:spPr>
            <a:xfrm>
              <a:off x="0" y="0"/>
              <a:ext cx="4555367" cy="2444493"/>
            </a:xfrm>
            <a:custGeom>
              <a:avLst/>
              <a:gdLst/>
              <a:ahLst/>
              <a:cxnLst/>
              <a:rect l="l" t="t" r="r" b="b"/>
              <a:pathLst>
                <a:path w="4555367" h="2444493">
                  <a:moveTo>
                    <a:pt x="34018" y="0"/>
                  </a:moveTo>
                  <a:lnTo>
                    <a:pt x="4521348" y="0"/>
                  </a:lnTo>
                  <a:cubicBezTo>
                    <a:pt x="4530371" y="0"/>
                    <a:pt x="4539023" y="3584"/>
                    <a:pt x="4545403" y="9964"/>
                  </a:cubicBezTo>
                  <a:cubicBezTo>
                    <a:pt x="4551783" y="16343"/>
                    <a:pt x="4555367" y="24996"/>
                    <a:pt x="4555367" y="34018"/>
                  </a:cubicBezTo>
                  <a:lnTo>
                    <a:pt x="4555367" y="2410475"/>
                  </a:lnTo>
                  <a:cubicBezTo>
                    <a:pt x="4555367" y="2419497"/>
                    <a:pt x="4551783" y="2428150"/>
                    <a:pt x="4545403" y="2434529"/>
                  </a:cubicBezTo>
                  <a:cubicBezTo>
                    <a:pt x="4539023" y="2440909"/>
                    <a:pt x="4530371" y="2444493"/>
                    <a:pt x="4521348" y="2444493"/>
                  </a:cubicBezTo>
                  <a:lnTo>
                    <a:pt x="34018" y="2444493"/>
                  </a:lnTo>
                  <a:cubicBezTo>
                    <a:pt x="15231" y="2444493"/>
                    <a:pt x="0" y="2429263"/>
                    <a:pt x="0" y="2410475"/>
                  </a:cubicBezTo>
                  <a:lnTo>
                    <a:pt x="0" y="34018"/>
                  </a:lnTo>
                  <a:cubicBezTo>
                    <a:pt x="0" y="15231"/>
                    <a:pt x="15231" y="0"/>
                    <a:pt x="34018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sz="1200" dirty="0"/>
            </a:p>
          </p:txBody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F4F8E4E3-F2FA-F645-0CDB-471B5FCF735C}"/>
                </a:ext>
              </a:extLst>
            </p:cNvPr>
            <p:cNvSpPr txBox="1"/>
            <p:nvPr/>
          </p:nvSpPr>
          <p:spPr>
            <a:xfrm>
              <a:off x="0" y="-47625"/>
              <a:ext cx="4555367" cy="249211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00CC0F-139E-2542-1E8E-01B53EDE37B5}"/>
              </a:ext>
            </a:extLst>
          </p:cNvPr>
          <p:cNvSpPr txBox="1"/>
          <p:nvPr/>
        </p:nvSpPr>
        <p:spPr>
          <a:xfrm>
            <a:off x="1555491" y="749713"/>
            <a:ext cx="1043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Söhne"/>
              </a:rPr>
              <a:t>Step 1) Demonstration Data Collection and SFT(Supervised Fine-Tuning) Model</a:t>
            </a:r>
            <a:endParaRPr lang="ko-KR" altLang="en-US" sz="2400" dirty="0">
              <a:latin typeface="Söhne"/>
            </a:endParaRPr>
          </a:p>
        </p:txBody>
      </p:sp>
      <p:pic>
        <p:nvPicPr>
          <p:cNvPr id="6" name="그림 5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CB1B8737-48C1-2B71-2CD8-37E392E848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69"/>
          <a:stretch/>
        </p:blipFill>
        <p:spPr>
          <a:xfrm>
            <a:off x="8427096" y="1462799"/>
            <a:ext cx="2792532" cy="49451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AC7452-B632-D6FB-BD04-ECC9FC12495F}"/>
              </a:ext>
            </a:extLst>
          </p:cNvPr>
          <p:cNvSpPr txBox="1"/>
          <p:nvPr/>
        </p:nvSpPr>
        <p:spPr>
          <a:xfrm>
            <a:off x="1548961" y="2010626"/>
            <a:ext cx="6056612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Söhne"/>
              </a:rPr>
              <a:t>Demonstration data: Building with </a:t>
            </a:r>
            <a:r>
              <a:rPr lang="en-US" altLang="ko-KR" sz="1600" dirty="0" err="1">
                <a:latin typeface="Söhne"/>
              </a:rPr>
              <a:t>Promp</a:t>
            </a:r>
            <a:r>
              <a:rPr lang="en-US" altLang="ko-KR" sz="1600" dirty="0">
                <a:latin typeface="Söhne"/>
              </a:rPr>
              <a:t>-Response pairs    (Response : Written by Labeler &amp; Generated by API)</a:t>
            </a:r>
            <a:endParaRPr lang="ko-KR" altLang="en-US" sz="1600" dirty="0"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58767-BAB9-2741-6F3F-F3B20BDE8EFD}"/>
              </a:ext>
            </a:extLst>
          </p:cNvPr>
          <p:cNvSpPr txBox="1"/>
          <p:nvPr/>
        </p:nvSpPr>
        <p:spPr>
          <a:xfrm>
            <a:off x="1548961" y="3629448"/>
            <a:ext cx="5682866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Söhne"/>
              </a:rPr>
              <a:t>Fine-Tuning a Pretrained Model with Supervised Learning Using Demonstration Data</a:t>
            </a:r>
            <a:endParaRPr lang="ko-KR" altLang="en-US" sz="1600" dirty="0">
              <a:latin typeface="Söhne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BBD0CB1-8D37-70AF-3997-A5FA6788A955}"/>
              </a:ext>
            </a:extLst>
          </p:cNvPr>
          <p:cNvGrpSpPr/>
          <p:nvPr/>
        </p:nvGrpSpPr>
        <p:grpSpPr>
          <a:xfrm>
            <a:off x="1011904" y="702808"/>
            <a:ext cx="488015" cy="488015"/>
            <a:chOff x="1311482" y="1376044"/>
            <a:chExt cx="488015" cy="488015"/>
          </a:xfrm>
        </p:grpSpPr>
        <p:grpSp>
          <p:nvGrpSpPr>
            <p:cNvPr id="11" name="Group 5">
              <a:extLst>
                <a:ext uri="{FF2B5EF4-FFF2-40B4-BE49-F238E27FC236}">
                  <a16:creationId xmlns:a16="http://schemas.microsoft.com/office/drawing/2014/main" id="{1936D694-ECD3-DDAF-2E93-3E87659D7786}"/>
                </a:ext>
              </a:extLst>
            </p:cNvPr>
            <p:cNvGrpSpPr/>
            <p:nvPr/>
          </p:nvGrpSpPr>
          <p:grpSpPr>
            <a:xfrm>
              <a:off x="1311482" y="1376044"/>
              <a:ext cx="488015" cy="488015"/>
              <a:chOff x="0" y="0"/>
              <a:chExt cx="812800" cy="812800"/>
            </a:xfrm>
          </p:grpSpPr>
          <p:sp>
            <p:nvSpPr>
              <p:cNvPr id="13" name="Freeform 6">
                <a:extLst>
                  <a:ext uri="{FF2B5EF4-FFF2-40B4-BE49-F238E27FC236}">
                    <a16:creationId xmlns:a16="http://schemas.microsoft.com/office/drawing/2014/main" id="{57671D44-7615-E48A-5806-8E0E942EC17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65D33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" name="TextBox 7">
                <a:extLst>
                  <a:ext uri="{FF2B5EF4-FFF2-40B4-BE49-F238E27FC236}">
                    <a16:creationId xmlns:a16="http://schemas.microsoft.com/office/drawing/2014/main" id="{A78F26CD-A516-B4DA-3FBB-61B7778E02B5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A4EDD90D-0794-16EF-B805-771B1FD8930D}"/>
                </a:ext>
              </a:extLst>
            </p:cNvPr>
            <p:cNvSpPr txBox="1"/>
            <p:nvPr/>
          </p:nvSpPr>
          <p:spPr>
            <a:xfrm>
              <a:off x="1404860" y="1425439"/>
              <a:ext cx="326011" cy="3815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14"/>
                </a:lnSpc>
                <a:spcBef>
                  <a:spcPct val="0"/>
                </a:spcBef>
              </a:pPr>
              <a:r>
                <a:rPr lang="en-US" sz="2224" dirty="0">
                  <a:solidFill>
                    <a:srgbClr val="FFFFFF"/>
                  </a:solidFill>
                  <a:latin typeface="Nanum Gothic Bold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3675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91233ECD-179A-7CD3-5EE9-31B75A579DDB}"/>
              </a:ext>
            </a:extLst>
          </p:cNvPr>
          <p:cNvGrpSpPr/>
          <p:nvPr/>
        </p:nvGrpSpPr>
        <p:grpSpPr>
          <a:xfrm>
            <a:off x="330614" y="335189"/>
            <a:ext cx="11530772" cy="6187623"/>
            <a:chOff x="0" y="0"/>
            <a:chExt cx="4555367" cy="2444493"/>
          </a:xfrm>
        </p:grpSpPr>
        <p:sp>
          <p:nvSpPr>
            <p:cNvPr id="15" name="Freeform 3">
              <a:extLst>
                <a:ext uri="{FF2B5EF4-FFF2-40B4-BE49-F238E27FC236}">
                  <a16:creationId xmlns:a16="http://schemas.microsoft.com/office/drawing/2014/main" id="{754840FF-F0C5-F633-AD1C-A8AE6A422F81}"/>
                </a:ext>
              </a:extLst>
            </p:cNvPr>
            <p:cNvSpPr/>
            <p:nvPr/>
          </p:nvSpPr>
          <p:spPr>
            <a:xfrm>
              <a:off x="0" y="0"/>
              <a:ext cx="4555367" cy="2444493"/>
            </a:xfrm>
            <a:custGeom>
              <a:avLst/>
              <a:gdLst/>
              <a:ahLst/>
              <a:cxnLst/>
              <a:rect l="l" t="t" r="r" b="b"/>
              <a:pathLst>
                <a:path w="4555367" h="2444493">
                  <a:moveTo>
                    <a:pt x="34018" y="0"/>
                  </a:moveTo>
                  <a:lnTo>
                    <a:pt x="4521348" y="0"/>
                  </a:lnTo>
                  <a:cubicBezTo>
                    <a:pt x="4530371" y="0"/>
                    <a:pt x="4539023" y="3584"/>
                    <a:pt x="4545403" y="9964"/>
                  </a:cubicBezTo>
                  <a:cubicBezTo>
                    <a:pt x="4551783" y="16343"/>
                    <a:pt x="4555367" y="24996"/>
                    <a:pt x="4555367" y="34018"/>
                  </a:cubicBezTo>
                  <a:lnTo>
                    <a:pt x="4555367" y="2410475"/>
                  </a:lnTo>
                  <a:cubicBezTo>
                    <a:pt x="4555367" y="2419497"/>
                    <a:pt x="4551783" y="2428150"/>
                    <a:pt x="4545403" y="2434529"/>
                  </a:cubicBezTo>
                  <a:cubicBezTo>
                    <a:pt x="4539023" y="2440909"/>
                    <a:pt x="4530371" y="2444493"/>
                    <a:pt x="4521348" y="2444493"/>
                  </a:cubicBezTo>
                  <a:lnTo>
                    <a:pt x="34018" y="2444493"/>
                  </a:lnTo>
                  <a:cubicBezTo>
                    <a:pt x="15231" y="2444493"/>
                    <a:pt x="0" y="2429263"/>
                    <a:pt x="0" y="2410475"/>
                  </a:cubicBezTo>
                  <a:lnTo>
                    <a:pt x="0" y="34018"/>
                  </a:lnTo>
                  <a:cubicBezTo>
                    <a:pt x="0" y="15231"/>
                    <a:pt x="15231" y="0"/>
                    <a:pt x="34018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sz="1200" dirty="0"/>
            </a:p>
          </p:txBody>
        </p:sp>
        <p:sp>
          <p:nvSpPr>
            <p:cNvPr id="16" name="TextBox 4">
              <a:extLst>
                <a:ext uri="{FF2B5EF4-FFF2-40B4-BE49-F238E27FC236}">
                  <a16:creationId xmlns:a16="http://schemas.microsoft.com/office/drawing/2014/main" id="{7F734A2E-8851-BD57-9826-DBC01A38A895}"/>
                </a:ext>
              </a:extLst>
            </p:cNvPr>
            <p:cNvSpPr txBox="1"/>
            <p:nvPr/>
          </p:nvSpPr>
          <p:spPr>
            <a:xfrm>
              <a:off x="0" y="-47625"/>
              <a:ext cx="4555367" cy="249211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1BC5D3E-BC0E-C27A-5E77-1ABB537D8EEA}"/>
              </a:ext>
            </a:extLst>
          </p:cNvPr>
          <p:cNvSpPr txBox="1"/>
          <p:nvPr/>
        </p:nvSpPr>
        <p:spPr>
          <a:xfrm>
            <a:off x="1664369" y="713236"/>
            <a:ext cx="9693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Söhne"/>
              </a:rPr>
              <a:t>Step 2) Building Comparison Data and Learning Reward Models</a:t>
            </a:r>
            <a:endParaRPr lang="ko-KR" altLang="en-US" sz="2800" dirty="0">
              <a:latin typeface="Söhne"/>
            </a:endParaRPr>
          </a:p>
        </p:txBody>
      </p:sp>
      <p:pic>
        <p:nvPicPr>
          <p:cNvPr id="3" name="그림 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41CECEC7-0F72-94DC-7DF0-3F897BF24B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56" r="33407"/>
          <a:stretch/>
        </p:blipFill>
        <p:spPr>
          <a:xfrm>
            <a:off x="8847183" y="1435809"/>
            <a:ext cx="2888197" cy="49650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7B4367-17A7-D4F6-59FA-3DBDCBD90060}"/>
              </a:ext>
            </a:extLst>
          </p:cNvPr>
          <p:cNvSpPr txBox="1"/>
          <p:nvPr/>
        </p:nvSpPr>
        <p:spPr>
          <a:xfrm>
            <a:off x="1380364" y="1720299"/>
            <a:ext cx="6224547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Söhne"/>
              </a:rPr>
              <a:t>4-9 response-generating outputs for each prompt, ranked in order of preference by labeler</a:t>
            </a:r>
            <a:endParaRPr lang="ko-KR" altLang="en-US" sz="1600" dirty="0">
              <a:latin typeface="Söhn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218878-E6B4-0289-ABAE-01C104AD2F65}"/>
                  </a:ext>
                </a:extLst>
              </p:cNvPr>
              <p:cNvSpPr txBox="1"/>
              <p:nvPr/>
            </p:nvSpPr>
            <p:spPr>
              <a:xfrm>
                <a:off x="1380364" y="4171406"/>
                <a:ext cx="6890871" cy="474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Söhne"/>
                  </a:rPr>
                  <a:t>Loss : Combine 2 responses for a 1:1 comparison -&gt; compare</a:t>
                </a:r>
                <a:r>
                  <a:rPr lang="ko-KR" altLang="en-US" sz="1600" dirty="0">
                    <a:latin typeface="Söhne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sz="2000" dirty="0">
                    <a:latin typeface="Söhne"/>
                  </a:rPr>
                  <a:t> </a:t>
                </a:r>
                <a:r>
                  <a:rPr lang="en-US" altLang="ko-KR" sz="1600" dirty="0">
                    <a:latin typeface="Söhne"/>
                  </a:rPr>
                  <a:t>per prompt</a:t>
                </a:r>
                <a:endParaRPr lang="ko-KR" altLang="en-US" sz="1600" dirty="0">
                  <a:latin typeface="Söhne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218878-E6B4-0289-ABAE-01C104AD2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364" y="4171406"/>
                <a:ext cx="6890871" cy="474810"/>
              </a:xfrm>
              <a:prstGeom prst="rect">
                <a:avLst/>
              </a:prstGeom>
              <a:blipFill>
                <a:blip r:embed="rId3"/>
                <a:stretch>
                  <a:fillRect l="-354" b="-64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CDE9AA3-EAD3-0516-2C27-64661AFE4E33}"/>
              </a:ext>
            </a:extLst>
          </p:cNvPr>
          <p:cNvSpPr txBox="1"/>
          <p:nvPr/>
        </p:nvSpPr>
        <p:spPr>
          <a:xfrm>
            <a:off x="1380364" y="2778472"/>
            <a:ext cx="7142912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Söhne"/>
              </a:rPr>
              <a:t>It's much easier and more efficient to rank the output generated by the SFT model than it is for a human labeler to create answers from scratch</a:t>
            </a:r>
            <a:endParaRPr lang="ko-KR" altLang="en-US" sz="1600" dirty="0">
              <a:latin typeface="Söhne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60FEDBC-5A69-3726-04D4-B19E31832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702" y="5307881"/>
            <a:ext cx="5937785" cy="71078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83505E5-3B52-CDC4-66A9-2EFC3F9FE07F}"/>
              </a:ext>
            </a:extLst>
          </p:cNvPr>
          <p:cNvSpPr/>
          <p:nvPr/>
        </p:nvSpPr>
        <p:spPr>
          <a:xfrm>
            <a:off x="5748162" y="5478211"/>
            <a:ext cx="274918" cy="3705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E38849-D31B-0EAD-E37E-C8E25D29C4B8}"/>
              </a:ext>
            </a:extLst>
          </p:cNvPr>
          <p:cNvSpPr/>
          <p:nvPr/>
        </p:nvSpPr>
        <p:spPr>
          <a:xfrm>
            <a:off x="6871740" y="5478211"/>
            <a:ext cx="274918" cy="370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63706C-2E6D-42FB-B412-56DAE50C441C}"/>
              </a:ext>
            </a:extLst>
          </p:cNvPr>
          <p:cNvSpPr txBox="1"/>
          <p:nvPr/>
        </p:nvSpPr>
        <p:spPr>
          <a:xfrm>
            <a:off x="5068259" y="5911997"/>
            <a:ext cx="1634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  <a:latin typeface="Söhne"/>
              </a:rPr>
              <a:t>Preferred response</a:t>
            </a:r>
            <a:endParaRPr lang="ko-KR" altLang="en-US" sz="1400" dirty="0">
              <a:solidFill>
                <a:schemeClr val="accent1"/>
              </a:solidFill>
              <a:latin typeface="Söhn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D66010-83C7-5566-ED5C-F3848EB97252}"/>
              </a:ext>
            </a:extLst>
          </p:cNvPr>
          <p:cNvSpPr txBox="1"/>
          <p:nvPr/>
        </p:nvSpPr>
        <p:spPr>
          <a:xfrm>
            <a:off x="6247357" y="5169382"/>
            <a:ext cx="2474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Söhne"/>
              </a:rPr>
              <a:t>Less preferred response</a:t>
            </a:r>
            <a:endParaRPr lang="ko-KR" altLang="en-US" sz="1400" dirty="0">
              <a:solidFill>
                <a:srgbClr val="FF0000"/>
              </a:solidFill>
              <a:latin typeface="Söhne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C9BAF70-6CF8-40C7-6BC9-AD4AD48C624D}"/>
              </a:ext>
            </a:extLst>
          </p:cNvPr>
          <p:cNvGrpSpPr/>
          <p:nvPr/>
        </p:nvGrpSpPr>
        <p:grpSpPr>
          <a:xfrm>
            <a:off x="1011904" y="702808"/>
            <a:ext cx="488015" cy="488015"/>
            <a:chOff x="1311482" y="1376044"/>
            <a:chExt cx="488015" cy="488015"/>
          </a:xfrm>
        </p:grpSpPr>
        <p:grpSp>
          <p:nvGrpSpPr>
            <p:cNvPr id="18" name="Group 5">
              <a:extLst>
                <a:ext uri="{FF2B5EF4-FFF2-40B4-BE49-F238E27FC236}">
                  <a16:creationId xmlns:a16="http://schemas.microsoft.com/office/drawing/2014/main" id="{7D9C42E5-5514-30F1-B61B-42FFCEDE22CC}"/>
                </a:ext>
              </a:extLst>
            </p:cNvPr>
            <p:cNvGrpSpPr/>
            <p:nvPr/>
          </p:nvGrpSpPr>
          <p:grpSpPr>
            <a:xfrm>
              <a:off x="1311482" y="1376044"/>
              <a:ext cx="488015" cy="488015"/>
              <a:chOff x="0" y="0"/>
              <a:chExt cx="812800" cy="812800"/>
            </a:xfrm>
          </p:grpSpPr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704929AA-B7AB-6AEB-3D36-531D615DFAB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65D33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" name="TextBox 7">
                <a:extLst>
                  <a:ext uri="{FF2B5EF4-FFF2-40B4-BE49-F238E27FC236}">
                    <a16:creationId xmlns:a16="http://schemas.microsoft.com/office/drawing/2014/main" id="{12C5605E-2BC0-0A87-B47F-CE2D610C5A55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9" name="TextBox 9">
              <a:extLst>
                <a:ext uri="{FF2B5EF4-FFF2-40B4-BE49-F238E27FC236}">
                  <a16:creationId xmlns:a16="http://schemas.microsoft.com/office/drawing/2014/main" id="{4E655D5D-3629-A7A0-01D0-17F030839A48}"/>
                </a:ext>
              </a:extLst>
            </p:cNvPr>
            <p:cNvSpPr txBox="1"/>
            <p:nvPr/>
          </p:nvSpPr>
          <p:spPr>
            <a:xfrm>
              <a:off x="1404860" y="1425439"/>
              <a:ext cx="326011" cy="3815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14"/>
                </a:lnSpc>
                <a:spcBef>
                  <a:spcPct val="0"/>
                </a:spcBef>
              </a:pPr>
              <a:r>
                <a:rPr lang="en-US" sz="2224" dirty="0">
                  <a:solidFill>
                    <a:srgbClr val="FFFFFF"/>
                  </a:solidFill>
                  <a:latin typeface="Nanum Gothic Bold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7460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E78F9EE1-D0D5-28DF-697B-474B5F88F9A4}"/>
              </a:ext>
            </a:extLst>
          </p:cNvPr>
          <p:cNvGrpSpPr/>
          <p:nvPr/>
        </p:nvGrpSpPr>
        <p:grpSpPr>
          <a:xfrm>
            <a:off x="330614" y="335189"/>
            <a:ext cx="11530772" cy="6187623"/>
            <a:chOff x="0" y="0"/>
            <a:chExt cx="4555367" cy="244449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D0CC126A-905F-D08C-C2A1-E993FA4915D1}"/>
                </a:ext>
              </a:extLst>
            </p:cNvPr>
            <p:cNvSpPr/>
            <p:nvPr/>
          </p:nvSpPr>
          <p:spPr>
            <a:xfrm>
              <a:off x="0" y="0"/>
              <a:ext cx="4555367" cy="2444493"/>
            </a:xfrm>
            <a:custGeom>
              <a:avLst/>
              <a:gdLst/>
              <a:ahLst/>
              <a:cxnLst/>
              <a:rect l="l" t="t" r="r" b="b"/>
              <a:pathLst>
                <a:path w="4555367" h="2444493">
                  <a:moveTo>
                    <a:pt x="34018" y="0"/>
                  </a:moveTo>
                  <a:lnTo>
                    <a:pt x="4521348" y="0"/>
                  </a:lnTo>
                  <a:cubicBezTo>
                    <a:pt x="4530371" y="0"/>
                    <a:pt x="4539023" y="3584"/>
                    <a:pt x="4545403" y="9964"/>
                  </a:cubicBezTo>
                  <a:cubicBezTo>
                    <a:pt x="4551783" y="16343"/>
                    <a:pt x="4555367" y="24996"/>
                    <a:pt x="4555367" y="34018"/>
                  </a:cubicBezTo>
                  <a:lnTo>
                    <a:pt x="4555367" y="2410475"/>
                  </a:lnTo>
                  <a:cubicBezTo>
                    <a:pt x="4555367" y="2419497"/>
                    <a:pt x="4551783" y="2428150"/>
                    <a:pt x="4545403" y="2434529"/>
                  </a:cubicBezTo>
                  <a:cubicBezTo>
                    <a:pt x="4539023" y="2440909"/>
                    <a:pt x="4530371" y="2444493"/>
                    <a:pt x="4521348" y="2444493"/>
                  </a:cubicBezTo>
                  <a:lnTo>
                    <a:pt x="34018" y="2444493"/>
                  </a:lnTo>
                  <a:cubicBezTo>
                    <a:pt x="15231" y="2444493"/>
                    <a:pt x="0" y="2429263"/>
                    <a:pt x="0" y="2410475"/>
                  </a:cubicBezTo>
                  <a:lnTo>
                    <a:pt x="0" y="34018"/>
                  </a:lnTo>
                  <a:cubicBezTo>
                    <a:pt x="0" y="15231"/>
                    <a:pt x="15231" y="0"/>
                    <a:pt x="34018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sz="1200" dirty="0"/>
            </a:p>
          </p:txBody>
        </p:sp>
        <p:sp>
          <p:nvSpPr>
            <p:cNvPr id="21" name="TextBox 4">
              <a:extLst>
                <a:ext uri="{FF2B5EF4-FFF2-40B4-BE49-F238E27FC236}">
                  <a16:creationId xmlns:a16="http://schemas.microsoft.com/office/drawing/2014/main" id="{F775D937-DDC3-B2F9-47CB-2C43AD3FFDBF}"/>
                </a:ext>
              </a:extLst>
            </p:cNvPr>
            <p:cNvSpPr txBox="1"/>
            <p:nvPr/>
          </p:nvSpPr>
          <p:spPr>
            <a:xfrm>
              <a:off x="0" y="-47625"/>
              <a:ext cx="4555367" cy="249211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1BC5D3E-BC0E-C27A-5E77-1ABB537D8EEA}"/>
              </a:ext>
            </a:extLst>
          </p:cNvPr>
          <p:cNvSpPr txBox="1"/>
          <p:nvPr/>
        </p:nvSpPr>
        <p:spPr>
          <a:xfrm>
            <a:off x="1545670" y="765082"/>
            <a:ext cx="108331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Söhne"/>
              </a:rPr>
              <a:t>Step 3) Reinforcement Learning for SFT Models with PPO(Proximal Policy Optimization)</a:t>
            </a:r>
            <a:endParaRPr lang="ko-KR" altLang="en-US" sz="2200" dirty="0">
              <a:latin typeface="Söhne"/>
            </a:endParaRPr>
          </a:p>
        </p:txBody>
      </p:sp>
      <p:pic>
        <p:nvPicPr>
          <p:cNvPr id="4" name="그림 3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81708827-6F50-F7DC-91E7-2A12991728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37"/>
          <a:stretch/>
        </p:blipFill>
        <p:spPr>
          <a:xfrm>
            <a:off x="8780444" y="1540117"/>
            <a:ext cx="2737480" cy="45958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AFBF49-F037-AD09-99A4-943AFA5B83FB}"/>
              </a:ext>
            </a:extLst>
          </p:cNvPr>
          <p:cNvSpPr txBox="1"/>
          <p:nvPr/>
        </p:nvSpPr>
        <p:spPr>
          <a:xfrm>
            <a:off x="1354865" y="1620465"/>
            <a:ext cx="7237507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Söhne"/>
              </a:rPr>
              <a:t>Fine-tuning the likelihood of rewards with reinforcement learning's PPO algorithm using Reward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3AFAE-F205-C64F-265D-9CBB92C76F35}"/>
              </a:ext>
            </a:extLst>
          </p:cNvPr>
          <p:cNvSpPr txBox="1"/>
          <p:nvPr/>
        </p:nvSpPr>
        <p:spPr>
          <a:xfrm>
            <a:off x="1354864" y="2699579"/>
            <a:ext cx="585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Söhne"/>
              </a:rPr>
              <a:t>Compute the KL divergence between output probabilities</a:t>
            </a:r>
            <a:endParaRPr lang="ko-KR" altLang="en-US" dirty="0">
              <a:latin typeface="Söh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23606-043E-E714-D146-60BCFECD5F77}"/>
              </a:ext>
            </a:extLst>
          </p:cNvPr>
          <p:cNvSpPr txBox="1"/>
          <p:nvPr/>
        </p:nvSpPr>
        <p:spPr>
          <a:xfrm>
            <a:off x="1354865" y="4011793"/>
            <a:ext cx="7082118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Söhne"/>
              </a:rPr>
              <a:t>Term for PPO-</a:t>
            </a:r>
            <a:r>
              <a:rPr lang="en-US" altLang="ko-KR" sz="1600" dirty="0" err="1">
                <a:latin typeface="Söhne"/>
              </a:rPr>
              <a:t>ptx</a:t>
            </a:r>
            <a:r>
              <a:rPr lang="en-US" altLang="ko-KR" sz="1600" dirty="0">
                <a:latin typeface="Söhne"/>
              </a:rPr>
              <a:t> : Prevent performance degradation on certain tasks by putting Pretraining Gradients in with PPO Gradients</a:t>
            </a:r>
            <a:endParaRPr lang="ko-KR" altLang="en-US" sz="1600" dirty="0">
              <a:latin typeface="Söhn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830556-78E4-058C-4848-78FE6AA72CF4}"/>
              </a:ext>
            </a:extLst>
          </p:cNvPr>
          <p:cNvSpPr txBox="1"/>
          <p:nvPr/>
        </p:nvSpPr>
        <p:spPr>
          <a:xfrm>
            <a:off x="1756999" y="3078351"/>
            <a:ext cx="7082118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Söhne"/>
              </a:rPr>
              <a:t>Freeze the trainable weight after initially creating a copy of the SFT model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Söhne"/>
              </a:rPr>
              <a:t>Limit parameter variation to prevent rapid changes in policy</a:t>
            </a:r>
            <a:endParaRPr lang="ko-KR" altLang="en-US" sz="1400" dirty="0">
              <a:latin typeface="Söhne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991E55E-E8B6-69D7-8F5A-CC80F13B9184}"/>
              </a:ext>
            </a:extLst>
          </p:cNvPr>
          <p:cNvGrpSpPr/>
          <p:nvPr/>
        </p:nvGrpSpPr>
        <p:grpSpPr>
          <a:xfrm>
            <a:off x="1809501" y="4531059"/>
            <a:ext cx="7181839" cy="1880147"/>
            <a:chOff x="2119453" y="4939281"/>
            <a:chExt cx="7181839" cy="188014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88082CA-8C73-C827-BE99-7AFC0F8F3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19453" y="5215565"/>
              <a:ext cx="6015302" cy="130921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BC3562E-04E6-2EC6-A86A-12217E48F3C2}"/>
                </a:ext>
              </a:extLst>
            </p:cNvPr>
            <p:cNvSpPr/>
            <p:nvPr/>
          </p:nvSpPr>
          <p:spPr>
            <a:xfrm>
              <a:off x="5081047" y="5532756"/>
              <a:ext cx="810706" cy="37054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020AF2D-C630-1460-0963-F3016748AF2A}"/>
                </a:ext>
              </a:extLst>
            </p:cNvPr>
            <p:cNvSpPr/>
            <p:nvPr/>
          </p:nvSpPr>
          <p:spPr>
            <a:xfrm>
              <a:off x="6726810" y="5243846"/>
              <a:ext cx="993742" cy="44895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628E72C-8865-783C-5E36-45D96BD93BC5}"/>
                </a:ext>
              </a:extLst>
            </p:cNvPr>
            <p:cNvSpPr/>
            <p:nvPr/>
          </p:nvSpPr>
          <p:spPr>
            <a:xfrm>
              <a:off x="6726810" y="5734464"/>
              <a:ext cx="993742" cy="44895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01EFB86-4B57-7480-9A79-1A635E304548}"/>
                </a:ext>
              </a:extLst>
            </p:cNvPr>
            <p:cNvSpPr/>
            <p:nvPr/>
          </p:nvSpPr>
          <p:spPr>
            <a:xfrm>
              <a:off x="3828852" y="6069863"/>
              <a:ext cx="2600227" cy="37054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1B0474-779C-FEA2-2456-B53CC88CE319}"/>
                </a:ext>
              </a:extLst>
            </p:cNvPr>
            <p:cNvSpPr txBox="1"/>
            <p:nvPr/>
          </p:nvSpPr>
          <p:spPr>
            <a:xfrm>
              <a:off x="5101178" y="5195216"/>
              <a:ext cx="828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</a:rPr>
                <a:t>Reward</a:t>
              </a:r>
              <a:endParaRPr lang="ko-KR" altLang="en-US" sz="1200" dirty="0">
                <a:solidFill>
                  <a:schemeClr val="accent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79E32A-2B8D-EEE5-F6A9-2CA85B8BC93A}"/>
                </a:ext>
              </a:extLst>
            </p:cNvPr>
            <p:cNvSpPr txBox="1"/>
            <p:nvPr/>
          </p:nvSpPr>
          <p:spPr>
            <a:xfrm>
              <a:off x="4427815" y="6542429"/>
              <a:ext cx="19194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</a:rPr>
                <a:t>Term of PPO-</a:t>
              </a:r>
              <a:r>
                <a:rPr lang="en-US" altLang="ko-KR" sz="1200" dirty="0" err="1">
                  <a:solidFill>
                    <a:schemeClr val="accent1"/>
                  </a:solidFill>
                </a:rPr>
                <a:t>ptx</a:t>
              </a:r>
              <a:endParaRPr lang="ko-KR" altLang="en-US" sz="1200" dirty="0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7942EB-645E-F71A-5E51-958E01F8B197}"/>
                </a:ext>
              </a:extLst>
            </p:cNvPr>
            <p:cNvSpPr txBox="1"/>
            <p:nvPr/>
          </p:nvSpPr>
          <p:spPr>
            <a:xfrm>
              <a:off x="6391555" y="4939281"/>
              <a:ext cx="24742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Update policy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90C85D-F168-AD74-C7CC-BFB23A792F9C}"/>
                </a:ext>
              </a:extLst>
            </p:cNvPr>
            <p:cNvSpPr txBox="1"/>
            <p:nvPr/>
          </p:nvSpPr>
          <p:spPr>
            <a:xfrm>
              <a:off x="6827032" y="6242800"/>
              <a:ext cx="24742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SFT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6AD8C07-4016-C757-7728-8E3EB5BBDD1C}"/>
              </a:ext>
            </a:extLst>
          </p:cNvPr>
          <p:cNvGrpSpPr/>
          <p:nvPr/>
        </p:nvGrpSpPr>
        <p:grpSpPr>
          <a:xfrm>
            <a:off x="1011904" y="702808"/>
            <a:ext cx="488015" cy="488015"/>
            <a:chOff x="1311482" y="1376044"/>
            <a:chExt cx="488015" cy="488015"/>
          </a:xfrm>
        </p:grpSpPr>
        <p:grpSp>
          <p:nvGrpSpPr>
            <p:cNvPr id="23" name="Group 5">
              <a:extLst>
                <a:ext uri="{FF2B5EF4-FFF2-40B4-BE49-F238E27FC236}">
                  <a16:creationId xmlns:a16="http://schemas.microsoft.com/office/drawing/2014/main" id="{9D8821BF-4F8A-751B-8B10-EC57DD27C16D}"/>
                </a:ext>
              </a:extLst>
            </p:cNvPr>
            <p:cNvGrpSpPr/>
            <p:nvPr/>
          </p:nvGrpSpPr>
          <p:grpSpPr>
            <a:xfrm>
              <a:off x="1311482" y="1376044"/>
              <a:ext cx="488015" cy="488015"/>
              <a:chOff x="0" y="0"/>
              <a:chExt cx="812800" cy="812800"/>
            </a:xfrm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621DA149-9631-8852-CF6B-5974E5F521A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65D33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CA8FECB2-1BA5-5E3F-B2A4-E1C32E68B505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4" name="TextBox 9">
              <a:extLst>
                <a:ext uri="{FF2B5EF4-FFF2-40B4-BE49-F238E27FC236}">
                  <a16:creationId xmlns:a16="http://schemas.microsoft.com/office/drawing/2014/main" id="{5CDB16F9-4321-ABC8-78F5-FD8E67A1E2CE}"/>
                </a:ext>
              </a:extLst>
            </p:cNvPr>
            <p:cNvSpPr txBox="1"/>
            <p:nvPr/>
          </p:nvSpPr>
          <p:spPr>
            <a:xfrm>
              <a:off x="1404860" y="1425439"/>
              <a:ext cx="326011" cy="3815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14"/>
                </a:lnSpc>
                <a:spcBef>
                  <a:spcPct val="0"/>
                </a:spcBef>
              </a:pPr>
              <a:r>
                <a:rPr lang="en-US" sz="2224" dirty="0">
                  <a:solidFill>
                    <a:srgbClr val="FFFFFF"/>
                  </a:solidFill>
                  <a:latin typeface="Nanum Gothic Bold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4859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1033</Words>
  <Application>Microsoft Office PowerPoint</Application>
  <PresentationFormat>와이드스크린</PresentationFormat>
  <Paragraphs>178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-apple-system</vt:lpstr>
      <vt:lpstr>Nanum Gothic Bold</vt:lpstr>
      <vt:lpstr>Söhne</vt:lpstr>
      <vt:lpstr>맑은 고딕</vt:lpstr>
      <vt:lpstr>Arial</vt:lpstr>
      <vt:lpstr>Cambria Math</vt:lpstr>
      <vt:lpstr>Wingdings</vt:lpstr>
      <vt:lpstr>Office 테마</vt:lpstr>
      <vt:lpstr>Research on implementing RAG with Llama2 and NF4 Quantization</vt:lpstr>
      <vt:lpstr>Summary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RAG 모델을 임베디드 시스템에 포팅하기 위한 양자화에 대한 연구</dc:title>
  <dc:creator>MC K</dc:creator>
  <cp:lastModifiedBy>MC K</cp:lastModifiedBy>
  <cp:revision>63</cp:revision>
  <dcterms:created xsi:type="dcterms:W3CDTF">2024-03-31T04:43:56Z</dcterms:created>
  <dcterms:modified xsi:type="dcterms:W3CDTF">2024-06-24T17:02:02Z</dcterms:modified>
</cp:coreProperties>
</file>