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17/11/2019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2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17/11/2019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600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17/11/2019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0340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17/11/2019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0187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17/11/2019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4939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17/11/2019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3749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17/11/2019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6559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17/11/2019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99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17/11/2019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307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17/11/2019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695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17/11/2019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962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17/11/2019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616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17/11/2019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72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17/11/2019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484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17/11/2019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127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572C-5BB1-4D07-A114-FAFBA5C01979}" type="datetimeFigureOut">
              <a:rPr lang="pt-PT" smtClean="0"/>
              <a:t>17/11/2019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925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572C-5BB1-4D07-A114-FAFBA5C01979}" type="datetimeFigureOut">
              <a:rPr lang="pt-PT" smtClean="0"/>
              <a:t>17/11/2019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4561BB-5213-45E6-A798-0CD2872771F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532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0772F-0866-4C3E-8763-9E6F8DE6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7650"/>
            <a:ext cx="7766936" cy="3803186"/>
          </a:xfrm>
        </p:spPr>
        <p:txBody>
          <a:bodyPr>
            <a:normAutofit fontScale="90000"/>
          </a:bodyPr>
          <a:lstStyle/>
          <a:p>
            <a:r>
              <a:rPr lang="pt-PT" dirty="0"/>
              <a:t>Desenvolvimento de protótipo de uma aplicação baseada em </a:t>
            </a:r>
            <a:r>
              <a:rPr lang="pt-PT" i="1" dirty="0"/>
              <a:t>Java </a:t>
            </a:r>
            <a:r>
              <a:rPr lang="pt-PT" i="1" dirty="0" err="1"/>
              <a:t>Application</a:t>
            </a:r>
            <a:r>
              <a:rPr lang="pt-PT" i="1" dirty="0"/>
              <a:t> Server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605CD3-A41A-481B-BCCC-84ABE70EE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pt-PT" dirty="0"/>
            </a:br>
            <a:r>
              <a:rPr lang="pt-PT" dirty="0"/>
              <a:t>Módulo Programação em Java</a:t>
            </a:r>
            <a:br>
              <a:rPr lang="pt-PT" dirty="0"/>
            </a:br>
            <a:r>
              <a:rPr lang="pt-PT" sz="2000" dirty="0"/>
              <a:t>Curso Aprender Java.net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282CEB-CD22-4E12-AC44-9B38EE6DABD9}"/>
              </a:ext>
            </a:extLst>
          </p:cNvPr>
          <p:cNvSpPr txBox="1"/>
          <p:nvPr/>
        </p:nvSpPr>
        <p:spPr>
          <a:xfrm>
            <a:off x="10100345" y="6107185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Alberto Mões</a:t>
            </a:r>
          </a:p>
        </p:txBody>
      </p:sp>
    </p:spTree>
    <p:extLst>
      <p:ext uri="{BB962C8B-B14F-4D97-AF65-F5344CB8AC3E}">
        <p14:creationId xmlns:p14="http://schemas.microsoft.com/office/powerpoint/2010/main" val="141420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7FE91-E862-4BBA-A72F-DF473525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Problema</a:t>
            </a:r>
            <a:br>
              <a:rPr lang="pt-PT" dirty="0"/>
            </a:br>
            <a:r>
              <a:rPr lang="pt-PT" sz="2200" dirty="0">
                <a:solidFill>
                  <a:schemeClr val="tx1"/>
                </a:solidFill>
              </a:rPr>
              <a:t>Desenvolvimento de uma aplicação em três camadas para gestão de uma clínica de cuidados médicos.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E20AA4-8666-4FB0-B179-8A04A8D0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6026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PT" b="1" dirty="0"/>
              <a:t>Modelo em três camadas</a:t>
            </a:r>
          </a:p>
          <a:p>
            <a:r>
              <a:rPr lang="pt-PT" b="1" dirty="0"/>
              <a:t>Camada de apresentação</a:t>
            </a:r>
          </a:p>
          <a:p>
            <a:pPr marL="268288" indent="0">
              <a:buNone/>
            </a:pPr>
            <a:r>
              <a:rPr lang="pt-PT" dirty="0"/>
              <a:t>É a chamada GUI (</a:t>
            </a:r>
            <a:r>
              <a:rPr lang="pt-PT" dirty="0" err="1"/>
              <a:t>Graphical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Interface), ou simplesmente interface. Esta camada interage diretamente com o usuário, é através dela que são feitas as requisições como consultas, registos, entre outros.</a:t>
            </a:r>
          </a:p>
          <a:p>
            <a:r>
              <a:rPr lang="pt-PT" b="1" dirty="0"/>
              <a:t>Camada de negócio</a:t>
            </a:r>
          </a:p>
          <a:p>
            <a:pPr marL="268288" indent="0">
              <a:buNone/>
            </a:pPr>
            <a:r>
              <a:rPr lang="pt-PT" dirty="0"/>
              <a:t>Também chamada de lógica empresarial, regras de negócio ou funcionalidade. É nela que ficam as funções e regras de todo o negócio. Não existe uma interface para o usuário e seus dados são voláteis, ou seja, para que algum dado seja mantido deve ser utilizada a camada de dados. </a:t>
            </a:r>
          </a:p>
          <a:p>
            <a:r>
              <a:rPr lang="pt-PT" b="1" dirty="0"/>
              <a:t>Camada de Dados</a:t>
            </a:r>
          </a:p>
          <a:p>
            <a:pPr marL="268288" indent="0">
              <a:buNone/>
            </a:pPr>
            <a:r>
              <a:rPr lang="pt-PT" dirty="0"/>
              <a:t>É composta pelo repositório das informações e as classes que as manipulam. Esta camada recebe as requisições da camada de negócios e seus métodos executam essas requisições em um banco de dados. Uma alteração no banco de dados alteraria apenas as classes da camada de dados, mas o restante da arquitetura não seria afetado por essa alteração. </a:t>
            </a:r>
          </a:p>
        </p:txBody>
      </p:sp>
    </p:spTree>
    <p:extLst>
      <p:ext uri="{BB962C8B-B14F-4D97-AF65-F5344CB8AC3E}">
        <p14:creationId xmlns:p14="http://schemas.microsoft.com/office/powerpoint/2010/main" val="357411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7FE91-E862-4BBA-A72F-DF473525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>
            <a:normAutofit/>
          </a:bodyPr>
          <a:lstStyle/>
          <a:p>
            <a:r>
              <a:rPr lang="pt-PT" dirty="0"/>
              <a:t>Fases de desenvolvimento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E20AA4-8666-4FB0-B179-8A04A8D0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602648"/>
          </a:xfrm>
        </p:spPr>
        <p:txBody>
          <a:bodyPr>
            <a:normAutofit/>
          </a:bodyPr>
          <a:lstStyle/>
          <a:p>
            <a:r>
              <a:rPr lang="pt-PT" dirty="0"/>
              <a:t>Engenharia de requisitos</a:t>
            </a:r>
            <a:br>
              <a:rPr lang="pt-PT" dirty="0"/>
            </a:br>
            <a:r>
              <a:rPr lang="pt-PT" sz="1300" dirty="0"/>
              <a:t>	O sistema tem de contemplar o registo das consultas, deve constar a data e hora da consulta, o paciente e o médico. Implementar a possibilidade de cancelamento (sobe pedido à secretária). E registo da prescrição pelo médico. A marcação e alterações das consultas podem ser feitas pela(s) secretária(s) e médico.</a:t>
            </a:r>
            <a:br>
              <a:rPr lang="pt-PT" sz="1300" dirty="0"/>
            </a:br>
            <a:r>
              <a:rPr lang="pt-PT" sz="1300" dirty="0"/>
              <a:t>	Nos registos dos pacientes e médicos deve constar o nome, morada, NIF, e-mail, contacto (facultativo). No registo do médico deve constar uma especialidade clinica.</a:t>
            </a:r>
            <a:br>
              <a:rPr lang="pt-PT" sz="1300" dirty="0"/>
            </a:br>
            <a:r>
              <a:rPr lang="pt-PT" sz="1300" dirty="0"/>
              <a:t>	A área do paciente consta a lista das suas consultas e respetiva prescrição.</a:t>
            </a:r>
            <a:br>
              <a:rPr lang="pt-PT" sz="1300" dirty="0"/>
            </a:br>
            <a:r>
              <a:rPr lang="pt-PT" sz="1300" dirty="0"/>
              <a:t>	A Área do médico consta a lista dos pacientes, as suas consultas, e marcar novas consultas para si. </a:t>
            </a:r>
            <a:br>
              <a:rPr lang="pt-PT" sz="1300" dirty="0"/>
            </a:br>
            <a:r>
              <a:rPr lang="pt-PT" sz="1300" dirty="0"/>
              <a:t>	O administrador do sistema deve criar acessos aos atores do sistema (Pacientes, Médicos, Secretárias e outros Administradores).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6522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7FE91-E862-4BBA-A72F-DF473525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>
            <a:normAutofit/>
          </a:bodyPr>
          <a:lstStyle/>
          <a:p>
            <a:r>
              <a:rPr lang="pt-PT" dirty="0"/>
              <a:t>Fases de desenvolvimento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E20AA4-8666-4FB0-B179-8A04A8D0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602648"/>
          </a:xfrm>
        </p:spPr>
        <p:txBody>
          <a:bodyPr>
            <a:normAutofit/>
          </a:bodyPr>
          <a:lstStyle/>
          <a:p>
            <a:r>
              <a:rPr lang="pt-PT" dirty="0"/>
              <a:t>Conceção (design)</a:t>
            </a:r>
            <a:br>
              <a:rPr lang="pt-PT" dirty="0"/>
            </a:br>
            <a:r>
              <a:rPr lang="pt-PT" dirty="0">
                <a:solidFill>
                  <a:srgbClr val="0070C0"/>
                </a:solidFill>
              </a:rPr>
              <a:t>Atores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980DE27-4287-439C-9F1A-1434C6F09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373" y="876300"/>
            <a:ext cx="4820002" cy="584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8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F9F872D6-A3A1-4042-BF15-993BB954A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951245"/>
            <a:ext cx="8814166" cy="579992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047FE91-E862-4BBA-A72F-DF473525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>
            <a:normAutofit/>
          </a:bodyPr>
          <a:lstStyle/>
          <a:p>
            <a:r>
              <a:rPr lang="pt-PT" dirty="0"/>
              <a:t>Fases de desenvolvimento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E20AA4-8666-4FB0-B179-8A04A8D0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602648"/>
          </a:xfrm>
        </p:spPr>
        <p:txBody>
          <a:bodyPr>
            <a:normAutofit/>
          </a:bodyPr>
          <a:lstStyle/>
          <a:p>
            <a:r>
              <a:rPr lang="pt-PT" dirty="0"/>
              <a:t>Conceção (design)</a:t>
            </a:r>
            <a:br>
              <a:rPr lang="pt-PT" dirty="0"/>
            </a:br>
            <a:r>
              <a:rPr lang="pt-PT" dirty="0" err="1">
                <a:solidFill>
                  <a:srgbClr val="0070C0"/>
                </a:solidFill>
              </a:rPr>
              <a:t>Class</a:t>
            </a:r>
            <a:r>
              <a:rPr lang="pt-PT" dirty="0">
                <a:solidFill>
                  <a:srgbClr val="0070C0"/>
                </a:solidFill>
              </a:rPr>
              <a:t> &amp; Package</a:t>
            </a:r>
          </a:p>
        </p:txBody>
      </p:sp>
    </p:spTree>
    <p:extLst>
      <p:ext uri="{BB962C8B-B14F-4D97-AF65-F5344CB8AC3E}">
        <p14:creationId xmlns:p14="http://schemas.microsoft.com/office/powerpoint/2010/main" val="100163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7FE91-E862-4BBA-A72F-DF473525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28"/>
          </a:xfrm>
        </p:spPr>
        <p:txBody>
          <a:bodyPr>
            <a:normAutofit/>
          </a:bodyPr>
          <a:lstStyle/>
          <a:p>
            <a:r>
              <a:rPr lang="pt-PT" dirty="0"/>
              <a:t>Fases de desenvolvimento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E20AA4-8666-4FB0-B179-8A04A8D0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602648"/>
          </a:xfrm>
        </p:spPr>
        <p:txBody>
          <a:bodyPr>
            <a:normAutofit/>
          </a:bodyPr>
          <a:lstStyle/>
          <a:p>
            <a:r>
              <a:rPr lang="pt-PT" dirty="0"/>
              <a:t>Implementação</a:t>
            </a:r>
            <a:endParaRPr lang="pt-PT" dirty="0">
              <a:solidFill>
                <a:srgbClr val="0070C0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CB5730C-F3EE-459A-93B2-B181E3EA7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1195387"/>
            <a:ext cx="6765639" cy="531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2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58686-FC44-4C71-A9B2-FD34B60E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D3B08D-84C6-4BEF-B95B-633E28263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97186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398</Words>
  <Application>Microsoft Office PowerPoint</Application>
  <PresentationFormat>Ecrã Panorâmico</PresentationFormat>
  <Paragraphs>19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Desenvolvimento de protótipo de uma aplicação baseada em Java Application Server</vt:lpstr>
      <vt:lpstr>Problema Desenvolvimento de uma aplicação em três camadas para gestão de uma clínica de cuidados médicos.</vt:lpstr>
      <vt:lpstr>Fases de desenvolvimento</vt:lpstr>
      <vt:lpstr>Fases de desenvolvimento</vt:lpstr>
      <vt:lpstr>Fases de desenvolvimento</vt:lpstr>
      <vt:lpstr>Fases de desenvolvimento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protótipo de uma aplicação baseada em Java Application Server</dc:title>
  <dc:creator>Alberto Moes</dc:creator>
  <cp:lastModifiedBy>Alberto Moes</cp:lastModifiedBy>
  <cp:revision>12</cp:revision>
  <dcterms:created xsi:type="dcterms:W3CDTF">2019-11-17T19:24:47Z</dcterms:created>
  <dcterms:modified xsi:type="dcterms:W3CDTF">2019-11-17T21:38:59Z</dcterms:modified>
</cp:coreProperties>
</file>