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0" d="100"/>
          <a:sy n="200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11,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11,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Fat32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Van Kelly</a:t>
            </a:r>
          </a:p>
          <a:p>
            <a:endParaRPr lang="en-US" dirty="0"/>
          </a:p>
          <a:p>
            <a:r>
              <a:rPr lang="en-US" dirty="0" smtClean="0"/>
              <a:t>Linux </a:t>
            </a:r>
            <a:r>
              <a:rPr lang="en-US" b="1" dirty="0" err="1" smtClean="0">
                <a:solidFill>
                  <a:schemeClr val="tx2"/>
                </a:solidFill>
                <a:latin typeface="Andale Mono"/>
                <a:cs typeface="Andale Mono"/>
              </a:rPr>
              <a:t>hexdump</a:t>
            </a:r>
            <a:r>
              <a:rPr lang="en-US" dirty="0" smtClean="0"/>
              <a:t> is your friend!!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9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= one entire file system</a:t>
            </a:r>
          </a:p>
          <a:p>
            <a:r>
              <a:rPr lang="en-US" dirty="0" smtClean="0"/>
              <a:t>sector/block = native unit of data on drive</a:t>
            </a:r>
          </a:p>
          <a:p>
            <a:r>
              <a:rPr lang="en-US" dirty="0" smtClean="0"/>
              <a:t>2 ways to specify a block</a:t>
            </a:r>
          </a:p>
          <a:p>
            <a:pPr lvl="1"/>
            <a:r>
              <a:rPr lang="en-US" dirty="0" smtClean="0"/>
              <a:t>CHS = cluster-head-sector addressing (packed bit fields)</a:t>
            </a:r>
          </a:p>
          <a:p>
            <a:pPr lvl="1"/>
            <a:r>
              <a:rPr lang="en-US" dirty="0" smtClean="0"/>
              <a:t>LBA = logical block addressing (this is what we use)</a:t>
            </a:r>
          </a:p>
          <a:p>
            <a:r>
              <a:rPr lang="en-US" dirty="0" smtClean="0"/>
              <a:t>boot sector = first sector of partition</a:t>
            </a:r>
          </a:p>
          <a:p>
            <a:r>
              <a:rPr lang="en-US" dirty="0" smtClean="0"/>
              <a:t>cluster = group of blocks allocated as one unit</a:t>
            </a:r>
          </a:p>
          <a:p>
            <a:r>
              <a:rPr lang="en-US" dirty="0" smtClean="0"/>
              <a:t>FAT = file allocation table (linked list)</a:t>
            </a:r>
          </a:p>
          <a:p>
            <a:endParaRPr lang="en-US" dirty="0"/>
          </a:p>
          <a:p>
            <a:r>
              <a:rPr lang="en-US" dirty="0" smtClean="0"/>
              <a:t>FAT and partition meta-data are NOT in clusters!!</a:t>
            </a:r>
          </a:p>
          <a:p>
            <a:r>
              <a:rPr lang="en-US" dirty="0" smtClean="0"/>
              <a:t>Clusters start after the last FAT table!!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1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55650"/>
          </a:xfrm>
        </p:spPr>
        <p:txBody>
          <a:bodyPr/>
          <a:lstStyle/>
          <a:p>
            <a:r>
              <a:rPr lang="en-US" dirty="0" smtClean="0"/>
              <a:t>FAT32 Partition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365250"/>
            <a:ext cx="7895358" cy="532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1466850"/>
            <a:ext cx="2247900" cy="501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7200" y="1441450"/>
            <a:ext cx="18154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Volume ID</a:t>
            </a:r>
          </a:p>
          <a:p>
            <a:r>
              <a:rPr lang="en-US" sz="1600" dirty="0" smtClean="0"/>
              <a:t>Reserved Sectors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300" y="2120900"/>
            <a:ext cx="1231900" cy="39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7900" y="2120900"/>
            <a:ext cx="9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 #1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750" y="2419350"/>
            <a:ext cx="762000" cy="463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1300" y="2445266"/>
            <a:ext cx="9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 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750" y="3517899"/>
            <a:ext cx="4718050" cy="29073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5300" y="4279900"/>
            <a:ext cx="32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Clusters (files and directories)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224" y="6098395"/>
            <a:ext cx="1771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small unused space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8600" y="2914650"/>
            <a:ext cx="1905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499100" y="2635250"/>
            <a:ext cx="0" cy="292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1642" y="3129061"/>
            <a:ext cx="106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#02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19" idx="1"/>
          </p:cNvCxnSpPr>
          <p:nvPr/>
        </p:nvCxnSpPr>
        <p:spPr>
          <a:xfrm rot="10800000">
            <a:off x="5403850" y="2927350"/>
            <a:ext cx="337792" cy="35560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1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98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Hex Dump of Boot Sector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482"/>
            <a:ext cx="8166100" cy="36565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6250" y="1796782"/>
            <a:ext cx="311150" cy="247918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29312" y="1815832"/>
            <a:ext cx="625475" cy="228868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273032"/>
            <a:ext cx="1335088" cy="228868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6049" y="2273032"/>
            <a:ext cx="1335088" cy="228868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54562" y="1796782"/>
            <a:ext cx="750888" cy="2288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8583" y="1427450"/>
            <a:ext cx="182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bytes per sector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9312" y="1427450"/>
            <a:ext cx="243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sectors before FAT #1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4659" y="1098550"/>
            <a:ext cx="207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sectors per cluster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2025114"/>
            <a:ext cx="311150" cy="24791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0775" y="1357600"/>
            <a:ext cx="112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of FATs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1" idx="2"/>
            <a:endCxn id="4" idx="0"/>
          </p:cNvCxnSpPr>
          <p:nvPr/>
        </p:nvCxnSpPr>
        <p:spPr>
          <a:xfrm>
            <a:off x="5709877" y="1467882"/>
            <a:ext cx="1948" cy="3289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755650" y="1726932"/>
            <a:ext cx="0" cy="298182"/>
          </a:xfrm>
          <a:prstGeom prst="straightConnector1">
            <a:avLst/>
          </a:prstGeom>
          <a:ln w="39116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5100"/>
            <a:ext cx="8413750" cy="2825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0675" y="28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sectors per FAT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  <a:endCxn id="6" idx="2"/>
          </p:cNvCxnSpPr>
          <p:nvPr/>
        </p:nvCxnSpPr>
        <p:spPr>
          <a:xfrm flipH="1" flipV="1">
            <a:off x="2824956" y="2501900"/>
            <a:ext cx="5966" cy="379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31174" y="2891700"/>
            <a:ext cx="272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cluster # of root directory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7" idx="2"/>
          </p:cNvCxnSpPr>
          <p:nvPr/>
        </p:nvCxnSpPr>
        <p:spPr>
          <a:xfrm flipV="1">
            <a:off x="5893593" y="2501900"/>
            <a:ext cx="0" cy="389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2" y="3861492"/>
            <a:ext cx="6464300" cy="21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FAT32 Directory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190751"/>
            <a:ext cx="7499350" cy="441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8293" y="1682788"/>
            <a:ext cx="6977316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                                                                Cluster          Cluster </a:t>
            </a:r>
          </a:p>
          <a:p>
            <a:pPr>
              <a:lnSpc>
                <a:spcPct val="80000"/>
              </a:lnSpc>
            </a:pPr>
            <a:r>
              <a:rPr lang="en-US" dirty="0"/>
              <a:t>Short </a:t>
            </a:r>
            <a:r>
              <a:rPr lang="en-US" dirty="0" smtClean="0"/>
              <a:t>Name(8+3)   </a:t>
            </a:r>
            <a:r>
              <a:rPr lang="en-US" dirty="0"/>
              <a:t>Attrib</a:t>
            </a:r>
            <a:r>
              <a:rPr lang="en-US" dirty="0" smtClean="0"/>
              <a:t>.                          High               Low    Size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2" y="3339984"/>
            <a:ext cx="3944658" cy="1894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2638940"/>
            <a:ext cx="3906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32-byte directory layout; short filename version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55" y="4105861"/>
            <a:ext cx="4515187" cy="261196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98835" y="3893991"/>
            <a:ext cx="489958" cy="2964010"/>
          </a:xfrm>
          <a:prstGeom prst="ellipse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94789" y="3240380"/>
            <a:ext cx="2507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if </a:t>
            </a:r>
            <a:r>
              <a:rPr lang="en-US" sz="1400" dirty="0" err="1" smtClean="0">
                <a:solidFill>
                  <a:schemeClr val="tx2"/>
                </a:solidFill>
              </a:rPr>
              <a:t>attrib</a:t>
            </a:r>
            <a:r>
              <a:rPr lang="en-US" sz="1400" dirty="0" smtClean="0">
                <a:solidFill>
                  <a:schemeClr val="tx2"/>
                </a:solidFill>
              </a:rPr>
              <a:t> = 0x0F, 0x1F, or 0x2F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you can ignore this entry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1" name="Curved Connector 10"/>
          <p:cNvCxnSpPr>
            <a:stCxn id="9" idx="1"/>
            <a:endCxn id="8" idx="0"/>
          </p:cNvCxnSpPr>
          <p:nvPr/>
        </p:nvCxnSpPr>
        <p:spPr>
          <a:xfrm rot="10800000" flipV="1">
            <a:off x="6143815" y="3501989"/>
            <a:ext cx="150975" cy="3920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3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94" y="2336800"/>
            <a:ext cx="7669555" cy="38645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Dump of Root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5950" y="238125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5950" y="28067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5950" y="32258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2775" y="36322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5950" y="40767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2775" y="450215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22775" y="49276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22775" y="53594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25950" y="57785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0050" y="1967468"/>
            <a:ext cx="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Attrib.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5050" y="3435350"/>
            <a:ext cx="1301750" cy="184150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5050" y="4286250"/>
            <a:ext cx="1301750" cy="184150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45050" y="5137150"/>
            <a:ext cx="1301750" cy="184150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45050" y="5991821"/>
            <a:ext cx="1301750" cy="184150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61597" y="6226771"/>
            <a:ext cx="118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File Sizes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1624" y="5991821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3212" y="5147271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13212" y="4296371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3212" y="34353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92312" y="34353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92312" y="42862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4849" y="51371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92312" y="59880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17787" y="6226771"/>
            <a:ext cx="154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First Clusters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0994" y="535305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0994" y="57785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7500" y="6200339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???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6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124</TotalTime>
  <Words>209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Fat32 notes</vt:lpstr>
      <vt:lpstr>Some FAT Terminology</vt:lpstr>
      <vt:lpstr>FAT32 Partition Layout</vt:lpstr>
      <vt:lpstr>Hex Dump of Boot Sector</vt:lpstr>
      <vt:lpstr>FAT32 Directory Layout</vt:lpstr>
      <vt:lpstr>Hex Dump of Root Directory</vt:lpstr>
    </vt:vector>
  </TitlesOfParts>
  <Company>Yeshiva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Fat32 notes</dc:title>
  <dc:creator>Van Kelly</dc:creator>
  <cp:lastModifiedBy>Van Kelly</cp:lastModifiedBy>
  <cp:revision>11</cp:revision>
  <dcterms:created xsi:type="dcterms:W3CDTF">2018-04-11T12:56:07Z</dcterms:created>
  <dcterms:modified xsi:type="dcterms:W3CDTF">2018-04-11T15:00:26Z</dcterms:modified>
</cp:coreProperties>
</file>