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8" d="100"/>
          <a:sy n="68" d="100"/>
        </p:scale>
        <p:origin x="58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63D2-775B-4C45-8689-8282F5B0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712E0-E1BA-418B-8E97-35B6326AF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1B1E2-EEA5-48EE-B364-2A9AF8B2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F8FD3-4A1C-44F7-899D-B19BC22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8008E-A072-4A8B-9996-CA31EF81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E9363-E8E6-435C-999B-1A84F7C0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04AB4-CB6E-42FC-A5C7-0A53C4B25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33E4C-AF95-4D47-86BB-311BAE05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0767C-97F7-4F2F-BF9C-F007B769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E9400-9432-4C56-820E-EFF541BC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1F249C-1757-4B86-BA16-8B8CA1D2D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B20B1D-5006-42C0-965C-8C0C1998C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AAEFF-9234-4948-88F3-1A64B130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E7242-C295-4B24-9115-CE0CC57F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61D62-393F-4DA7-AAB3-044EDF49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2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2BF88-A566-4892-970B-30A6C1F4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00B31-3486-4C64-949B-B41922B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94FE5-6326-417E-9F4C-DC2012E1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26C0A-3A93-4EA5-B324-39BDE79D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8A1A-DB1B-4C28-BA34-82560C52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C5B9-F1D3-445F-BD37-E809396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6E4BF-011F-496D-86B5-0D6F2EE0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08CC8-7320-448A-B5DE-AD9E1C71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93CDD-0292-493B-8BEF-BAEA9E2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FA08E-5057-4799-B38C-6135D7FF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5E15-A3A6-433A-9F30-49859F86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616AB-E729-49F5-9462-8DD71F5A3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BC0CC-FFDB-41B8-98D1-2AFE1107B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2B40F-F021-42D3-A6B1-FC7369F7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202F7-9B17-4721-AD57-41F4665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8956C-30F8-4B01-9DBB-01550DB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8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D0456-E2FF-404F-8387-9381DD8E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534F-FE73-4018-8375-EEF15DFF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C8FAA-9AB8-4AAA-95DD-F5EB2FDB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DF107A-2784-4D2D-9BF2-E64E1E18E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E2A18-4519-4BA8-B3C3-5EB391F46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5988B-32F4-42EC-B3BC-3AF2AC9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8BA357-C6BD-4520-A7C6-4A31D5D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AB176-7E91-456B-8394-9FB24E2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7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415-58B1-40BE-99AC-9688725E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4CC403-7817-4401-B738-BD3FED52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3902EA-DB88-4217-9409-C6F3C01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EC691-BA12-466B-A848-9BF9502C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7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3C1CD-EC0E-4C57-8D21-EF4AE338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C7F32A-915B-4849-930A-08466DA4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C9CA6-90B3-4B07-9A12-731C3CFE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5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EEF08-EA76-4F85-9944-A5C69511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CEB57-9796-40B7-936B-898E5D95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7471B-BAB8-40AE-91BB-51B126E8D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47CF6-A785-4EFC-99EF-9813FBA2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A86E5-14EB-4CAD-9D6C-9E67E7D5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0DC55-5480-4FCD-87EA-C4A6913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CE83-0106-4D0F-A54B-E0BBAC8E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2331-64D5-4523-A3C8-A3784A91B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ECAD3-A4EE-4675-9639-DDEE12C3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A9842-A182-4527-A56E-83C8BB6A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82930-7E36-468A-BB32-EB68BCA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04CD7-9A39-4B63-A859-F5E5A190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F3B26-DEBF-4A7C-8994-E605D9A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3E05D-2DE1-436F-9359-4BD33BF6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6A0BE-660A-4FBB-889E-6202B73EF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F70F-BF21-41DD-BC6E-F3CFF2E7AB39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09182-72AD-4B9E-B1FB-54CA4825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BA3E4-6C16-485F-B356-32477A6C0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67E1-7629-44E1-B413-EB69FA0F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359880-12CE-441B-A68C-8B1CE2E33CFA}"/>
              </a:ext>
            </a:extLst>
          </p:cNvPr>
          <p:cNvSpPr txBox="1"/>
          <p:nvPr/>
        </p:nvSpPr>
        <p:spPr>
          <a:xfrm>
            <a:off x="5542002" y="546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1B288-CDA7-445E-988C-3F5CDD6A5B90}"/>
              </a:ext>
            </a:extLst>
          </p:cNvPr>
          <p:cNvSpPr txBox="1"/>
          <p:nvPr/>
        </p:nvSpPr>
        <p:spPr>
          <a:xfrm>
            <a:off x="1767444" y="2256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주민번호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8601F-F3D9-4548-B1F3-AFCEA9AEFCDA}"/>
              </a:ext>
            </a:extLst>
          </p:cNvPr>
          <p:cNvSpPr txBox="1"/>
          <p:nvPr/>
        </p:nvSpPr>
        <p:spPr>
          <a:xfrm>
            <a:off x="1767445" y="1577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1CC11-64B1-4067-9269-A8BB9822676E}"/>
              </a:ext>
            </a:extLst>
          </p:cNvPr>
          <p:cNvSpPr txBox="1"/>
          <p:nvPr/>
        </p:nvSpPr>
        <p:spPr>
          <a:xfrm>
            <a:off x="1767445" y="2992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3C54B-4C71-429F-81B5-643FDEB9E636}"/>
              </a:ext>
            </a:extLst>
          </p:cNvPr>
          <p:cNvSpPr txBox="1"/>
          <p:nvPr/>
        </p:nvSpPr>
        <p:spPr>
          <a:xfrm>
            <a:off x="1767444" y="3725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79618-26D8-469A-A293-36D257FCF6E3}"/>
              </a:ext>
            </a:extLst>
          </p:cNvPr>
          <p:cNvSpPr txBox="1"/>
          <p:nvPr/>
        </p:nvSpPr>
        <p:spPr>
          <a:xfrm>
            <a:off x="1767444" y="439069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202CE-764F-47D5-AF13-A011ACBE6AA3}"/>
              </a:ext>
            </a:extLst>
          </p:cNvPr>
          <p:cNvSpPr txBox="1"/>
          <p:nvPr/>
        </p:nvSpPr>
        <p:spPr>
          <a:xfrm>
            <a:off x="1767444" y="5209280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Password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C42B39-FE72-45F8-93CB-2888AC2C0301}"/>
              </a:ext>
            </a:extLst>
          </p:cNvPr>
          <p:cNvSpPr/>
          <p:nvPr/>
        </p:nvSpPr>
        <p:spPr>
          <a:xfrm>
            <a:off x="4362294" y="1434935"/>
            <a:ext cx="3538663" cy="509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D0BFA-2542-4F10-A34A-B5045896C979}"/>
              </a:ext>
            </a:extLst>
          </p:cNvPr>
          <p:cNvSpPr/>
          <p:nvPr/>
        </p:nvSpPr>
        <p:spPr>
          <a:xfrm>
            <a:off x="4362293" y="2186048"/>
            <a:ext cx="3538663" cy="509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8728C-F802-429B-8FB6-90D11BA31136}"/>
              </a:ext>
            </a:extLst>
          </p:cNvPr>
          <p:cNvSpPr/>
          <p:nvPr/>
        </p:nvSpPr>
        <p:spPr>
          <a:xfrm>
            <a:off x="4362293" y="2887382"/>
            <a:ext cx="3538663" cy="509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2DCBE-7784-4585-A994-123740F6B3DC}"/>
              </a:ext>
            </a:extLst>
          </p:cNvPr>
          <p:cNvSpPr/>
          <p:nvPr/>
        </p:nvSpPr>
        <p:spPr>
          <a:xfrm>
            <a:off x="4362293" y="3655713"/>
            <a:ext cx="3538663" cy="509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4A0D31-11DB-4D0B-A5B2-7B3CFE89873D}"/>
              </a:ext>
            </a:extLst>
          </p:cNvPr>
          <p:cNvSpPr/>
          <p:nvPr/>
        </p:nvSpPr>
        <p:spPr>
          <a:xfrm>
            <a:off x="4362293" y="4424044"/>
            <a:ext cx="3538663" cy="509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93A09-5BB3-45F4-B8AD-6D51B4C0BEEB}"/>
              </a:ext>
            </a:extLst>
          </p:cNvPr>
          <p:cNvSpPr/>
          <p:nvPr/>
        </p:nvSpPr>
        <p:spPr>
          <a:xfrm>
            <a:off x="4362292" y="5167536"/>
            <a:ext cx="3538663" cy="509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1FD6B-21D3-4EC0-8958-ADCCA0F95329}"/>
              </a:ext>
            </a:extLst>
          </p:cNvPr>
          <p:cNvSpPr/>
          <p:nvPr/>
        </p:nvSpPr>
        <p:spPr>
          <a:xfrm>
            <a:off x="4809506" y="5913912"/>
            <a:ext cx="2434442" cy="509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263922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6BC1143-35A9-4A75-A514-5716F11D7A92}"/>
              </a:ext>
            </a:extLst>
          </p:cNvPr>
          <p:cNvSpPr/>
          <p:nvPr/>
        </p:nvSpPr>
        <p:spPr>
          <a:xfrm>
            <a:off x="978206" y="948351"/>
            <a:ext cx="1206500" cy="1206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BE950-E4FF-4323-80A3-5B54C307F7C5}"/>
              </a:ext>
            </a:extLst>
          </p:cNvPr>
          <p:cNvSpPr txBox="1"/>
          <p:nvPr/>
        </p:nvSpPr>
        <p:spPr>
          <a:xfrm>
            <a:off x="3463393" y="15583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판매자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AF42-11EF-4CA8-8A87-084E6E3562C1}"/>
              </a:ext>
            </a:extLst>
          </p:cNvPr>
          <p:cNvSpPr txBox="1"/>
          <p:nvPr/>
        </p:nvSpPr>
        <p:spPr>
          <a:xfrm>
            <a:off x="3463394" y="9937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07632-6DC8-4F4D-B88F-934EDF3A0BFD}"/>
              </a:ext>
            </a:extLst>
          </p:cNvPr>
          <p:cNvSpPr txBox="1"/>
          <p:nvPr/>
        </p:nvSpPr>
        <p:spPr>
          <a:xfrm>
            <a:off x="3476094" y="22054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제작회사명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60CF3-EC1C-447A-8CF3-E9BDE5F68961}"/>
              </a:ext>
            </a:extLst>
          </p:cNvPr>
          <p:cNvSpPr txBox="1"/>
          <p:nvPr/>
        </p:nvSpPr>
        <p:spPr>
          <a:xfrm>
            <a:off x="3488793" y="28883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2894A-F75C-421C-AA90-879A141CFF80}"/>
              </a:ext>
            </a:extLst>
          </p:cNvPr>
          <p:cNvSpPr txBox="1"/>
          <p:nvPr/>
        </p:nvSpPr>
        <p:spPr>
          <a:xfrm>
            <a:off x="3488793" y="3565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남은수량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A026-AB6E-405A-BC9C-CDF48E48E030}"/>
              </a:ext>
            </a:extLst>
          </p:cNvPr>
          <p:cNvSpPr txBox="1"/>
          <p:nvPr/>
        </p:nvSpPr>
        <p:spPr>
          <a:xfrm>
            <a:off x="3488793" y="424463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추가상품 가격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93A3C-9B6D-4F9E-98D1-7442D4B05F45}"/>
              </a:ext>
            </a:extLst>
          </p:cNvPr>
          <p:cNvSpPr txBox="1"/>
          <p:nvPr/>
        </p:nvSpPr>
        <p:spPr>
          <a:xfrm>
            <a:off x="3488793" y="484334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판매 종료일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20E523-CC57-4FA1-B1FA-1DAB77DCB39D}"/>
              </a:ext>
            </a:extLst>
          </p:cNvPr>
          <p:cNvSpPr/>
          <p:nvPr/>
        </p:nvSpPr>
        <p:spPr>
          <a:xfrm>
            <a:off x="4391604" y="6056599"/>
            <a:ext cx="2434442" cy="509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501D9-34C9-4D2B-BBE4-FF1E5D64D546}"/>
              </a:ext>
            </a:extLst>
          </p:cNvPr>
          <p:cNvSpPr txBox="1"/>
          <p:nvPr/>
        </p:nvSpPr>
        <p:spPr>
          <a:xfrm>
            <a:off x="3488793" y="540554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평균 구매만족도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46681-37DA-4D7F-BA83-EDC7797F4FCE}"/>
              </a:ext>
            </a:extLst>
          </p:cNvPr>
          <p:cNvSpPr txBox="1"/>
          <p:nvPr/>
        </p:nvSpPr>
        <p:spPr>
          <a:xfrm>
            <a:off x="5388224" y="1009361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FB31D-8C5F-497A-AE14-3D72562F492A}"/>
              </a:ext>
            </a:extLst>
          </p:cNvPr>
          <p:cNvSpPr txBox="1"/>
          <p:nvPr/>
        </p:nvSpPr>
        <p:spPr>
          <a:xfrm>
            <a:off x="5388224" y="161194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A93A1-A2A9-4649-8DC9-912CD78BDDE3}"/>
              </a:ext>
            </a:extLst>
          </p:cNvPr>
          <p:cNvSpPr txBox="1"/>
          <p:nvPr/>
        </p:nvSpPr>
        <p:spPr>
          <a:xfrm>
            <a:off x="5388224" y="221300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03521-38E3-4261-8B5D-3792F6EF07C2}"/>
              </a:ext>
            </a:extLst>
          </p:cNvPr>
          <p:cNvSpPr txBox="1"/>
          <p:nvPr/>
        </p:nvSpPr>
        <p:spPr>
          <a:xfrm>
            <a:off x="5388224" y="291123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48FC-D925-4CD2-83B8-EC379ACE629C}"/>
              </a:ext>
            </a:extLst>
          </p:cNvPr>
          <p:cNvSpPr txBox="1"/>
          <p:nvPr/>
        </p:nvSpPr>
        <p:spPr>
          <a:xfrm>
            <a:off x="5388224" y="351485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B98E9E-A2B0-4E42-B26A-90714D6B4E88}"/>
              </a:ext>
            </a:extLst>
          </p:cNvPr>
          <p:cNvSpPr txBox="1"/>
          <p:nvPr/>
        </p:nvSpPr>
        <p:spPr>
          <a:xfrm>
            <a:off x="5388224" y="416502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0FBF1D-91E8-445B-8457-6D566FE3BC22}"/>
              </a:ext>
            </a:extLst>
          </p:cNvPr>
          <p:cNvSpPr txBox="1"/>
          <p:nvPr/>
        </p:nvSpPr>
        <p:spPr>
          <a:xfrm>
            <a:off x="5388224" y="475474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02001-9C8E-49F3-9851-AB4B0C16B7D3}"/>
              </a:ext>
            </a:extLst>
          </p:cNvPr>
          <p:cNvSpPr txBox="1"/>
          <p:nvPr/>
        </p:nvSpPr>
        <p:spPr>
          <a:xfrm>
            <a:off x="5388224" y="528221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7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AB33B9-F890-4574-B6D7-63918CDA3C2A}"/>
              </a:ext>
            </a:extLst>
          </p:cNvPr>
          <p:cNvSpPr/>
          <p:nvPr/>
        </p:nvSpPr>
        <p:spPr>
          <a:xfrm>
            <a:off x="2434976" y="1579651"/>
            <a:ext cx="6082301" cy="3516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5CDE3-BB35-45C7-9CAA-AB1059CF6AA7}"/>
              </a:ext>
            </a:extLst>
          </p:cNvPr>
          <p:cNvSpPr txBox="1"/>
          <p:nvPr/>
        </p:nvSpPr>
        <p:spPr>
          <a:xfrm>
            <a:off x="2907587" y="1808252"/>
            <a:ext cx="17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개수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6A6B3-0E13-4D33-A905-582A3B1CC085}"/>
              </a:ext>
            </a:extLst>
          </p:cNvPr>
          <p:cNvSpPr txBox="1"/>
          <p:nvPr/>
        </p:nvSpPr>
        <p:spPr>
          <a:xfrm>
            <a:off x="2907585" y="2857409"/>
            <a:ext cx="17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추가상품 개수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A652C-C61F-400E-A4DB-6D446C5C8E59}"/>
              </a:ext>
            </a:extLst>
          </p:cNvPr>
          <p:cNvSpPr txBox="1"/>
          <p:nvPr/>
        </p:nvSpPr>
        <p:spPr>
          <a:xfrm>
            <a:off x="2907585" y="2344630"/>
            <a:ext cx="17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가격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B6090-44B7-4DE7-85E5-AB95E4DF3929}"/>
              </a:ext>
            </a:extLst>
          </p:cNvPr>
          <p:cNvSpPr txBox="1"/>
          <p:nvPr/>
        </p:nvSpPr>
        <p:spPr>
          <a:xfrm>
            <a:off x="2907585" y="3315377"/>
            <a:ext cx="17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추가상품 가격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6F473-53B6-484D-B08B-F869A1BA9717}"/>
              </a:ext>
            </a:extLst>
          </p:cNvPr>
          <p:cNvSpPr txBox="1"/>
          <p:nvPr/>
        </p:nvSpPr>
        <p:spPr>
          <a:xfrm>
            <a:off x="2907586" y="4384318"/>
            <a:ext cx="17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E24FA8-3C19-45BF-BABD-EB3C99F8E48F}"/>
              </a:ext>
            </a:extLst>
          </p:cNvPr>
          <p:cNvCxnSpPr>
            <a:cxnSpLocks/>
          </p:cNvCxnSpPr>
          <p:nvPr/>
        </p:nvCxnSpPr>
        <p:spPr>
          <a:xfrm>
            <a:off x="2804846" y="4180042"/>
            <a:ext cx="51884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E42D4-ADA6-46E7-9C3D-AF3FEC862E61}"/>
              </a:ext>
            </a:extLst>
          </p:cNvPr>
          <p:cNvSpPr/>
          <p:nvPr/>
        </p:nvSpPr>
        <p:spPr>
          <a:xfrm>
            <a:off x="7058347" y="4415096"/>
            <a:ext cx="934948" cy="3896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7F7AE-3AC4-49A7-88FE-18606306C761}"/>
              </a:ext>
            </a:extLst>
          </p:cNvPr>
          <p:cNvSpPr txBox="1"/>
          <p:nvPr/>
        </p:nvSpPr>
        <p:spPr>
          <a:xfrm>
            <a:off x="2907584" y="3714051"/>
            <a:ext cx="177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포인트 사용</a:t>
            </a:r>
          </a:p>
        </p:txBody>
      </p:sp>
    </p:spTree>
    <p:extLst>
      <p:ext uri="{BB962C8B-B14F-4D97-AF65-F5344CB8AC3E}">
        <p14:creationId xmlns:p14="http://schemas.microsoft.com/office/powerpoint/2010/main" val="192843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13CDA-5EEF-48BF-8BD6-2CE74A126C19}"/>
              </a:ext>
            </a:extLst>
          </p:cNvPr>
          <p:cNvSpPr txBox="1"/>
          <p:nvPr/>
        </p:nvSpPr>
        <p:spPr>
          <a:xfrm>
            <a:off x="5065685" y="2786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 내역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EB5E5-34C7-4151-B93F-989BC01AAC80}"/>
              </a:ext>
            </a:extLst>
          </p:cNvPr>
          <p:cNvSpPr/>
          <p:nvPr/>
        </p:nvSpPr>
        <p:spPr>
          <a:xfrm>
            <a:off x="2243895" y="754934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7884A5-9F50-49D5-BC0B-B3E348C370A3}"/>
              </a:ext>
            </a:extLst>
          </p:cNvPr>
          <p:cNvSpPr/>
          <p:nvPr/>
        </p:nvSpPr>
        <p:spPr>
          <a:xfrm>
            <a:off x="2243895" y="2176302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C1F07-42BD-4AAB-A669-C7E17E0827A5}"/>
              </a:ext>
            </a:extLst>
          </p:cNvPr>
          <p:cNvSpPr/>
          <p:nvPr/>
        </p:nvSpPr>
        <p:spPr>
          <a:xfrm>
            <a:off x="2243895" y="3597670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574E1A-5905-46F1-BAFF-6BF8D7C9E6D2}"/>
              </a:ext>
            </a:extLst>
          </p:cNvPr>
          <p:cNvSpPr/>
          <p:nvPr/>
        </p:nvSpPr>
        <p:spPr>
          <a:xfrm>
            <a:off x="2243895" y="5019038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587A60-8103-4983-8970-9F823F439D2B}"/>
              </a:ext>
            </a:extLst>
          </p:cNvPr>
          <p:cNvSpPr/>
          <p:nvPr/>
        </p:nvSpPr>
        <p:spPr>
          <a:xfrm>
            <a:off x="2523295" y="901142"/>
            <a:ext cx="850900" cy="85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804D78-7C7A-4544-A22A-6973DD544432}"/>
              </a:ext>
            </a:extLst>
          </p:cNvPr>
          <p:cNvSpPr/>
          <p:nvPr/>
        </p:nvSpPr>
        <p:spPr>
          <a:xfrm>
            <a:off x="2574095" y="2303302"/>
            <a:ext cx="850900" cy="85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CB0B4B-B7F1-4280-BE18-5ADD772D6557}"/>
              </a:ext>
            </a:extLst>
          </p:cNvPr>
          <p:cNvSpPr/>
          <p:nvPr/>
        </p:nvSpPr>
        <p:spPr>
          <a:xfrm>
            <a:off x="2574095" y="3724670"/>
            <a:ext cx="850900" cy="85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C319BE-54C9-4508-82FD-6B5264C3536F}"/>
              </a:ext>
            </a:extLst>
          </p:cNvPr>
          <p:cNvSpPr/>
          <p:nvPr/>
        </p:nvSpPr>
        <p:spPr>
          <a:xfrm>
            <a:off x="2574095" y="5146038"/>
            <a:ext cx="850900" cy="85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9507B-F103-410A-AF34-FB50078792D0}"/>
              </a:ext>
            </a:extLst>
          </p:cNvPr>
          <p:cNvSpPr txBox="1"/>
          <p:nvPr/>
        </p:nvSpPr>
        <p:spPr>
          <a:xfrm>
            <a:off x="3983795" y="990916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CBEC6-C08A-4454-B7D3-1167ABCCC59B}"/>
              </a:ext>
            </a:extLst>
          </p:cNvPr>
          <p:cNvSpPr txBox="1"/>
          <p:nvPr/>
        </p:nvSpPr>
        <p:spPr>
          <a:xfrm>
            <a:off x="3983795" y="2416907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A56E-E67D-4D5C-B44F-3736496E58AC}"/>
              </a:ext>
            </a:extLst>
          </p:cNvPr>
          <p:cNvSpPr txBox="1"/>
          <p:nvPr/>
        </p:nvSpPr>
        <p:spPr>
          <a:xfrm>
            <a:off x="3983795" y="3826954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46C2A-15F1-4629-BD2F-092D8CAF7140}"/>
              </a:ext>
            </a:extLst>
          </p:cNvPr>
          <p:cNvSpPr txBox="1"/>
          <p:nvPr/>
        </p:nvSpPr>
        <p:spPr>
          <a:xfrm>
            <a:off x="3983795" y="5248322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CD493F-E925-42B8-8054-ED0041E864F4}"/>
              </a:ext>
            </a:extLst>
          </p:cNvPr>
          <p:cNvSpPr/>
          <p:nvPr/>
        </p:nvSpPr>
        <p:spPr>
          <a:xfrm>
            <a:off x="5294793" y="6255740"/>
            <a:ext cx="16024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구매내역출력</a:t>
            </a:r>
          </a:p>
        </p:txBody>
      </p:sp>
    </p:spTree>
    <p:extLst>
      <p:ext uri="{BB962C8B-B14F-4D97-AF65-F5344CB8AC3E}">
        <p14:creationId xmlns:p14="http://schemas.microsoft.com/office/powerpoint/2010/main" val="186321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6BC1143-35A9-4A75-A514-5716F11D7A92}"/>
              </a:ext>
            </a:extLst>
          </p:cNvPr>
          <p:cNvSpPr/>
          <p:nvPr/>
        </p:nvSpPr>
        <p:spPr>
          <a:xfrm>
            <a:off x="1276157" y="1277124"/>
            <a:ext cx="1206500" cy="120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BE950-E4FF-4323-80A3-5B54C307F7C5}"/>
              </a:ext>
            </a:extLst>
          </p:cNvPr>
          <p:cNvSpPr txBox="1"/>
          <p:nvPr/>
        </p:nvSpPr>
        <p:spPr>
          <a:xfrm>
            <a:off x="3761344" y="18871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제작회사명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AF42-11EF-4CA8-8A87-084E6E3562C1}"/>
              </a:ext>
            </a:extLst>
          </p:cNvPr>
          <p:cNvSpPr txBox="1"/>
          <p:nvPr/>
        </p:nvSpPr>
        <p:spPr>
          <a:xfrm>
            <a:off x="3761345" y="13225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07632-6DC8-4F4D-B88F-934EDF3A0BFD}"/>
              </a:ext>
            </a:extLst>
          </p:cNvPr>
          <p:cNvSpPr txBox="1"/>
          <p:nvPr/>
        </p:nvSpPr>
        <p:spPr>
          <a:xfrm>
            <a:off x="3774045" y="30762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60CF3-EC1C-447A-8CF3-E9BDE5F68961}"/>
              </a:ext>
            </a:extLst>
          </p:cNvPr>
          <p:cNvSpPr txBox="1"/>
          <p:nvPr/>
        </p:nvSpPr>
        <p:spPr>
          <a:xfrm>
            <a:off x="3786744" y="375915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평균 구매만족도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2894A-F75C-421C-AA90-879A141CFF80}"/>
              </a:ext>
            </a:extLst>
          </p:cNvPr>
          <p:cNvSpPr txBox="1"/>
          <p:nvPr/>
        </p:nvSpPr>
        <p:spPr>
          <a:xfrm>
            <a:off x="3786744" y="44365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구매일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E7268-9AED-46C3-8732-4422AACC48CB}"/>
              </a:ext>
            </a:extLst>
          </p:cNvPr>
          <p:cNvSpPr txBox="1"/>
          <p:nvPr/>
        </p:nvSpPr>
        <p:spPr>
          <a:xfrm>
            <a:off x="5994400" y="1305976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19DE7-F8DC-4354-AE6C-4959AB452E72}"/>
              </a:ext>
            </a:extLst>
          </p:cNvPr>
          <p:cNvSpPr txBox="1"/>
          <p:nvPr/>
        </p:nvSpPr>
        <p:spPr>
          <a:xfrm>
            <a:off x="5994400" y="190132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2BDE5-60A4-4D4D-809E-04CC82A6C99C}"/>
              </a:ext>
            </a:extLst>
          </p:cNvPr>
          <p:cNvSpPr txBox="1"/>
          <p:nvPr/>
        </p:nvSpPr>
        <p:spPr>
          <a:xfrm>
            <a:off x="5994400" y="3059668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8C893-6A90-4825-885E-11899C024CE9}"/>
              </a:ext>
            </a:extLst>
          </p:cNvPr>
          <p:cNvSpPr txBox="1"/>
          <p:nvPr/>
        </p:nvSpPr>
        <p:spPr>
          <a:xfrm>
            <a:off x="5994400" y="370077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6A3EB-AEC8-48BF-8EE0-3A7F69EEDE0A}"/>
              </a:ext>
            </a:extLst>
          </p:cNvPr>
          <p:cNvSpPr txBox="1"/>
          <p:nvPr/>
        </p:nvSpPr>
        <p:spPr>
          <a:xfrm>
            <a:off x="5994400" y="426461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0C9D7-E63A-4815-BF20-9AD28AB280EE}"/>
              </a:ext>
            </a:extLst>
          </p:cNvPr>
          <p:cNvSpPr txBox="1"/>
          <p:nvPr/>
        </p:nvSpPr>
        <p:spPr>
          <a:xfrm>
            <a:off x="3774045" y="25193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판매자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DE56D-D6A9-4161-A8CD-DBAB6BB0DE6D}"/>
              </a:ext>
            </a:extLst>
          </p:cNvPr>
          <p:cNvSpPr txBox="1"/>
          <p:nvPr/>
        </p:nvSpPr>
        <p:spPr>
          <a:xfrm>
            <a:off x="5994400" y="2502778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7CC07D-2495-4C91-88DB-6A02329B5D78}"/>
              </a:ext>
            </a:extLst>
          </p:cNvPr>
          <p:cNvSpPr/>
          <p:nvPr/>
        </p:nvSpPr>
        <p:spPr>
          <a:xfrm>
            <a:off x="8692293" y="3697595"/>
            <a:ext cx="16024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612985-84BB-437A-BEF3-AD1E86DE55F6}"/>
              </a:ext>
            </a:extLst>
          </p:cNvPr>
          <p:cNvSpPr/>
          <p:nvPr/>
        </p:nvSpPr>
        <p:spPr>
          <a:xfrm>
            <a:off x="3347174" y="5350769"/>
            <a:ext cx="16024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환불신청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94722-9A50-4466-A51B-951B99E9EFC0}"/>
              </a:ext>
            </a:extLst>
          </p:cNvPr>
          <p:cNvSpPr/>
          <p:nvPr/>
        </p:nvSpPr>
        <p:spPr>
          <a:xfrm>
            <a:off x="5617642" y="5350769"/>
            <a:ext cx="18413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거래내역 삭제</a:t>
            </a:r>
          </a:p>
        </p:txBody>
      </p:sp>
    </p:spTree>
    <p:extLst>
      <p:ext uri="{BB962C8B-B14F-4D97-AF65-F5344CB8AC3E}">
        <p14:creationId xmlns:p14="http://schemas.microsoft.com/office/powerpoint/2010/main" val="311763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32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EC8AF-DFE2-4B1D-BEF9-E3F28857B95D}"/>
              </a:ext>
            </a:extLst>
          </p:cNvPr>
          <p:cNvSpPr txBox="1"/>
          <p:nvPr/>
        </p:nvSpPr>
        <p:spPr>
          <a:xfrm>
            <a:off x="6251183" y="2144793"/>
            <a:ext cx="105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96A59-01E5-4924-B1CB-6B9FDDE17023}"/>
              </a:ext>
            </a:extLst>
          </p:cNvPr>
          <p:cNvSpPr txBox="1"/>
          <p:nvPr/>
        </p:nvSpPr>
        <p:spPr>
          <a:xfrm>
            <a:off x="2408709" y="3660679"/>
            <a:ext cx="12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1EA80-35CF-458A-AFF3-30A9DDB8FD6B}"/>
              </a:ext>
            </a:extLst>
          </p:cNvPr>
          <p:cNvSpPr txBox="1"/>
          <p:nvPr/>
        </p:nvSpPr>
        <p:spPr>
          <a:xfrm>
            <a:off x="2408710" y="2981808"/>
            <a:ext cx="5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89CC1C-2629-4263-B047-38C4D13DBF35}"/>
              </a:ext>
            </a:extLst>
          </p:cNvPr>
          <p:cNvSpPr/>
          <p:nvPr/>
        </p:nvSpPr>
        <p:spPr>
          <a:xfrm>
            <a:off x="5003559" y="2844844"/>
            <a:ext cx="3399145" cy="489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A105D9-1D6E-4474-AED1-0BF619300F26}"/>
              </a:ext>
            </a:extLst>
          </p:cNvPr>
          <p:cNvSpPr/>
          <p:nvPr/>
        </p:nvSpPr>
        <p:spPr>
          <a:xfrm>
            <a:off x="5003558" y="3595957"/>
            <a:ext cx="3399145" cy="489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F4E72-97DA-4BE2-9B25-B274DEFBF236}"/>
              </a:ext>
            </a:extLst>
          </p:cNvPr>
          <p:cNvSpPr/>
          <p:nvPr/>
        </p:nvSpPr>
        <p:spPr>
          <a:xfrm>
            <a:off x="1935678" y="1935679"/>
            <a:ext cx="8498305" cy="31825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7E29BE-3397-4560-8FA2-B8823DCDB00B}"/>
              </a:ext>
            </a:extLst>
          </p:cNvPr>
          <p:cNvSpPr/>
          <p:nvPr/>
        </p:nvSpPr>
        <p:spPr>
          <a:xfrm>
            <a:off x="5472543" y="4374391"/>
            <a:ext cx="2338460" cy="489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469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B8A9A1-EC45-46CB-A622-AC1DB18B95B3}"/>
              </a:ext>
            </a:extLst>
          </p:cNvPr>
          <p:cNvSpPr/>
          <p:nvPr/>
        </p:nvSpPr>
        <p:spPr>
          <a:xfrm>
            <a:off x="732806" y="1325913"/>
            <a:ext cx="10949050" cy="4465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EF99D1-965C-46D6-BAE4-CC4A8D6F662A}"/>
              </a:ext>
            </a:extLst>
          </p:cNvPr>
          <p:cNvSpPr/>
          <p:nvPr/>
        </p:nvSpPr>
        <p:spPr>
          <a:xfrm>
            <a:off x="732806" y="435264"/>
            <a:ext cx="10949050" cy="676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2974D-3F88-4DD5-A440-23F2EF2FCB92}"/>
              </a:ext>
            </a:extLst>
          </p:cNvPr>
          <p:cNvSpPr txBox="1"/>
          <p:nvPr/>
        </p:nvSpPr>
        <p:spPr>
          <a:xfrm>
            <a:off x="10824713" y="488703"/>
            <a:ext cx="94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4CC2F9-60E5-48A1-9779-7BDC373C4C65}"/>
              </a:ext>
            </a:extLst>
          </p:cNvPr>
          <p:cNvSpPr/>
          <p:nvPr/>
        </p:nvSpPr>
        <p:spPr>
          <a:xfrm>
            <a:off x="732806" y="5992257"/>
            <a:ext cx="10949050" cy="43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00E8F-DD18-4BE4-A69A-00817055A1DA}"/>
              </a:ext>
            </a:extLst>
          </p:cNvPr>
          <p:cNvSpPr txBox="1"/>
          <p:nvPr/>
        </p:nvSpPr>
        <p:spPr>
          <a:xfrm>
            <a:off x="11158206" y="6055756"/>
            <a:ext cx="94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19344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70BE-793C-46A9-B296-08BF1509E6A0}"/>
              </a:ext>
            </a:extLst>
          </p:cNvPr>
          <p:cNvSpPr txBox="1"/>
          <p:nvPr/>
        </p:nvSpPr>
        <p:spPr>
          <a:xfrm>
            <a:off x="5501125" y="393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등록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8122C-4ECF-4474-A730-329C190C786A}"/>
              </a:ext>
            </a:extLst>
          </p:cNvPr>
          <p:cNvSpPr txBox="1"/>
          <p:nvPr/>
        </p:nvSpPr>
        <p:spPr>
          <a:xfrm>
            <a:off x="2288144" y="20404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제작회사명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A7258-E05A-4977-A108-AF2B4F2C84CD}"/>
              </a:ext>
            </a:extLst>
          </p:cNvPr>
          <p:cNvSpPr txBox="1"/>
          <p:nvPr/>
        </p:nvSpPr>
        <p:spPr>
          <a:xfrm>
            <a:off x="2288145" y="14758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19D9D-7D88-4CFE-B055-50ACEB4C2AD9}"/>
              </a:ext>
            </a:extLst>
          </p:cNvPr>
          <p:cNvSpPr txBox="1"/>
          <p:nvPr/>
        </p:nvSpPr>
        <p:spPr>
          <a:xfrm>
            <a:off x="2300845" y="26874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20679-A336-4A6D-B675-7F967A9B1D7B}"/>
              </a:ext>
            </a:extLst>
          </p:cNvPr>
          <p:cNvSpPr txBox="1"/>
          <p:nvPr/>
        </p:nvSpPr>
        <p:spPr>
          <a:xfrm>
            <a:off x="2313544" y="3370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수량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719C1-DC0D-40A4-9671-AE7AAF79E592}"/>
              </a:ext>
            </a:extLst>
          </p:cNvPr>
          <p:cNvSpPr txBox="1"/>
          <p:nvPr/>
        </p:nvSpPr>
        <p:spPr>
          <a:xfrm>
            <a:off x="2313544" y="4047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추가상품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6A703-0A3B-4C91-982A-8115169505CD}"/>
              </a:ext>
            </a:extLst>
          </p:cNvPr>
          <p:cNvSpPr txBox="1"/>
          <p:nvPr/>
        </p:nvSpPr>
        <p:spPr>
          <a:xfrm>
            <a:off x="2313544" y="472668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추가상품 가격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8BD40-B506-4EF1-85D8-B68287C322E1}"/>
              </a:ext>
            </a:extLst>
          </p:cNvPr>
          <p:cNvSpPr/>
          <p:nvPr/>
        </p:nvSpPr>
        <p:spPr>
          <a:xfrm>
            <a:off x="4362294" y="1434935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AEAE99-23CA-4D51-B4A4-4EF59134E900}"/>
              </a:ext>
            </a:extLst>
          </p:cNvPr>
          <p:cNvSpPr/>
          <p:nvPr/>
        </p:nvSpPr>
        <p:spPr>
          <a:xfrm>
            <a:off x="4362293" y="2033648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A6DA4D-9685-43A9-B637-991B40772EEA}"/>
              </a:ext>
            </a:extLst>
          </p:cNvPr>
          <p:cNvSpPr/>
          <p:nvPr/>
        </p:nvSpPr>
        <p:spPr>
          <a:xfrm>
            <a:off x="4362293" y="2671482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35BAE-7DF9-411A-9E75-9507F14152DF}"/>
              </a:ext>
            </a:extLst>
          </p:cNvPr>
          <p:cNvSpPr/>
          <p:nvPr/>
        </p:nvSpPr>
        <p:spPr>
          <a:xfrm>
            <a:off x="4362293" y="3325513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4C6555-B031-4E9C-8031-5802BF14EE33}"/>
              </a:ext>
            </a:extLst>
          </p:cNvPr>
          <p:cNvSpPr/>
          <p:nvPr/>
        </p:nvSpPr>
        <p:spPr>
          <a:xfrm>
            <a:off x="4362293" y="4004944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0BB6-74E6-4CAE-AAAA-14BFCCBD95BC}"/>
              </a:ext>
            </a:extLst>
          </p:cNvPr>
          <p:cNvSpPr/>
          <p:nvPr/>
        </p:nvSpPr>
        <p:spPr>
          <a:xfrm>
            <a:off x="4362292" y="4672236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D55C6-442D-4CC3-93EE-69DBE47456E4}"/>
              </a:ext>
            </a:extLst>
          </p:cNvPr>
          <p:cNvSpPr/>
          <p:nvPr/>
        </p:nvSpPr>
        <p:spPr>
          <a:xfrm>
            <a:off x="4878778" y="5934810"/>
            <a:ext cx="2434442" cy="509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AA286-6024-4F57-B7D6-7902A5104B98}"/>
              </a:ext>
            </a:extLst>
          </p:cNvPr>
          <p:cNvSpPr txBox="1"/>
          <p:nvPr/>
        </p:nvSpPr>
        <p:spPr>
          <a:xfrm>
            <a:off x="2313544" y="53253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판매 종료일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59FD54-0E03-4315-9542-93B6CB4400E5}"/>
              </a:ext>
            </a:extLst>
          </p:cNvPr>
          <p:cNvSpPr/>
          <p:nvPr/>
        </p:nvSpPr>
        <p:spPr>
          <a:xfrm>
            <a:off x="4362292" y="5270949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73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52EFD-7491-480E-8242-07A63A49452F}"/>
              </a:ext>
            </a:extLst>
          </p:cNvPr>
          <p:cNvSpPr txBox="1"/>
          <p:nvPr/>
        </p:nvSpPr>
        <p:spPr>
          <a:xfrm>
            <a:off x="5270293" y="4084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판매중인 상품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100E71-4CB1-40BF-B657-F33A0FA15324}"/>
              </a:ext>
            </a:extLst>
          </p:cNvPr>
          <p:cNvSpPr/>
          <p:nvPr/>
        </p:nvSpPr>
        <p:spPr>
          <a:xfrm>
            <a:off x="2409483" y="909681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1A4B1-82E7-41E7-8DCE-D8349CEE5240}"/>
              </a:ext>
            </a:extLst>
          </p:cNvPr>
          <p:cNvSpPr/>
          <p:nvPr/>
        </p:nvSpPr>
        <p:spPr>
          <a:xfrm>
            <a:off x="2409483" y="2331049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E8DCD9-C7A1-4153-A047-883B4F8402F1}"/>
              </a:ext>
            </a:extLst>
          </p:cNvPr>
          <p:cNvSpPr/>
          <p:nvPr/>
        </p:nvSpPr>
        <p:spPr>
          <a:xfrm>
            <a:off x="2409483" y="3752417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4A33F-96D6-4453-AF19-86D3266435E1}"/>
              </a:ext>
            </a:extLst>
          </p:cNvPr>
          <p:cNvSpPr/>
          <p:nvPr/>
        </p:nvSpPr>
        <p:spPr>
          <a:xfrm>
            <a:off x="2409483" y="5173785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0F6B71-2B90-4EB5-A74B-B75AC742E510}"/>
              </a:ext>
            </a:extLst>
          </p:cNvPr>
          <p:cNvSpPr/>
          <p:nvPr/>
        </p:nvSpPr>
        <p:spPr>
          <a:xfrm>
            <a:off x="2688883" y="1055889"/>
            <a:ext cx="850900" cy="850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3AC464-E189-4091-A43D-AC256B04B0DB}"/>
              </a:ext>
            </a:extLst>
          </p:cNvPr>
          <p:cNvSpPr/>
          <p:nvPr/>
        </p:nvSpPr>
        <p:spPr>
          <a:xfrm>
            <a:off x="2739683" y="2458049"/>
            <a:ext cx="850900" cy="850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68B46D-DBEC-4480-944B-8E7DB14E5CE2}"/>
              </a:ext>
            </a:extLst>
          </p:cNvPr>
          <p:cNvSpPr/>
          <p:nvPr/>
        </p:nvSpPr>
        <p:spPr>
          <a:xfrm>
            <a:off x="2739683" y="3879417"/>
            <a:ext cx="850900" cy="850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D85598-78C1-4546-BD04-5052E62C44E5}"/>
              </a:ext>
            </a:extLst>
          </p:cNvPr>
          <p:cNvSpPr/>
          <p:nvPr/>
        </p:nvSpPr>
        <p:spPr>
          <a:xfrm>
            <a:off x="2739683" y="5300785"/>
            <a:ext cx="850900" cy="850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0D89E-D86E-4586-94AB-0AD644F6DC42}"/>
              </a:ext>
            </a:extLst>
          </p:cNvPr>
          <p:cNvSpPr txBox="1"/>
          <p:nvPr/>
        </p:nvSpPr>
        <p:spPr>
          <a:xfrm>
            <a:off x="4149383" y="1145663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1554A-6C47-40E0-9ABE-0D23AAA4AEB7}"/>
              </a:ext>
            </a:extLst>
          </p:cNvPr>
          <p:cNvSpPr txBox="1"/>
          <p:nvPr/>
        </p:nvSpPr>
        <p:spPr>
          <a:xfrm>
            <a:off x="4149383" y="2571654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2834A-6CC5-4E66-A53D-42A154C6688E}"/>
              </a:ext>
            </a:extLst>
          </p:cNvPr>
          <p:cNvSpPr txBox="1"/>
          <p:nvPr/>
        </p:nvSpPr>
        <p:spPr>
          <a:xfrm>
            <a:off x="4149383" y="3981701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E48F5-1DF2-4BA2-8DBF-E492C1B34DAC}"/>
              </a:ext>
            </a:extLst>
          </p:cNvPr>
          <p:cNvSpPr txBox="1"/>
          <p:nvPr/>
        </p:nvSpPr>
        <p:spPr>
          <a:xfrm>
            <a:off x="4149383" y="5403069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6B2B9-1CF7-43C9-81A7-04648440A891}"/>
              </a:ext>
            </a:extLst>
          </p:cNvPr>
          <p:cNvSpPr/>
          <p:nvPr/>
        </p:nvSpPr>
        <p:spPr>
          <a:xfrm>
            <a:off x="5294793" y="6365507"/>
            <a:ext cx="16024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판매내역출력</a:t>
            </a:r>
          </a:p>
        </p:txBody>
      </p:sp>
    </p:spTree>
    <p:extLst>
      <p:ext uri="{BB962C8B-B14F-4D97-AF65-F5344CB8AC3E}">
        <p14:creationId xmlns:p14="http://schemas.microsoft.com/office/powerpoint/2010/main" val="300746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6BC1143-35A9-4A75-A514-5716F11D7A92}"/>
              </a:ext>
            </a:extLst>
          </p:cNvPr>
          <p:cNvSpPr/>
          <p:nvPr/>
        </p:nvSpPr>
        <p:spPr>
          <a:xfrm>
            <a:off x="1276157" y="1277124"/>
            <a:ext cx="1206500" cy="1206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BE950-E4FF-4323-80A3-5B54C307F7C5}"/>
              </a:ext>
            </a:extLst>
          </p:cNvPr>
          <p:cNvSpPr txBox="1"/>
          <p:nvPr/>
        </p:nvSpPr>
        <p:spPr>
          <a:xfrm>
            <a:off x="3761344" y="18871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제작회사명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AF42-11EF-4CA8-8A87-084E6E3562C1}"/>
              </a:ext>
            </a:extLst>
          </p:cNvPr>
          <p:cNvSpPr txBox="1"/>
          <p:nvPr/>
        </p:nvSpPr>
        <p:spPr>
          <a:xfrm>
            <a:off x="3761345" y="13225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07632-6DC8-4F4D-B88F-934EDF3A0BFD}"/>
              </a:ext>
            </a:extLst>
          </p:cNvPr>
          <p:cNvSpPr txBox="1"/>
          <p:nvPr/>
        </p:nvSpPr>
        <p:spPr>
          <a:xfrm>
            <a:off x="3774045" y="2534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60CF3-EC1C-447A-8CF3-E9BDE5F68961}"/>
              </a:ext>
            </a:extLst>
          </p:cNvPr>
          <p:cNvSpPr txBox="1"/>
          <p:nvPr/>
        </p:nvSpPr>
        <p:spPr>
          <a:xfrm>
            <a:off x="3786744" y="32171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수량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2894A-F75C-421C-AA90-879A141CFF80}"/>
              </a:ext>
            </a:extLst>
          </p:cNvPr>
          <p:cNvSpPr txBox="1"/>
          <p:nvPr/>
        </p:nvSpPr>
        <p:spPr>
          <a:xfrm>
            <a:off x="3786744" y="38945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추가상품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A026-AB6E-405A-BC9C-CDF48E48E030}"/>
              </a:ext>
            </a:extLst>
          </p:cNvPr>
          <p:cNvSpPr txBox="1"/>
          <p:nvPr/>
        </p:nvSpPr>
        <p:spPr>
          <a:xfrm>
            <a:off x="3786744" y="45734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추가상품 가격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E73AE-3D93-4326-8CCC-C6A89659CC59}"/>
              </a:ext>
            </a:extLst>
          </p:cNvPr>
          <p:cNvSpPr/>
          <p:nvPr/>
        </p:nvSpPr>
        <p:spPr>
          <a:xfrm>
            <a:off x="5835494" y="1281661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~~~~~~~~~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E3937-E858-476F-9E3D-4D451CDA9B78}"/>
              </a:ext>
            </a:extLst>
          </p:cNvPr>
          <p:cNvSpPr/>
          <p:nvPr/>
        </p:nvSpPr>
        <p:spPr>
          <a:xfrm>
            <a:off x="5835493" y="1880374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~~~~~~~~~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5EFDF-3FB2-49AE-A8EC-0BA615579568}"/>
              </a:ext>
            </a:extLst>
          </p:cNvPr>
          <p:cNvSpPr/>
          <p:nvPr/>
        </p:nvSpPr>
        <p:spPr>
          <a:xfrm>
            <a:off x="5835493" y="2518208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~~~~~~~~~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1C09C-1015-4CBB-A395-5CF01A8BDB0B}"/>
              </a:ext>
            </a:extLst>
          </p:cNvPr>
          <p:cNvSpPr/>
          <p:nvPr/>
        </p:nvSpPr>
        <p:spPr>
          <a:xfrm>
            <a:off x="5835493" y="3172239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~~~~~~~~~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C343D0-BE69-40A2-9FF7-FF30ACF56EF0}"/>
              </a:ext>
            </a:extLst>
          </p:cNvPr>
          <p:cNvSpPr/>
          <p:nvPr/>
        </p:nvSpPr>
        <p:spPr>
          <a:xfrm>
            <a:off x="5835493" y="3851670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~~~~~~~~~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1AB802-4D6C-412E-8306-771A0AC071CA}"/>
              </a:ext>
            </a:extLst>
          </p:cNvPr>
          <p:cNvSpPr/>
          <p:nvPr/>
        </p:nvSpPr>
        <p:spPr>
          <a:xfrm>
            <a:off x="5835492" y="4518962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~~~~~~~~~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93A3C-9B6D-4F9E-98D1-7442D4B05F45}"/>
              </a:ext>
            </a:extLst>
          </p:cNvPr>
          <p:cNvSpPr txBox="1"/>
          <p:nvPr/>
        </p:nvSpPr>
        <p:spPr>
          <a:xfrm>
            <a:off x="3786744" y="517211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판매 종료일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E402EF-E81D-4C0B-8A6E-B4B5E5680081}"/>
              </a:ext>
            </a:extLst>
          </p:cNvPr>
          <p:cNvSpPr/>
          <p:nvPr/>
        </p:nvSpPr>
        <p:spPr>
          <a:xfrm>
            <a:off x="5835492" y="5117675"/>
            <a:ext cx="353866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~~~~~~~~~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20E523-CC57-4FA1-B1FA-1DAB77DCB39D}"/>
              </a:ext>
            </a:extLst>
          </p:cNvPr>
          <p:cNvSpPr/>
          <p:nvPr/>
        </p:nvSpPr>
        <p:spPr>
          <a:xfrm>
            <a:off x="5170381" y="5899684"/>
            <a:ext cx="2434442" cy="509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완료</a:t>
            </a:r>
          </a:p>
        </p:txBody>
      </p:sp>
    </p:spTree>
    <p:extLst>
      <p:ext uri="{BB962C8B-B14F-4D97-AF65-F5344CB8AC3E}">
        <p14:creationId xmlns:p14="http://schemas.microsoft.com/office/powerpoint/2010/main" val="153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13CDA-5EEF-48BF-8BD6-2CE74A126C19}"/>
              </a:ext>
            </a:extLst>
          </p:cNvPr>
          <p:cNvSpPr txBox="1"/>
          <p:nvPr/>
        </p:nvSpPr>
        <p:spPr>
          <a:xfrm>
            <a:off x="5270293" y="4084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판매완료 상품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EB5E5-34C7-4151-B93F-989BC01AAC80}"/>
              </a:ext>
            </a:extLst>
          </p:cNvPr>
          <p:cNvSpPr/>
          <p:nvPr/>
        </p:nvSpPr>
        <p:spPr>
          <a:xfrm>
            <a:off x="2184400" y="1120696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7884A5-9F50-49D5-BC0B-B3E348C370A3}"/>
              </a:ext>
            </a:extLst>
          </p:cNvPr>
          <p:cNvSpPr/>
          <p:nvPr/>
        </p:nvSpPr>
        <p:spPr>
          <a:xfrm>
            <a:off x="2184400" y="2542064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C1F07-42BD-4AAB-A669-C7E17E0827A5}"/>
              </a:ext>
            </a:extLst>
          </p:cNvPr>
          <p:cNvSpPr/>
          <p:nvPr/>
        </p:nvSpPr>
        <p:spPr>
          <a:xfrm>
            <a:off x="2184400" y="3963432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574E1A-5905-46F1-BAFF-6BF8D7C9E6D2}"/>
              </a:ext>
            </a:extLst>
          </p:cNvPr>
          <p:cNvSpPr/>
          <p:nvPr/>
        </p:nvSpPr>
        <p:spPr>
          <a:xfrm>
            <a:off x="2184400" y="5384800"/>
            <a:ext cx="8013700" cy="110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587A60-8103-4983-8970-9F823F439D2B}"/>
              </a:ext>
            </a:extLst>
          </p:cNvPr>
          <p:cNvSpPr/>
          <p:nvPr/>
        </p:nvSpPr>
        <p:spPr>
          <a:xfrm>
            <a:off x="2463800" y="1266904"/>
            <a:ext cx="850900" cy="850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804D78-7C7A-4544-A22A-6973DD544432}"/>
              </a:ext>
            </a:extLst>
          </p:cNvPr>
          <p:cNvSpPr/>
          <p:nvPr/>
        </p:nvSpPr>
        <p:spPr>
          <a:xfrm>
            <a:off x="2514600" y="2669064"/>
            <a:ext cx="850900" cy="850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CB0B4B-B7F1-4280-BE18-5ADD772D6557}"/>
              </a:ext>
            </a:extLst>
          </p:cNvPr>
          <p:cNvSpPr/>
          <p:nvPr/>
        </p:nvSpPr>
        <p:spPr>
          <a:xfrm>
            <a:off x="2514600" y="4090432"/>
            <a:ext cx="850900" cy="850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C319BE-54C9-4508-82FD-6B5264C3536F}"/>
              </a:ext>
            </a:extLst>
          </p:cNvPr>
          <p:cNvSpPr/>
          <p:nvPr/>
        </p:nvSpPr>
        <p:spPr>
          <a:xfrm>
            <a:off x="2514600" y="5511800"/>
            <a:ext cx="850900" cy="850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9507B-F103-410A-AF34-FB50078792D0}"/>
              </a:ext>
            </a:extLst>
          </p:cNvPr>
          <p:cNvSpPr txBox="1"/>
          <p:nvPr/>
        </p:nvSpPr>
        <p:spPr>
          <a:xfrm>
            <a:off x="3924300" y="1356678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CBEC6-C08A-4454-B7D3-1167ABCCC59B}"/>
              </a:ext>
            </a:extLst>
          </p:cNvPr>
          <p:cNvSpPr txBox="1"/>
          <p:nvPr/>
        </p:nvSpPr>
        <p:spPr>
          <a:xfrm>
            <a:off x="3924300" y="2782669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A56E-E67D-4D5C-B44F-3736496E58AC}"/>
              </a:ext>
            </a:extLst>
          </p:cNvPr>
          <p:cNvSpPr txBox="1"/>
          <p:nvPr/>
        </p:nvSpPr>
        <p:spPr>
          <a:xfrm>
            <a:off x="3924300" y="4192716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46C2A-15F1-4629-BD2F-092D8CAF7140}"/>
              </a:ext>
            </a:extLst>
          </p:cNvPr>
          <p:cNvSpPr txBox="1"/>
          <p:nvPr/>
        </p:nvSpPr>
        <p:spPr>
          <a:xfrm>
            <a:off x="3924300" y="5614084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  <a:p>
            <a:r>
              <a:rPr lang="en-US" altLang="ko-KR" dirty="0"/>
              <a:t>~~~~~~~~~~~~~~~~~~~~~~~~</a:t>
            </a:r>
          </a:p>
        </p:txBody>
      </p:sp>
    </p:spTree>
    <p:extLst>
      <p:ext uri="{BB962C8B-B14F-4D97-AF65-F5344CB8AC3E}">
        <p14:creationId xmlns:p14="http://schemas.microsoft.com/office/powerpoint/2010/main" val="246794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6BC1143-35A9-4A75-A514-5716F11D7A92}"/>
              </a:ext>
            </a:extLst>
          </p:cNvPr>
          <p:cNvSpPr/>
          <p:nvPr/>
        </p:nvSpPr>
        <p:spPr>
          <a:xfrm>
            <a:off x="1276157" y="1277124"/>
            <a:ext cx="1206500" cy="12065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BE950-E4FF-4323-80A3-5B54C307F7C5}"/>
              </a:ext>
            </a:extLst>
          </p:cNvPr>
          <p:cNvSpPr txBox="1"/>
          <p:nvPr/>
        </p:nvSpPr>
        <p:spPr>
          <a:xfrm>
            <a:off x="3761344" y="18871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제작회사명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AF42-11EF-4CA8-8A87-084E6E3562C1}"/>
              </a:ext>
            </a:extLst>
          </p:cNvPr>
          <p:cNvSpPr txBox="1"/>
          <p:nvPr/>
        </p:nvSpPr>
        <p:spPr>
          <a:xfrm>
            <a:off x="3761345" y="13225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07632-6DC8-4F4D-B88F-934EDF3A0BFD}"/>
              </a:ext>
            </a:extLst>
          </p:cNvPr>
          <p:cNvSpPr txBox="1"/>
          <p:nvPr/>
        </p:nvSpPr>
        <p:spPr>
          <a:xfrm>
            <a:off x="3774045" y="2534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60CF3-EC1C-447A-8CF3-E9BDE5F68961}"/>
              </a:ext>
            </a:extLst>
          </p:cNvPr>
          <p:cNvSpPr txBox="1"/>
          <p:nvPr/>
        </p:nvSpPr>
        <p:spPr>
          <a:xfrm>
            <a:off x="3786744" y="32171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판매된수량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2894A-F75C-421C-AA90-879A141CFF80}"/>
              </a:ext>
            </a:extLst>
          </p:cNvPr>
          <p:cNvSpPr txBox="1"/>
          <p:nvPr/>
        </p:nvSpPr>
        <p:spPr>
          <a:xfrm>
            <a:off x="3786744" y="389451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평균 구매만족도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E7268-9AED-46C3-8732-4422AACC48CB}"/>
              </a:ext>
            </a:extLst>
          </p:cNvPr>
          <p:cNvSpPr txBox="1"/>
          <p:nvPr/>
        </p:nvSpPr>
        <p:spPr>
          <a:xfrm>
            <a:off x="5994400" y="1305976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19DE7-F8DC-4354-AE6C-4959AB452E72}"/>
              </a:ext>
            </a:extLst>
          </p:cNvPr>
          <p:cNvSpPr txBox="1"/>
          <p:nvPr/>
        </p:nvSpPr>
        <p:spPr>
          <a:xfrm>
            <a:off x="5994400" y="190132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2BDE5-60A4-4D4D-809E-04CC82A6C99C}"/>
              </a:ext>
            </a:extLst>
          </p:cNvPr>
          <p:cNvSpPr txBox="1"/>
          <p:nvPr/>
        </p:nvSpPr>
        <p:spPr>
          <a:xfrm>
            <a:off x="5994400" y="251761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8C893-6A90-4825-885E-11899C024CE9}"/>
              </a:ext>
            </a:extLst>
          </p:cNvPr>
          <p:cNvSpPr txBox="1"/>
          <p:nvPr/>
        </p:nvSpPr>
        <p:spPr>
          <a:xfrm>
            <a:off x="5994400" y="315872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6A3EB-AEC8-48BF-8EE0-3A7F69EEDE0A}"/>
              </a:ext>
            </a:extLst>
          </p:cNvPr>
          <p:cNvSpPr txBox="1"/>
          <p:nvPr/>
        </p:nvSpPr>
        <p:spPr>
          <a:xfrm>
            <a:off x="5994400" y="372257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~~~~~~~~~~~~~~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1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BD699-3F06-4DA1-994E-0F98EA22ACDF}"/>
              </a:ext>
            </a:extLst>
          </p:cNvPr>
          <p:cNvSpPr/>
          <p:nvPr/>
        </p:nvSpPr>
        <p:spPr>
          <a:xfrm>
            <a:off x="901700" y="456168"/>
            <a:ext cx="8940800" cy="48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7671F2-ED82-434A-865E-81BCBA88B9E5}"/>
              </a:ext>
            </a:extLst>
          </p:cNvPr>
          <p:cNvSpPr/>
          <p:nvPr/>
        </p:nvSpPr>
        <p:spPr>
          <a:xfrm>
            <a:off x="10096500" y="488434"/>
            <a:ext cx="914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AF0587-D138-44A1-A985-B96D32F736D3}"/>
              </a:ext>
            </a:extLst>
          </p:cNvPr>
          <p:cNvCxnSpPr>
            <a:cxnSpLocks/>
          </p:cNvCxnSpPr>
          <p:nvPr/>
        </p:nvCxnSpPr>
        <p:spPr>
          <a:xfrm>
            <a:off x="0" y="17907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2C618B-DE10-422D-87B6-9A3084248355}"/>
              </a:ext>
            </a:extLst>
          </p:cNvPr>
          <p:cNvSpPr txBox="1"/>
          <p:nvPr/>
        </p:nvSpPr>
        <p:spPr>
          <a:xfrm>
            <a:off x="2489200" y="2686176"/>
            <a:ext cx="122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86EB4C-C0E0-498D-ABAB-60DE8EEB5965}"/>
              </a:ext>
            </a:extLst>
          </p:cNvPr>
          <p:cNvSpPr/>
          <p:nvPr/>
        </p:nvSpPr>
        <p:spPr>
          <a:xfrm>
            <a:off x="2489200" y="3558485"/>
            <a:ext cx="5930900" cy="81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D1076-B85F-47C0-9BD1-98BD49590FBE}"/>
              </a:ext>
            </a:extLst>
          </p:cNvPr>
          <p:cNvSpPr/>
          <p:nvPr/>
        </p:nvSpPr>
        <p:spPr>
          <a:xfrm>
            <a:off x="2489200" y="4565205"/>
            <a:ext cx="5930900" cy="81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93ABF7-AD65-4FEA-BD16-599B9AE3687B}"/>
              </a:ext>
            </a:extLst>
          </p:cNvPr>
          <p:cNvSpPr/>
          <p:nvPr/>
        </p:nvSpPr>
        <p:spPr>
          <a:xfrm>
            <a:off x="2489200" y="5579922"/>
            <a:ext cx="5930900" cy="81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BE4EB2F-86B5-4FC6-920A-805283AD007F}"/>
              </a:ext>
            </a:extLst>
          </p:cNvPr>
          <p:cNvSpPr/>
          <p:nvPr/>
        </p:nvSpPr>
        <p:spPr>
          <a:xfrm>
            <a:off x="2721573" y="3629352"/>
            <a:ext cx="629747" cy="6297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AF4C498-D79D-46C7-8F3E-414EABBD3799}"/>
              </a:ext>
            </a:extLst>
          </p:cNvPr>
          <p:cNvSpPr/>
          <p:nvPr/>
        </p:nvSpPr>
        <p:spPr>
          <a:xfrm>
            <a:off x="2721572" y="4667487"/>
            <a:ext cx="629747" cy="6297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AA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E2E873-A2B3-4C62-8B13-7D506B7EEAB6}"/>
              </a:ext>
            </a:extLst>
          </p:cNvPr>
          <p:cNvSpPr/>
          <p:nvPr/>
        </p:nvSpPr>
        <p:spPr>
          <a:xfrm>
            <a:off x="2721573" y="5673913"/>
            <a:ext cx="629747" cy="6297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E08B6-F06C-44D3-A68D-262232819D39}"/>
              </a:ext>
            </a:extLst>
          </p:cNvPr>
          <p:cNvSpPr txBox="1"/>
          <p:nvPr/>
        </p:nvSpPr>
        <p:spPr>
          <a:xfrm>
            <a:off x="4075917" y="3835960"/>
            <a:ext cx="299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E8FCB-8AF9-4237-8BE4-D70F7E3F0C78}"/>
              </a:ext>
            </a:extLst>
          </p:cNvPr>
          <p:cNvSpPr txBox="1"/>
          <p:nvPr/>
        </p:nvSpPr>
        <p:spPr>
          <a:xfrm>
            <a:off x="4075918" y="4650903"/>
            <a:ext cx="299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F1334-5582-4C11-B042-80EACAE0DF2F}"/>
              </a:ext>
            </a:extLst>
          </p:cNvPr>
          <p:cNvSpPr txBox="1"/>
          <p:nvPr/>
        </p:nvSpPr>
        <p:spPr>
          <a:xfrm>
            <a:off x="4075919" y="5673913"/>
            <a:ext cx="299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18D29-4C0B-408D-8D38-015D4375C9A7}"/>
              </a:ext>
            </a:extLst>
          </p:cNvPr>
          <p:cNvSpPr txBox="1"/>
          <p:nvPr/>
        </p:nvSpPr>
        <p:spPr>
          <a:xfrm>
            <a:off x="1012624" y="5323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157E7F-DE76-4C62-87B5-5F3CD2EB2889}"/>
              </a:ext>
            </a:extLst>
          </p:cNvPr>
          <p:cNvSpPr txBox="1"/>
          <p:nvPr/>
        </p:nvSpPr>
        <p:spPr>
          <a:xfrm>
            <a:off x="6753820" y="2680523"/>
            <a:ext cx="172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ko-KR" altLang="en-US" dirty="0"/>
              <a:t>검색결과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B9A252-F208-4EA4-A9CB-6F38BC06AEAF}"/>
              </a:ext>
            </a:extLst>
          </p:cNvPr>
          <p:cNvSpPr txBox="1"/>
          <p:nvPr/>
        </p:nvSpPr>
        <p:spPr>
          <a:xfrm>
            <a:off x="7617209" y="329794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정렬순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상품명</a:t>
            </a:r>
          </a:p>
        </p:txBody>
      </p:sp>
    </p:spTree>
    <p:extLst>
      <p:ext uri="{BB962C8B-B14F-4D97-AF65-F5344CB8AC3E}">
        <p14:creationId xmlns:p14="http://schemas.microsoft.com/office/powerpoint/2010/main" val="69869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167</Words>
  <Application>Microsoft Office PowerPoint</Application>
  <PresentationFormat>와이드스크린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혜빈</dc:creator>
  <cp:lastModifiedBy>조 혜빈</cp:lastModifiedBy>
  <cp:revision>7</cp:revision>
  <dcterms:created xsi:type="dcterms:W3CDTF">2022-04-26T11:56:34Z</dcterms:created>
  <dcterms:modified xsi:type="dcterms:W3CDTF">2022-04-26T12:38:57Z</dcterms:modified>
</cp:coreProperties>
</file>