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60" r:id="rId7"/>
    <p:sldId id="259" r:id="rId8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86470" autoAdjust="0"/>
  </p:normalViewPr>
  <p:slideViewPr>
    <p:cSldViewPr showGuides="1">
      <p:cViewPr varScale="1">
        <p:scale>
          <a:sx n="59" d="100"/>
          <a:sy n="59" d="100"/>
        </p:scale>
        <p:origin x="91" y="3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2018년 5월 3일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2018년 5월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80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14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2018년 5월 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181326" cy="2679576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5400" dirty="0"/>
              <a:t>스크립트 언어</a:t>
            </a:r>
            <a:br>
              <a:rPr lang="en-US" altLang="ko-KR" sz="5400" dirty="0"/>
            </a:br>
            <a:r>
              <a:rPr lang="en-US" altLang="ko-KR" sz="5400" dirty="0"/>
              <a:t>Term Project </a:t>
            </a:r>
            <a:br>
              <a:rPr lang="en-US" altLang="ko-KR" sz="5400" dirty="0"/>
            </a:br>
            <a:r>
              <a:rPr lang="ko-KR" altLang="en-US" sz="5400" dirty="0"/>
              <a:t>기획 문서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065211" y="3829270"/>
            <a:ext cx="5965305" cy="2336034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경기도 내 게임회사 조회 프로그램</a:t>
            </a:r>
            <a:endParaRPr lang="en-US" altLang="ko-KR" sz="28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rtl="0"/>
            <a:endParaRPr lang="en-US" altLang="ko-KR" dirty="0">
              <a:latin typeface="+mj-ea"/>
              <a:ea typeface="+mj-ea"/>
            </a:endParaRPr>
          </a:p>
          <a:p>
            <a:pPr algn="ctr" rtl="0"/>
            <a:endParaRPr lang="en-US" altLang="ko-KR" dirty="0">
              <a:latin typeface="+mj-ea"/>
              <a:ea typeface="+mj-ea"/>
            </a:endParaRPr>
          </a:p>
          <a:p>
            <a:pPr algn="ctr" rtl="0"/>
            <a:r>
              <a:rPr lang="ko-KR" altLang="en-US" b="1" dirty="0">
                <a:latin typeface="+mj-ea"/>
                <a:ea typeface="+mj-ea"/>
              </a:rPr>
              <a:t>게임공학과</a:t>
            </a:r>
            <a:endParaRPr lang="en-US" altLang="ko-KR" b="1" dirty="0">
              <a:latin typeface="+mj-ea"/>
              <a:ea typeface="+mj-ea"/>
            </a:endParaRPr>
          </a:p>
          <a:p>
            <a:pPr algn="ctr" rtl="0"/>
            <a:r>
              <a:rPr lang="en-US" altLang="ko-KR" b="1" dirty="0">
                <a:latin typeface="+mj-ea"/>
                <a:ea typeface="+mj-ea"/>
              </a:rPr>
              <a:t>2014180008 </a:t>
            </a:r>
            <a:r>
              <a:rPr lang="ko-KR" altLang="en-US" b="1" dirty="0">
                <a:latin typeface="+mj-ea"/>
                <a:ea typeface="+mj-ea"/>
              </a:rPr>
              <a:t>김민우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260648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데이터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A85EE2-8618-428D-BD36-C3B43A2C6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3" y="1600200"/>
            <a:ext cx="8686800" cy="37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구현할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ko-KR" altLang="en-US" b="1" dirty="0">
                <a:latin typeface="+mj-ea"/>
                <a:ea typeface="+mj-ea"/>
              </a:rPr>
              <a:t>지역 별 검색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sz="1500" b="1" dirty="0">
                <a:latin typeface="+mj-ea"/>
                <a:ea typeface="+mj-ea"/>
              </a:rPr>
              <a:t>경기도 내 </a:t>
            </a:r>
            <a:r>
              <a:rPr lang="en-US" altLang="ko-KR" sz="1500" b="1" dirty="0">
                <a:latin typeface="+mj-ea"/>
                <a:ea typeface="+mj-ea"/>
              </a:rPr>
              <a:t>31</a:t>
            </a:r>
            <a:r>
              <a:rPr lang="ko-KR" altLang="en-US" sz="1500" b="1" dirty="0">
                <a:latin typeface="+mj-ea"/>
                <a:ea typeface="+mj-ea"/>
              </a:rPr>
              <a:t>개 시</a:t>
            </a:r>
            <a:r>
              <a:rPr lang="en-US" altLang="ko-KR" sz="1500" b="1" dirty="0">
                <a:latin typeface="+mj-ea"/>
                <a:ea typeface="+mj-ea"/>
              </a:rPr>
              <a:t>, </a:t>
            </a:r>
            <a:r>
              <a:rPr lang="ko-KR" altLang="en-US" sz="1500" b="1" dirty="0">
                <a:latin typeface="+mj-ea"/>
                <a:ea typeface="+mj-ea"/>
              </a:rPr>
              <a:t>군 별 검색 가능</a:t>
            </a:r>
            <a:endParaRPr lang="en-US" altLang="ko-KR" sz="1500" b="1" dirty="0">
              <a:latin typeface="+mj-ea"/>
              <a:ea typeface="+mj-ea"/>
            </a:endParaRPr>
          </a:p>
          <a:p>
            <a:pPr lvl="1"/>
            <a:endParaRPr lang="en-US" altLang="ko-KR" sz="1400" b="1" dirty="0">
              <a:latin typeface="+mj-ea"/>
              <a:ea typeface="+mj-ea"/>
            </a:endParaRPr>
          </a:p>
          <a:p>
            <a:pPr rtl="0"/>
            <a:r>
              <a:rPr lang="ko-KR" altLang="en-US" b="1" dirty="0">
                <a:latin typeface="+mj-ea"/>
                <a:ea typeface="+mj-ea"/>
              </a:rPr>
              <a:t>카테고리별 정렬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sz="1500" b="1" dirty="0">
                <a:latin typeface="+mj-ea"/>
                <a:ea typeface="+mj-ea"/>
              </a:rPr>
              <a:t>영업 상태</a:t>
            </a:r>
            <a:r>
              <a:rPr lang="en-US" altLang="ko-KR" sz="1500" b="1" dirty="0">
                <a:latin typeface="+mj-ea"/>
                <a:ea typeface="+mj-ea"/>
              </a:rPr>
              <a:t>, </a:t>
            </a:r>
            <a:r>
              <a:rPr lang="ko-KR" altLang="en-US" sz="1500" b="1" dirty="0">
                <a:latin typeface="+mj-ea"/>
                <a:ea typeface="+mj-ea"/>
              </a:rPr>
              <a:t>사업장 이름</a:t>
            </a:r>
            <a:r>
              <a:rPr lang="en-US" altLang="ko-KR" sz="1500" b="1" dirty="0">
                <a:latin typeface="+mj-ea"/>
                <a:ea typeface="+mj-ea"/>
              </a:rPr>
              <a:t>, </a:t>
            </a:r>
            <a:r>
              <a:rPr lang="ko-KR" altLang="en-US" sz="1500" b="1" dirty="0">
                <a:latin typeface="+mj-ea"/>
                <a:ea typeface="+mj-ea"/>
              </a:rPr>
              <a:t>시</a:t>
            </a:r>
            <a:r>
              <a:rPr lang="en-US" altLang="ko-KR" sz="1500" b="1" dirty="0">
                <a:latin typeface="+mj-ea"/>
                <a:ea typeface="+mj-ea"/>
              </a:rPr>
              <a:t>, </a:t>
            </a:r>
            <a:r>
              <a:rPr lang="ko-KR" altLang="en-US" sz="1500" b="1" dirty="0">
                <a:latin typeface="+mj-ea"/>
                <a:ea typeface="+mj-ea"/>
              </a:rPr>
              <a:t>군 이름 등으로 정렬 가능</a:t>
            </a:r>
            <a:endParaRPr lang="en-US" altLang="ko-KR" sz="1500" b="1" dirty="0">
              <a:latin typeface="+mj-ea"/>
              <a:ea typeface="+mj-ea"/>
            </a:endParaRPr>
          </a:p>
          <a:p>
            <a:pPr lvl="1"/>
            <a:endParaRPr lang="en-US" altLang="ko-KR" sz="1500" b="1" dirty="0">
              <a:latin typeface="+mj-ea"/>
              <a:ea typeface="+mj-ea"/>
            </a:endParaRPr>
          </a:p>
          <a:p>
            <a:pPr rtl="0"/>
            <a:r>
              <a:rPr lang="ko-KR" altLang="en-US" b="1" dirty="0">
                <a:latin typeface="+mj-ea"/>
                <a:ea typeface="+mj-ea"/>
              </a:rPr>
              <a:t>지도 연동 서비스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sz="1500" b="1" dirty="0">
                <a:latin typeface="+mj-ea"/>
                <a:ea typeface="+mj-ea"/>
              </a:rPr>
              <a:t>영업장 소재지를 지도 서비스와 연동하여 출력 가능</a:t>
            </a:r>
            <a:endParaRPr lang="en-US" altLang="ko-KR" sz="1500" b="1" dirty="0">
              <a:latin typeface="+mj-ea"/>
              <a:ea typeface="+mj-ea"/>
            </a:endParaRPr>
          </a:p>
          <a:p>
            <a:pPr lvl="1"/>
            <a:endParaRPr lang="en-US" altLang="ko-KR" sz="1500" b="1" dirty="0">
              <a:latin typeface="+mj-ea"/>
              <a:ea typeface="+mj-ea"/>
            </a:endParaRPr>
          </a:p>
          <a:p>
            <a:pPr lvl="0"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별 현황 그래프 출력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500" b="1" dirty="0">
                <a:latin typeface="+mj-ea"/>
                <a:ea typeface="+mj-ea"/>
              </a:rPr>
              <a:t>시</a:t>
            </a:r>
            <a:r>
              <a:rPr lang="en-US" altLang="ko-KR" sz="1500" b="1" dirty="0">
                <a:latin typeface="+mj-ea"/>
                <a:ea typeface="+mj-ea"/>
              </a:rPr>
              <a:t>, </a:t>
            </a:r>
            <a:r>
              <a:rPr lang="ko-KR" altLang="en-US" sz="1500" b="1" dirty="0">
                <a:latin typeface="+mj-ea"/>
                <a:ea typeface="+mj-ea"/>
              </a:rPr>
              <a:t>군 별 영업 현황 그래프 출력 가능</a:t>
            </a:r>
            <a:endParaRPr lang="en-US" altLang="ko-KR" sz="1500" b="1" dirty="0">
              <a:latin typeface="+mj-ea"/>
              <a:ea typeface="+mj-ea"/>
            </a:endParaRPr>
          </a:p>
          <a:p>
            <a:pPr lvl="1"/>
            <a:endParaRPr lang="en-US" altLang="ko-KR" sz="1400" b="1" dirty="0">
              <a:latin typeface="+mj-ea"/>
              <a:ea typeface="+mj-ea"/>
            </a:endParaRPr>
          </a:p>
          <a:p>
            <a:pPr rtl="0"/>
            <a:r>
              <a:rPr lang="ko-KR" altLang="en-US" b="1" dirty="0">
                <a:latin typeface="+mj-ea"/>
                <a:ea typeface="+mj-ea"/>
              </a:rPr>
              <a:t>이메일 전송 서비스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sz="1500" b="1" dirty="0">
                <a:latin typeface="+mj-ea"/>
                <a:ea typeface="+mj-ea"/>
              </a:rPr>
              <a:t>출력 결과를 이메일로 출력 가능</a:t>
            </a:r>
            <a:endParaRPr lang="en-US" altLang="ko-KR" sz="1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788" y="0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별 계획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6914BC9-7B05-4650-A871-5A1CC431E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312796"/>
              </p:ext>
            </p:extLst>
          </p:nvPr>
        </p:nvGraphicFramePr>
        <p:xfrm>
          <a:off x="1053852" y="1095886"/>
          <a:ext cx="9649072" cy="485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46">
                  <a:extLst>
                    <a:ext uri="{9D8B030D-6E8A-4147-A177-3AD203B41FA5}">
                      <a16:colId xmlns:a16="http://schemas.microsoft.com/office/drawing/2014/main" val="3264381513"/>
                    </a:ext>
                  </a:extLst>
                </a:gridCol>
                <a:gridCol w="2984890">
                  <a:extLst>
                    <a:ext uri="{9D8B030D-6E8A-4147-A177-3AD203B41FA5}">
                      <a16:colId xmlns:a16="http://schemas.microsoft.com/office/drawing/2014/main" val="453969687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504786079"/>
                    </a:ext>
                  </a:extLst>
                </a:gridCol>
              </a:tblGrid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64890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(4.23~4.29)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Open API </a:t>
                      </a:r>
                      <a:r>
                        <a:rPr lang="ko-KR" altLang="en-US" sz="1600" dirty="0"/>
                        <a:t>조사 및 주제 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주제 선정 및 </a:t>
                      </a:r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신청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7779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(4.30~5.6)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기획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기획 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36033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(5.7~5.13)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각종 키워드로 검색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4586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(5.14~5.20)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카테고리별 정렬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22939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(5.21~5.27)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GUI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인터페이스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94494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(5.28~6.3)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지도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지도 연동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95492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(6.4~6.10)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이메일 전송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이메일로 결과물 발송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47116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(6.11~6.17)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마무리 및 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마무리 </a:t>
                      </a:r>
                      <a:r>
                        <a:rPr lang="ko-KR" altLang="en-US" sz="1600" dirty="0"/>
                        <a:t>및 최종 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53</TotalTime>
  <Words>184</Words>
  <Application>Microsoft Office PowerPoint</Application>
  <PresentationFormat>사용자 지정</PresentationFormat>
  <Paragraphs>54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바탕</vt:lpstr>
      <vt:lpstr>Arial</vt:lpstr>
      <vt:lpstr>Palatino Linotype</vt:lpstr>
      <vt:lpstr>비즈니스 전략 프레젠테이션</vt:lpstr>
      <vt:lpstr>스크립트 언어 Term Project  기획 문서</vt:lpstr>
      <vt:lpstr>활용 데이터</vt:lpstr>
      <vt:lpstr>구현할 기능</vt:lpstr>
      <vt:lpstr>주차 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Term Project  기획 문서</dc:title>
  <dc:creator>김민우</dc:creator>
  <cp:lastModifiedBy>김 민우</cp:lastModifiedBy>
  <cp:revision>6</cp:revision>
  <dcterms:created xsi:type="dcterms:W3CDTF">2018-05-02T09:15:28Z</dcterms:created>
  <dcterms:modified xsi:type="dcterms:W3CDTF">2018-05-03T02:42:12Z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