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86470" autoAdjust="0"/>
  </p:normalViewPr>
  <p:slideViewPr>
    <p:cSldViewPr showGuides="1">
      <p:cViewPr varScale="1">
        <p:scale>
          <a:sx n="94" d="100"/>
          <a:sy n="94" d="100"/>
        </p:scale>
        <p:origin x="86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2018년 5월 31일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2018년 5월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73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14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88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  <a:endParaRPr lang="ko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4E24021-43AB-4E93-998D-699CE5E58B5C}" type="datetime4">
              <a:rPr lang="ko-KR" altLang="en-US" smtClean="0"/>
              <a:pPr/>
              <a:t>2018년 5월 30일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77BDE08-EF69-4CDE-9817-908A40DB987B}" type="datetime4">
              <a:rPr lang="ko-KR" altLang="en-US" smtClean="0"/>
              <a:pPr/>
              <a:t>2018년 5월 30일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D5B25B-EC36-4BC0-84ED-D01E4AD690B3}" type="datetime4">
              <a:rPr lang="ko-KR" altLang="en-US" smtClean="0"/>
              <a:pPr/>
              <a:t>2018년 5월 30일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8EE465E-3D0C-432A-9E67-582EEBBC8739}" type="datetime4">
              <a:rPr lang="ko-KR" altLang="en-US" smtClean="0"/>
              <a:pPr/>
              <a:t>2018년 5월 30일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DB36429-B3C0-466B-BF6F-F6A206099674}" type="datetime4">
              <a:rPr lang="ko-KR" altLang="en-US" smtClean="0"/>
              <a:pPr/>
              <a:t>2018년 5월 30일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45D1C0-D6DE-4F8D-8724-C16FFD36AC09}" type="datetime4">
              <a:rPr lang="ko-KR" altLang="en-US" smtClean="0"/>
              <a:pPr/>
              <a:t>2018년 5월 30일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694308-BEB5-43C2-96B3-777BAF31FA92}" type="datetime4">
              <a:rPr lang="ko-KR" altLang="en-US" smtClean="0"/>
              <a:pPr/>
              <a:t>2018년 5월 30일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92518E5-899D-4F1C-B9C0-4153F589D8C4}" type="datetime4">
              <a:rPr lang="ko-KR" altLang="en-US" smtClean="0"/>
              <a:pPr/>
              <a:t>2018년 5월 30일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9AB2EC4-AC50-4AAA-838D-1B8620D65867}" type="datetime4">
              <a:rPr lang="ko-KR" altLang="en-US" smtClean="0"/>
              <a:pPr/>
              <a:t>2018년 5월 30일</a:t>
            </a:fld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BCA9A85-B5CB-4659-B7AD-2ADB675ACA4D}" type="datetime4">
              <a:rPr lang="ko-KR" altLang="en-US" smtClean="0"/>
              <a:pPr/>
              <a:t>2018년 5월 30일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2018년 5월 30일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181326" cy="2679576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5400" dirty="0"/>
              <a:t>스크립트 언어</a:t>
            </a:r>
            <a:br>
              <a:rPr lang="en-US" altLang="ko-KR" sz="5400" dirty="0"/>
            </a:br>
            <a:r>
              <a:rPr lang="en-US" altLang="ko-KR" sz="5400" dirty="0"/>
              <a:t>Term Project </a:t>
            </a:r>
            <a:br>
              <a:rPr lang="en-US" altLang="ko-KR" sz="5400" dirty="0"/>
            </a:br>
            <a:r>
              <a:rPr lang="ko-KR" altLang="en-US" sz="5400" dirty="0"/>
              <a:t>중간 문서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1065211" y="3829270"/>
            <a:ext cx="5965305" cy="2336034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경기도 내 게임회사 조회 프로그램</a:t>
            </a:r>
            <a:endParaRPr lang="en-US" altLang="ko-KR" sz="28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rtl="0"/>
            <a:endParaRPr lang="en-US" altLang="ko-KR" dirty="0">
              <a:latin typeface="+mj-ea"/>
              <a:ea typeface="+mj-ea"/>
            </a:endParaRPr>
          </a:p>
          <a:p>
            <a:pPr algn="ctr" rtl="0"/>
            <a:endParaRPr lang="en-US" altLang="ko-KR" dirty="0">
              <a:latin typeface="+mj-ea"/>
              <a:ea typeface="+mj-ea"/>
            </a:endParaRPr>
          </a:p>
          <a:p>
            <a:pPr algn="ctr" rtl="0"/>
            <a:r>
              <a:rPr lang="ko-KR" altLang="en-US" b="1" dirty="0">
                <a:latin typeface="+mj-ea"/>
                <a:ea typeface="+mj-ea"/>
              </a:rPr>
              <a:t>게임공학과</a:t>
            </a:r>
            <a:endParaRPr lang="en-US" altLang="ko-KR" b="1" dirty="0">
              <a:latin typeface="+mj-ea"/>
              <a:ea typeface="+mj-ea"/>
            </a:endParaRPr>
          </a:p>
          <a:p>
            <a:pPr algn="ctr" rtl="0"/>
            <a:r>
              <a:rPr lang="en-US" altLang="ko-KR" b="1" dirty="0">
                <a:latin typeface="+mj-ea"/>
                <a:ea typeface="+mj-ea"/>
              </a:rPr>
              <a:t>2014180008 </a:t>
            </a:r>
            <a:r>
              <a:rPr lang="ko-KR" altLang="en-US" b="1" dirty="0">
                <a:latin typeface="+mj-ea"/>
                <a:ea typeface="+mj-ea"/>
              </a:rPr>
              <a:t>김민우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260648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데이터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BA85EE2-8618-428D-BD36-C3B43A2C6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3" y="1600200"/>
            <a:ext cx="8686800" cy="37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788" y="0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별 계획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6914BC9-7B05-4650-A871-5A1CC431E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738651"/>
              </p:ext>
            </p:extLst>
          </p:nvPr>
        </p:nvGraphicFramePr>
        <p:xfrm>
          <a:off x="1053852" y="1095886"/>
          <a:ext cx="9649072" cy="4933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46">
                  <a:extLst>
                    <a:ext uri="{9D8B030D-6E8A-4147-A177-3AD203B41FA5}">
                      <a16:colId xmlns:a16="http://schemas.microsoft.com/office/drawing/2014/main" val="3264381513"/>
                    </a:ext>
                  </a:extLst>
                </a:gridCol>
                <a:gridCol w="1832762">
                  <a:extLst>
                    <a:ext uri="{9D8B030D-6E8A-4147-A177-3AD203B41FA5}">
                      <a16:colId xmlns:a16="http://schemas.microsoft.com/office/drawing/2014/main" val="453969687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3504786079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1361704004"/>
                    </a:ext>
                  </a:extLst>
                </a:gridCol>
              </a:tblGrid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64890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(4.23~4.29)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Open API </a:t>
                      </a:r>
                      <a:r>
                        <a:rPr lang="ko-KR" altLang="en-US" sz="1600" dirty="0"/>
                        <a:t>조사 및 주제 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주제 선정 및 </a:t>
                      </a:r>
                      <a:r>
                        <a:rPr lang="en-US" altLang="ko-KR" sz="1600" dirty="0"/>
                        <a:t>API </a:t>
                      </a:r>
                      <a:r>
                        <a:rPr lang="ko-KR" altLang="en-US" sz="1600" dirty="0"/>
                        <a:t>신청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7779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(4.30~5.6)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기획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PPT</a:t>
                      </a:r>
                      <a:r>
                        <a:rPr lang="ko-KR" altLang="en-US" sz="1600" dirty="0"/>
                        <a:t>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기획 발표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36033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(5.7~5.13)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각종 키워드로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4586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(5.14~5.20)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GUI</a:t>
                      </a:r>
                      <a:r>
                        <a:rPr lang="ko-KR" altLang="en-US" sz="1600" dirty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22939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(5.21~5.27)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중간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 발표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94494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(5.28~6.3)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정렬 및 지도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카테고리별 정렬 및 지도 연동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95492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(6.4~6.10)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이메일 전송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이메일로 결과물 발송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47116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(6.11~6.17)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마무리 및 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마무리 및 최종 발표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260648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711C161-F0D8-49FF-B629-EC0ABFB9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76" y="1828800"/>
            <a:ext cx="2331874" cy="4191000"/>
          </a:xfrm>
        </p:spPr>
      </p:pic>
    </p:spTree>
    <p:extLst>
      <p:ext uri="{BB962C8B-B14F-4D97-AF65-F5344CB8AC3E}">
        <p14:creationId xmlns:p14="http://schemas.microsoft.com/office/powerpoint/2010/main" val="423092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090_TF03460663.potx" id="{FE00F803-FA41-4137-8E06-6B4EB4A0E169}" vid="{EAEA946B-0AD2-4B40-BCF0-088097655EA4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40262f94-9f35-4ac3-9a90-690165a166b7"/>
    <ds:schemaRef ds:uri="a4f35948-e619-41b3-aa29-22878b09cfd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전략 프레젠테이션</Template>
  <TotalTime>718</TotalTime>
  <Words>135</Words>
  <Application>Microsoft Office PowerPoint</Application>
  <PresentationFormat>사용자 지정</PresentationFormat>
  <Paragraphs>46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바탕</vt:lpstr>
      <vt:lpstr>Arial</vt:lpstr>
      <vt:lpstr>비즈니스 전략 프레젠테이션</vt:lpstr>
      <vt:lpstr>스크립트 언어 Term Project  중간 문서</vt:lpstr>
      <vt:lpstr>활용 데이터</vt:lpstr>
      <vt:lpstr>주차 별 계획</vt:lpstr>
      <vt:lpstr>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Term Project  기획 문서</dc:title>
  <dc:creator>김민우</dc:creator>
  <cp:lastModifiedBy>김 민우</cp:lastModifiedBy>
  <cp:revision>10</cp:revision>
  <dcterms:created xsi:type="dcterms:W3CDTF">2018-05-02T09:15:28Z</dcterms:created>
  <dcterms:modified xsi:type="dcterms:W3CDTF">2018-05-31T01:51:19Z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