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63" r:id="rId7"/>
    <p:sldId id="260" r:id="rId8"/>
    <p:sldId id="261" r:id="rId9"/>
    <p:sldId id="262" r:id="rId10"/>
    <p:sldId id="264" r:id="rId11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86470" autoAdjust="0"/>
  </p:normalViewPr>
  <p:slideViewPr>
    <p:cSldViewPr showGuides="1">
      <p:cViewPr varScale="1">
        <p:scale>
          <a:sx n="94" d="100"/>
          <a:sy n="94" d="100"/>
        </p:scale>
        <p:origin x="86" y="18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4AC83E-4F28-4EA9-9383-F794506A988C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2018년 6월 13일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3873BE6-AABF-4E77-8333-44B502740C47}" type="datetime4">
              <a:rPr lang="ko-KR" altLang="en-US" smtClean="0"/>
              <a:pPr/>
              <a:t>2018년 6월 13일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BB98AFB-CB0D-4DFE-87B9-B4B0D0DE73C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73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38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881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714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579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650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/>
              <a:t>바닥글 추가</a:t>
            </a:r>
            <a:endParaRPr lang="ko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4E24021-43AB-4E93-998D-699CE5E58B5C}" type="datetime4">
              <a:rPr lang="ko-KR" altLang="en-US" smtClean="0"/>
              <a:pPr/>
              <a:t>2018년 6월 13일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77BDE08-EF69-4CDE-9817-908A40DB987B}" type="datetime4">
              <a:rPr lang="ko-KR" altLang="en-US" smtClean="0"/>
              <a:pPr/>
              <a:t>2018년 6월 13일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B3D5B25B-EC36-4BC0-84ED-D01E4AD690B3}" type="datetime4">
              <a:rPr lang="ko-KR" altLang="en-US" smtClean="0"/>
              <a:pPr/>
              <a:t>2018년 6월 13일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98EE465E-3D0C-432A-9E67-582EEBBC8739}" type="datetime4">
              <a:rPr lang="ko-KR" altLang="en-US" smtClean="0"/>
              <a:pPr/>
              <a:t>2018년 6월 13일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1DB36429-B3C0-466B-BF6F-F6A206099674}" type="datetime4">
              <a:rPr lang="ko-KR" altLang="en-US" smtClean="0"/>
              <a:pPr/>
              <a:t>2018년 6월 13일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8845D1C0-D6DE-4F8D-8724-C16FFD36AC09}" type="datetime4">
              <a:rPr lang="ko-KR" altLang="en-US" smtClean="0"/>
              <a:pPr/>
              <a:t>2018년 6월 13일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7F694308-BEB5-43C2-96B3-777BAF31FA92}" type="datetime4">
              <a:rPr lang="ko-KR" altLang="en-US" smtClean="0"/>
              <a:pPr/>
              <a:t>2018년 6월 13일</a:t>
            </a:fld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E92518E5-899D-4F1C-B9C0-4153F589D8C4}" type="datetime4">
              <a:rPr lang="ko-KR" altLang="en-US" smtClean="0"/>
              <a:pPr/>
              <a:t>2018년 6월 13일</a:t>
            </a:fld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9AB2EC4-AC50-4AAA-838D-1B8620D65867}" type="datetime4">
              <a:rPr lang="ko-KR" altLang="en-US" smtClean="0"/>
              <a:pPr/>
              <a:t>2018년 6월 13일</a:t>
            </a:fld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2pPr>
            <a:lvl3pPr>
              <a:defRPr sz="16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4pPr>
            <a:lvl5pPr>
              <a:defRPr sz="1400">
                <a:latin typeface="바탕" panose="02030600000101010101" pitchFamily="18" charset="-127"/>
                <a:ea typeface="바탕" panose="02030600000101010101" pitchFamily="18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CBCA9A85-B5CB-4659-B7AD-2ADB675ACA4D}" type="datetime4">
              <a:rPr lang="ko-KR" altLang="en-US" smtClean="0"/>
              <a:pPr/>
              <a:t>2018년 6월 13일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A2311A3-2538-42DE-AEC3-5B7A40B68862}" type="datetime4">
              <a:rPr lang="ko-KR" altLang="en-US" smtClean="0"/>
              <a:pPr/>
              <a:t>2018년 6월 13일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77724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96012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1097280" indent="-137160" algn="l" defTabSz="914400" rtl="0" eaLnBrk="1" latinLnBrk="1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123444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6181326" cy="2679576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5400" dirty="0"/>
              <a:t>스크립트 언어</a:t>
            </a:r>
            <a:br>
              <a:rPr lang="en-US" altLang="ko-KR" sz="5400" dirty="0"/>
            </a:br>
            <a:r>
              <a:rPr lang="en-US" altLang="ko-KR" sz="5400" dirty="0"/>
              <a:t>Term Project </a:t>
            </a:r>
            <a:br>
              <a:rPr lang="en-US" altLang="ko-KR" sz="5400" dirty="0"/>
            </a:br>
            <a:r>
              <a:rPr lang="ko-KR" altLang="en-US" sz="5400" dirty="0"/>
              <a:t>최종 발표 문서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1065211" y="3829270"/>
            <a:ext cx="5965305" cy="2336034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28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경기도 내 게임회사 조회 프로그램</a:t>
            </a:r>
            <a:endParaRPr lang="en-US" altLang="ko-KR" sz="28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rtl="0"/>
            <a:endParaRPr lang="en-US" altLang="ko-KR" dirty="0">
              <a:latin typeface="+mj-ea"/>
              <a:ea typeface="+mj-ea"/>
            </a:endParaRPr>
          </a:p>
          <a:p>
            <a:pPr algn="ctr" rtl="0"/>
            <a:endParaRPr lang="en-US" altLang="ko-KR" dirty="0">
              <a:latin typeface="+mj-ea"/>
              <a:ea typeface="+mj-ea"/>
            </a:endParaRPr>
          </a:p>
          <a:p>
            <a:pPr algn="ctr" rtl="0"/>
            <a:r>
              <a:rPr lang="ko-KR" altLang="en-US" b="1" dirty="0">
                <a:latin typeface="+mj-ea"/>
                <a:ea typeface="+mj-ea"/>
              </a:rPr>
              <a:t>게임공학과</a:t>
            </a:r>
            <a:endParaRPr lang="en-US" altLang="ko-KR" b="1" dirty="0">
              <a:latin typeface="+mj-ea"/>
              <a:ea typeface="+mj-ea"/>
            </a:endParaRPr>
          </a:p>
          <a:p>
            <a:pPr algn="ctr" rtl="0"/>
            <a:r>
              <a:rPr lang="en-US" altLang="ko-KR" b="1" dirty="0">
                <a:latin typeface="+mj-ea"/>
                <a:ea typeface="+mj-ea"/>
              </a:rPr>
              <a:t>2014180008 </a:t>
            </a:r>
            <a:r>
              <a:rPr lang="ko-KR" altLang="en-US" b="1" dirty="0">
                <a:latin typeface="+mj-ea"/>
                <a:ea typeface="+mj-ea"/>
              </a:rPr>
              <a:t>김민우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260648"/>
            <a:ext cx="8686801" cy="10668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데이터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BA85EE2-8618-428D-BD36-C3B43A2C6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5213" y="1600200"/>
            <a:ext cx="8686800" cy="37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260648"/>
            <a:ext cx="8686801" cy="10668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제작 과정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662604-ACF0-4844-B055-452FFEA4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4624536"/>
          </a:xfrm>
        </p:spPr>
        <p:txBody>
          <a:bodyPr/>
          <a:lstStyle/>
          <a:p>
            <a:pPr marL="45720" indent="0">
              <a:buNone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GUI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인터페이스 구성을 위해 </a:t>
            </a:r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Tkinter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대신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PyQT5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" indent="0">
              <a:buNone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QTDesigner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GUI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환경에서 프로그램 인터페이스를 제작하고</a:t>
            </a:r>
            <a:r>
              <a:rPr lang="en-US" altLang="ko-KR" dirty="0"/>
              <a:t>,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" indent="0"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그것을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파일로 변형하여 보다 쉽게 제작할 수 있다는 점에서 채용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" indent="0">
              <a:buNone/>
            </a:pP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" indent="0">
              <a:buNone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 지도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" indent="0">
              <a:buNone/>
            </a:pP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" indent="0"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데이터셋에서 얻어낸 좌표 값을 지도로 변환 후 화면에 출력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31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260648"/>
            <a:ext cx="8686801" cy="1066800"/>
          </a:xfrm>
        </p:spPr>
        <p:txBody>
          <a:bodyPr rtlCol="0"/>
          <a:lstStyle/>
          <a:p>
            <a:pPr rtl="0"/>
            <a:r>
              <a:rPr lang="ko-KR" altLang="en-US" dirty="0"/>
              <a:t>실행 결과 스크린샷 </a:t>
            </a:r>
            <a:r>
              <a:rPr lang="en-US" altLang="ko-KR" dirty="0"/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00C8DE3-0FA4-45A9-887D-410DE73B1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18" y="1828800"/>
            <a:ext cx="5709789" cy="4191000"/>
          </a:xfrm>
        </p:spPr>
      </p:pic>
    </p:spTree>
    <p:extLst>
      <p:ext uri="{BB962C8B-B14F-4D97-AF65-F5344CB8AC3E}">
        <p14:creationId xmlns:p14="http://schemas.microsoft.com/office/powerpoint/2010/main" val="423092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260648"/>
            <a:ext cx="8686801" cy="1066800"/>
          </a:xfrm>
        </p:spPr>
        <p:txBody>
          <a:bodyPr rtlCol="0"/>
          <a:lstStyle/>
          <a:p>
            <a:pPr rtl="0"/>
            <a:r>
              <a:rPr lang="ko-KR" altLang="en-US" dirty="0"/>
              <a:t>실행 결과 스크린샷 </a:t>
            </a:r>
            <a:r>
              <a:rPr lang="en-US" altLang="ko-KR" dirty="0"/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23147B6-BCDD-4E1F-AE92-47CD41457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24" y="1828800"/>
            <a:ext cx="5729377" cy="4191000"/>
          </a:xfrm>
        </p:spPr>
      </p:pic>
    </p:spTree>
    <p:extLst>
      <p:ext uri="{BB962C8B-B14F-4D97-AF65-F5344CB8AC3E}">
        <p14:creationId xmlns:p14="http://schemas.microsoft.com/office/powerpoint/2010/main" val="26781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260648"/>
            <a:ext cx="8686801" cy="1066800"/>
          </a:xfrm>
        </p:spPr>
        <p:txBody>
          <a:bodyPr rtlCol="0"/>
          <a:lstStyle/>
          <a:p>
            <a:pPr rtl="0"/>
            <a:r>
              <a:rPr lang="ko-KR" altLang="en-US" dirty="0"/>
              <a:t>실행 결과 스크린샷 </a:t>
            </a:r>
            <a:r>
              <a:rPr lang="en-US" altLang="ko-KR" dirty="0"/>
              <a:t>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23765A5-96BA-4770-ADC3-5E678E927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653" y="1828800"/>
            <a:ext cx="5733919" cy="4191000"/>
          </a:xfrm>
        </p:spPr>
      </p:pic>
    </p:spTree>
    <p:extLst>
      <p:ext uri="{BB962C8B-B14F-4D97-AF65-F5344CB8AC3E}">
        <p14:creationId xmlns:p14="http://schemas.microsoft.com/office/powerpoint/2010/main" val="259553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213" y="260648"/>
            <a:ext cx="8686801" cy="1066800"/>
          </a:xfrm>
        </p:spPr>
        <p:txBody>
          <a:bodyPr rtlCol="0"/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느낀점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662604-ACF0-4844-B055-452FFEA4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462453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중간 발표 때 까지만 해도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Tkinter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통해 제작하고 있었는데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 marL="45720" indent="0"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인터넷에서 찾아보다가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PyQT5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툴이 있다는 것을 듣고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퀄리티가 괜찮은 것 같아서 하던 작업을 그만두고 다시 제작하였습니다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45720" indent="0"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" indent="0"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결과물은 만족스러우나 다른 과목의 과제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시험과 겹쳐 시간 문제로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" indent="0">
              <a:buNone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출력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E-mail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전송 등의 부가적인 기능을 구현하지 못한 게 아쉽습니다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45720" indent="0"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" indent="0">
              <a:buNone/>
            </a:pP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학기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감사했습니다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75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비즈니스 전략 프레젠테이션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090_TF03460663.potx" id="{FE00F803-FA41-4137-8E06-6B4EB4A0E169}" vid="{EAEA946B-0AD2-4B40-BCF0-088097655EA4}"/>
    </a:ext>
  </a:extLst>
</a:theme>
</file>

<file path=ppt/theme/theme2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40262f94-9f35-4ac3-9a90-690165a166b7"/>
    <ds:schemaRef ds:uri="a4f35948-e619-41b3-aa29-22878b09cfd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전략 프레젠테이션</Template>
  <TotalTime>1007</TotalTime>
  <Words>140</Words>
  <Application>Microsoft Office PowerPoint</Application>
  <PresentationFormat>사용자 지정</PresentationFormat>
  <Paragraphs>34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바탕</vt:lpstr>
      <vt:lpstr>함초롬돋움</vt:lpstr>
      <vt:lpstr>Arial</vt:lpstr>
      <vt:lpstr>비즈니스 전략 프레젠테이션</vt:lpstr>
      <vt:lpstr>스크립트 언어 Term Project  최종 발표 문서</vt:lpstr>
      <vt:lpstr>활용 데이터</vt:lpstr>
      <vt:lpstr>프로그램 제작 과정</vt:lpstr>
      <vt:lpstr>실행 결과 스크린샷 1</vt:lpstr>
      <vt:lpstr>실행 결과 스크린샷 2</vt:lpstr>
      <vt:lpstr>실행 결과 스크린샷 3</vt:lpstr>
      <vt:lpstr>느낀점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Term Project  기획 문서</dc:title>
  <dc:creator>김민우</dc:creator>
  <cp:lastModifiedBy>김 민우</cp:lastModifiedBy>
  <cp:revision>12</cp:revision>
  <dcterms:created xsi:type="dcterms:W3CDTF">2018-05-02T09:15:28Z</dcterms:created>
  <dcterms:modified xsi:type="dcterms:W3CDTF">2018-06-13T14:47:09Z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