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9B33F-D883-1CE4-079A-75A0E2C17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79582B-349C-427A-15AE-0BBFDB152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73E8A-A503-A1D1-58D4-40C76D00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FC16-C51D-F248-A746-5FB67DC8DC4D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8CC2C-2A41-FAF6-F904-4F795587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8B14F-C892-C06E-E473-676904D1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4BD-B8FC-BF44-9AB8-D1F5B30FD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732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91BE5-02BC-ADBE-070F-098664FE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A82256-D632-F43D-EA63-29F3FD075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60814-6C0B-CDA9-1190-01D446CF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FC16-C51D-F248-A746-5FB67DC8DC4D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12BDE-8CE8-2631-6C52-CE2A661C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BFC7D-FADD-DAA7-B274-25547275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4BD-B8FC-BF44-9AB8-D1F5B30FD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872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C727F0-C26F-486A-BEB3-618553550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7997DB-607F-0123-6D73-4D7A0DC0B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02D9D-2BFC-A772-E984-7E3B5280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FC16-C51D-F248-A746-5FB67DC8DC4D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34C1C-5519-E24F-8203-31C98337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50274-48C6-F865-A77B-896E22D9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4BD-B8FC-BF44-9AB8-D1F5B30FD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473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C7B03-309C-59DD-DA8B-059E648C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D34E5-0D05-C18A-40C4-7C854918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A064F-48BC-6B13-520A-2966BF6A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FC16-C51D-F248-A746-5FB67DC8DC4D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8C1EB-6C63-06DE-065F-DC276605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3C8ED-0511-6088-ECD8-6C890B18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4BD-B8FC-BF44-9AB8-D1F5B30FD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441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B3791-7B21-D97C-75BA-1B5F4847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FB04F-1BF5-FCAD-2751-2378F10C1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C9656-9BCF-1202-0B3C-9BE356B9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FC16-C51D-F248-A746-5FB67DC8DC4D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F4E03-18AD-05E0-1A39-7E2BBCF7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0D85C-4B2C-7B30-185D-887E7FF9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4BD-B8FC-BF44-9AB8-D1F5B30FD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673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FC1E5-2CC1-FACB-B63B-458171BF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6FCBC-B511-F37E-4C81-2C18CF572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7D8306-710D-67B8-A091-7366A3BC0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F56DC6-F614-2CB3-B1D5-9CB57FD4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FC16-C51D-F248-A746-5FB67DC8DC4D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40373C-ECF4-DEE7-B59A-D6DB9E87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C93EA-C8F9-3E9D-9226-BF758692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4BD-B8FC-BF44-9AB8-D1F5B30FD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589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4FB56-E6C7-A5AD-4E83-9EAA81D4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CF6D8D-948F-B371-0839-3E4F7C807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3DB8F7-A5F6-A1C7-A6E8-4986FF4A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CE6DDF-1BE4-B347-D4B6-B311B0EEB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D9C197-E579-51C2-0066-86141AD19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E8E9BA-E232-2921-9A7B-14449799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FC16-C51D-F248-A746-5FB67DC8DC4D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AB96EF-191E-1DE6-04B6-547FA62B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5CAEB1-AE50-AAF0-6F77-3355A34B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4BD-B8FC-BF44-9AB8-D1F5B30FD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832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BBB5C-9E21-14B0-D6AE-BF4E6E5D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3735E9-3249-4E86-352A-B5049634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FC16-C51D-F248-A746-5FB67DC8DC4D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E01FDD-337D-CB96-23EA-FFB76874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9376A0-9897-5BC2-A88B-60F3A32B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4BD-B8FC-BF44-9AB8-D1F5B30FD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910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174769-C4E2-F8D2-0C5A-C1E2451A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FC16-C51D-F248-A746-5FB67DC8DC4D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F9CB55-17F5-D870-0B38-B7766AFB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71FA7A-E2DB-C911-5040-60E400A4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4BD-B8FC-BF44-9AB8-D1F5B30FD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479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B2E25-63F4-CED9-93D9-F1D5BF58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1EEF8-E91F-BFF9-1337-74210135E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BE37A-014F-640E-D323-FDAA3634C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1E609-1245-0091-583A-5BCD8B9E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FC16-C51D-F248-A746-5FB67DC8DC4D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6AAA1B-1378-ADAC-2615-F9CFE2C4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E6A3B-90F5-D38D-608B-59838507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4BD-B8FC-BF44-9AB8-D1F5B30FD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873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9FCA6-BDF0-EE61-DCBD-646C81C4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83829-797F-1E23-0A48-B484786C0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590BC5-FBEF-6A55-DB40-486E9A9CE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71D166-2EF2-25C4-9304-64D97AE2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FC16-C51D-F248-A746-5FB67DC8DC4D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F44869-E092-C19F-9610-03AA7C48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D2E4C2-6A88-9D75-7EE5-10A18DAE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4BD-B8FC-BF44-9AB8-D1F5B30FD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987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0708D9-DF6B-8785-18C9-9C52DC94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35F50A-708A-5B3B-40C9-A6F07ECF2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61D7D-479C-41BF-B27F-9A32B32D2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7FC16-C51D-F248-A746-5FB67DC8DC4D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B373F-F7B5-EA78-53F9-27172C21D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689A8-94D3-9B9B-FC0B-E86B81B30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904BD-B8FC-BF44-9AB8-D1F5B30FD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970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B88E66-3BBE-9FE3-0F24-58584ECA1625}"/>
              </a:ext>
            </a:extLst>
          </p:cNvPr>
          <p:cNvSpPr/>
          <p:nvPr/>
        </p:nvSpPr>
        <p:spPr>
          <a:xfrm>
            <a:off x="2170385" y="880240"/>
            <a:ext cx="1692166" cy="1271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User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2F7148-F820-F355-9D98-44FE6F12D33C}"/>
              </a:ext>
            </a:extLst>
          </p:cNvPr>
          <p:cNvSpPr/>
          <p:nvPr/>
        </p:nvSpPr>
        <p:spPr>
          <a:xfrm>
            <a:off x="7662042" y="1434662"/>
            <a:ext cx="1692166" cy="1271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Kernel(OS)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8A1CD2-8055-CEF4-DEE0-38F971DD52B3}"/>
              </a:ext>
            </a:extLst>
          </p:cNvPr>
          <p:cNvSpPr/>
          <p:nvPr/>
        </p:nvSpPr>
        <p:spPr>
          <a:xfrm>
            <a:off x="6815959" y="3723290"/>
            <a:ext cx="1692166" cy="4939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DM Mono" panose="020B0509040201040103" pitchFamily="49" charset="0"/>
              </a:rPr>
              <a:t>키보드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4858DF-150C-C13C-6411-C36D3BC55DE6}"/>
              </a:ext>
            </a:extLst>
          </p:cNvPr>
          <p:cNvSpPr/>
          <p:nvPr/>
        </p:nvSpPr>
        <p:spPr>
          <a:xfrm>
            <a:off x="8660524" y="3723290"/>
            <a:ext cx="1692166" cy="4939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DM Mono" panose="020B0509040201040103" pitchFamily="49" charset="0"/>
              </a:rPr>
              <a:t>모니터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27BED3-DCF3-E32B-C5C1-017483EAEE33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7576646" y="2791811"/>
            <a:ext cx="1016876" cy="8460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432BB0D-2F81-D5F9-D1AD-13C218809BC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8498928" y="2715611"/>
            <a:ext cx="1016876" cy="9984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C2049C-4A70-CA38-88BC-E3827A000401}"/>
              </a:ext>
            </a:extLst>
          </p:cNvPr>
          <p:cNvSpPr/>
          <p:nvPr/>
        </p:nvSpPr>
        <p:spPr>
          <a:xfrm>
            <a:off x="3936124" y="898634"/>
            <a:ext cx="1192924" cy="3626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stdin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99A899-041E-4467-4331-8B7AA0573050}"/>
              </a:ext>
            </a:extLst>
          </p:cNvPr>
          <p:cNvSpPr/>
          <p:nvPr/>
        </p:nvSpPr>
        <p:spPr>
          <a:xfrm>
            <a:off x="3936124" y="1334813"/>
            <a:ext cx="1192924" cy="3626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DM Mono" panose="020B0509040201040103" pitchFamily="49" charset="0"/>
              </a:rPr>
              <a:t>stdout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0AC831-0728-9981-E699-E48F1E631078}"/>
              </a:ext>
            </a:extLst>
          </p:cNvPr>
          <p:cNvSpPr/>
          <p:nvPr/>
        </p:nvSpPr>
        <p:spPr>
          <a:xfrm>
            <a:off x="3936124" y="1770992"/>
            <a:ext cx="1192924" cy="3626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stderr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5B1305E6-06E0-508B-9B03-8DDEADEBA929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5129048" y="1079938"/>
            <a:ext cx="2532994" cy="990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4E99E92-FD38-66B9-4952-000A45CA2E6E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>
            <a:off x="5129048" y="1516117"/>
            <a:ext cx="2532994" cy="5544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9663961F-C07E-6488-0805-AE6D7A82D9E9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5129048" y="1952296"/>
            <a:ext cx="2532994" cy="1182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73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A3BD33-CB3D-44D5-BAF2-80F489D61C24}"/>
              </a:ext>
            </a:extLst>
          </p:cNvPr>
          <p:cNvSpPr/>
          <p:nvPr/>
        </p:nvSpPr>
        <p:spPr>
          <a:xfrm>
            <a:off x="9517115" y="722585"/>
            <a:ext cx="1571299" cy="50265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F5CC72-214E-2B0F-AF72-F3E9F39DE3A0}"/>
              </a:ext>
            </a:extLst>
          </p:cNvPr>
          <p:cNvSpPr/>
          <p:nvPr/>
        </p:nvSpPr>
        <p:spPr>
          <a:xfrm>
            <a:off x="9517114" y="1271752"/>
            <a:ext cx="1571299" cy="17657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F0867A-BEDB-97AE-8D64-0FD2F8081FEC}"/>
              </a:ext>
            </a:extLst>
          </p:cNvPr>
          <p:cNvSpPr/>
          <p:nvPr/>
        </p:nvSpPr>
        <p:spPr>
          <a:xfrm>
            <a:off x="4445872" y="1035269"/>
            <a:ext cx="2259728" cy="8565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TEXT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1560CF-65F1-717D-4274-F591E11D0190}"/>
              </a:ext>
            </a:extLst>
          </p:cNvPr>
          <p:cNvSpPr/>
          <p:nvPr/>
        </p:nvSpPr>
        <p:spPr>
          <a:xfrm>
            <a:off x="4445872" y="1891862"/>
            <a:ext cx="2259728" cy="8565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DATA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D8F769-4DA2-2654-45E7-F3789A3E7F9D}"/>
              </a:ext>
            </a:extLst>
          </p:cNvPr>
          <p:cNvSpPr/>
          <p:nvPr/>
        </p:nvSpPr>
        <p:spPr>
          <a:xfrm>
            <a:off x="4445872" y="2748455"/>
            <a:ext cx="2259728" cy="8565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HEAP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BE56D1-31D6-17A2-1997-21CB32582CCC}"/>
              </a:ext>
            </a:extLst>
          </p:cNvPr>
          <p:cNvSpPr/>
          <p:nvPr/>
        </p:nvSpPr>
        <p:spPr>
          <a:xfrm>
            <a:off x="4445872" y="3605048"/>
            <a:ext cx="2259728" cy="8565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STACK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ED4A4965-26F3-7F59-2131-1EB807295485}"/>
              </a:ext>
            </a:extLst>
          </p:cNvPr>
          <p:cNvCxnSpPr>
            <a:cxnSpLocks/>
          </p:cNvCxnSpPr>
          <p:nvPr/>
        </p:nvCxnSpPr>
        <p:spPr>
          <a:xfrm>
            <a:off x="6705600" y="1035269"/>
            <a:ext cx="2811514" cy="236483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729C78E-1FC2-05EF-0E04-78B554925909}"/>
              </a:ext>
            </a:extLst>
          </p:cNvPr>
          <p:cNvCxnSpPr>
            <a:cxnSpLocks/>
          </p:cNvCxnSpPr>
          <p:nvPr/>
        </p:nvCxnSpPr>
        <p:spPr>
          <a:xfrm flipV="1">
            <a:off x="6705599" y="3037490"/>
            <a:ext cx="2811514" cy="1424151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A3E926-B57E-D9F1-CB6B-F471EAF2D8C9}"/>
              </a:ext>
            </a:extLst>
          </p:cNvPr>
          <p:cNvSpPr/>
          <p:nvPr/>
        </p:nvSpPr>
        <p:spPr>
          <a:xfrm>
            <a:off x="1376855" y="651642"/>
            <a:ext cx="1944414" cy="4755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DM Mono" panose="020B0509040201040103" pitchFamily="49" charset="0"/>
              </a:rPr>
              <a:t>전역 변수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23BB82-1A70-ED12-9B22-02013049BCF1}"/>
              </a:ext>
            </a:extLst>
          </p:cNvPr>
          <p:cNvSpPr/>
          <p:nvPr/>
        </p:nvSpPr>
        <p:spPr>
          <a:xfrm>
            <a:off x="1376855" y="3511444"/>
            <a:ext cx="1926020" cy="4755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DM Mono" panose="020B0509040201040103" pitchFamily="49" charset="0"/>
              </a:rPr>
              <a:t>지역 변수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5FEB54-C836-6476-6EB9-285EA3320805}"/>
              </a:ext>
            </a:extLst>
          </p:cNvPr>
          <p:cNvSpPr/>
          <p:nvPr/>
        </p:nvSpPr>
        <p:spPr>
          <a:xfrm>
            <a:off x="1376855" y="1479000"/>
            <a:ext cx="1926020" cy="4755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DM Mono" panose="020B0509040201040103" pitchFamily="49" charset="0"/>
              </a:rPr>
              <a:t>정적 지역 변수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8527C7-E906-FAEE-D0C7-38E51DCDCF0D}"/>
              </a:ext>
            </a:extLst>
          </p:cNvPr>
          <p:cNvSpPr/>
          <p:nvPr/>
        </p:nvSpPr>
        <p:spPr>
          <a:xfrm>
            <a:off x="1395249" y="2510658"/>
            <a:ext cx="1926020" cy="4755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동적</a:t>
            </a:r>
            <a:r>
              <a: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 메모리 할당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D434926-1120-A28D-839B-1C1210F52691}"/>
              </a:ext>
            </a:extLst>
          </p:cNvPr>
          <p:cNvCxnSpPr>
            <a:stCxn id="18" idx="3"/>
            <a:endCxn id="7" idx="1"/>
          </p:cNvCxnSpPr>
          <p:nvPr/>
        </p:nvCxnSpPr>
        <p:spPr>
          <a:xfrm>
            <a:off x="3321269" y="889439"/>
            <a:ext cx="1124603" cy="143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C073597-1A0B-FA2A-5DEA-B7318A95A94B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>
            <a:off x="3302875" y="3749241"/>
            <a:ext cx="1142997" cy="28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CFA2D94-D320-AF38-C89F-0714EF4D9A96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>
            <a:off x="3302875" y="1716797"/>
            <a:ext cx="1142997" cy="60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2377F15-B491-FC34-4335-8578DBCDCB27}"/>
              </a:ext>
            </a:extLst>
          </p:cNvPr>
          <p:cNvCxnSpPr>
            <a:cxnSpLocks/>
            <a:stCxn id="21" idx="3"/>
            <a:endCxn id="8" idx="1"/>
          </p:cNvCxnSpPr>
          <p:nvPr/>
        </p:nvCxnSpPr>
        <p:spPr>
          <a:xfrm>
            <a:off x="3321269" y="2748455"/>
            <a:ext cx="1124603" cy="42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</Words>
  <Application>Microsoft Macintosh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5</cp:revision>
  <dcterms:created xsi:type="dcterms:W3CDTF">2023-07-31T01:14:16Z</dcterms:created>
  <dcterms:modified xsi:type="dcterms:W3CDTF">2023-07-31T01:38:29Z</dcterms:modified>
</cp:coreProperties>
</file>