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9B33F-D883-1CE4-079A-75A0E2C1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9582B-349C-427A-15AE-0BBFDB152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73E8A-A503-A1D1-58D4-40C76D00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8CC2C-2A41-FAF6-F904-4F795587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8B14F-C892-C06E-E473-676904D1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32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91BE5-02BC-ADBE-070F-098664FE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A82256-D632-F43D-EA63-29F3FD075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0814-6C0B-CDA9-1190-01D446CF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12BDE-8CE8-2631-6C52-CE2A661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BFC7D-FADD-DAA7-B274-25547275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72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727F0-C26F-486A-BEB3-618553550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997DB-607F-0123-6D73-4D7A0DC0B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02D9D-2BFC-A772-E984-7E3B5280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34C1C-5519-E24F-8203-31C98337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0274-48C6-F865-A77B-896E22D9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3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C7B03-309C-59DD-DA8B-059E648C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D34E5-0D05-C18A-40C4-7C854918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A064F-48BC-6B13-520A-2966BF6A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8C1EB-6C63-06DE-065F-DC276605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3C8ED-0511-6088-ECD8-6C890B1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441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3791-7B21-D97C-75BA-1B5F4847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FB04F-1BF5-FCAD-2751-2378F10C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C9656-9BCF-1202-0B3C-9BE356B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F4E03-18AD-05E0-1A39-7E2BBCF7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0D85C-4B2C-7B30-185D-887E7FF9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673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FC1E5-2CC1-FACB-B63B-458171BF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6FCBC-B511-F37E-4C81-2C18CF572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D8306-710D-67B8-A091-7366A3BC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56DC6-F614-2CB3-B1D5-9CB57FD4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0373C-ECF4-DEE7-B59A-D6DB9E87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C93EA-C8F9-3E9D-9226-BF758692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89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4FB56-E6C7-A5AD-4E83-9EAA81D4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F6D8D-948F-B371-0839-3E4F7C80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DB8F7-A5F6-A1C7-A6E8-4986FF4A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E6DDF-1BE4-B347-D4B6-B311B0EE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9C197-E579-51C2-0066-86141AD19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E8E9BA-E232-2921-9A7B-14449799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B96EF-191E-1DE6-04B6-547FA62B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CAEB1-AE50-AAF0-6F77-3355A34B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83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BBB5C-9E21-14B0-D6AE-BF4E6E5D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3735E9-3249-4E86-352A-B5049634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E01FDD-337D-CB96-23EA-FFB76874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376A0-9897-5BC2-A88B-60F3A32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910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74769-C4E2-F8D2-0C5A-C1E2451A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F9CB55-17F5-D870-0B38-B7766AFB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71FA7A-E2DB-C911-5040-60E400A4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479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B2E25-63F4-CED9-93D9-F1D5BF58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1EEF8-E91F-BFF9-1337-74210135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BE37A-014F-640E-D323-FDAA3634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71E609-1245-0091-583A-5BCD8B9E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AAA1B-1378-ADAC-2615-F9CFE2C4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E6A3B-90F5-D38D-608B-59838507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7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9FCA6-BDF0-EE61-DCBD-646C81C4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83829-797F-1E23-0A48-B484786C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90BC5-FBEF-6A55-DB40-486E9A9C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1D166-2EF2-25C4-9304-64D97AE2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44869-E092-C19F-9610-03AA7C48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2E4C2-6A88-9D75-7EE5-10A18DAE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987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0708D9-DF6B-8785-18C9-9C52DC94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5F50A-708A-5B3B-40C9-A6F07ECF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61D7D-479C-41BF-B27F-9A32B32D2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7FC16-C51D-F248-A746-5FB67DC8DC4D}" type="datetimeFigureOut">
              <a:rPr kumimoji="1" lang="ko-Kore-KR" altLang="en-US" smtClean="0"/>
              <a:t>2023. 7. 31.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B373F-F7B5-EA78-53F9-27172C21D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689A8-94D3-9B9B-FC0B-E86B81B3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04BD-B8FC-BF44-9AB8-D1F5B30FD8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70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B88E66-3BBE-9FE3-0F24-58584ECA1625}"/>
              </a:ext>
            </a:extLst>
          </p:cNvPr>
          <p:cNvSpPr/>
          <p:nvPr/>
        </p:nvSpPr>
        <p:spPr>
          <a:xfrm>
            <a:off x="1040524" y="683172"/>
            <a:ext cx="1692166" cy="10300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Mono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</cp:revision>
  <dcterms:created xsi:type="dcterms:W3CDTF">2023-07-31T01:14:16Z</dcterms:created>
  <dcterms:modified xsi:type="dcterms:W3CDTF">2023-07-31T01:14:42Z</dcterms:modified>
</cp:coreProperties>
</file>