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Nunito Medium"/>
      <p:regular r:id="rId24"/>
      <p:bold r:id="rId25"/>
      <p:italic r:id="rId26"/>
      <p:boldItalic r:id="rId27"/>
    </p:embeddedFont>
    <p:embeddedFont>
      <p:font typeface="Baumans"/>
      <p:regular r:id="rId28"/>
    </p:embeddedFont>
    <p:embeddedFont>
      <p:font typeface="Nuni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733675-FB9D-4887-9317-454AF5EC2596}">
  <a:tblStyle styleId="{B7733675-FB9D-4887-9317-454AF5EC25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Medium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italic.fntdata"/><Relationship Id="rId25" Type="http://schemas.openxmlformats.org/officeDocument/2006/relationships/font" Target="fonts/NunitoMedium-bold.fntdata"/><Relationship Id="rId28" Type="http://schemas.openxmlformats.org/officeDocument/2006/relationships/font" Target="fonts/Baumans-regular.fntdata"/><Relationship Id="rId27" Type="http://schemas.openxmlformats.org/officeDocument/2006/relationships/font" Target="fonts/Nuni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Light-italic.fntdata"/><Relationship Id="rId30" Type="http://schemas.openxmlformats.org/officeDocument/2006/relationships/font" Target="fonts/Nuni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9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1" name="Google Shape;42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gargee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2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g232c4ad26a5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4" name="Google Shape;4554;g232c4ad26a5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7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8" name="Google Shape;4578;g238f8ec41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9" name="Google Shape;4579;g238f8ec41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6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gc851b93dd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8" name="Google Shape;4588;gc851b93dd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9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c851b93ddc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c851b93ddc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5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gc619252e26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7" name="Google Shape;4247;gc619252e26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1" name="Shape 4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2" name="Google Shape;4282;gc619252e2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3" name="Google Shape;4283;gc619252e2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9,045 normal and 5,818 abnormal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1" name="Shape 4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2" name="Google Shape;4312;g23ab621c3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3" name="Google Shape;4313;g23ab621c3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9" name="Shape 4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" name="Google Shape;4330;gc469b8ec68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1" name="Google Shape;4331;gc469b8ec68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9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gc619252e26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1" name="Google Shape;4411;gc619252e26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5" name="Google Shape;4435;gc619252e2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6" name="Google Shape;4436;gc619252e2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2" name="Shape 4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3" name="Google Shape;4533;g232c4ad26a5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4" name="Google Shape;4534;g232c4ad26a5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" name="Google Shape;4546;g23ab621c3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7" name="Google Shape;4547;g23ab621c3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radiologists - 3 make ‘true label’, other 3 to </a:t>
            </a:r>
            <a:r>
              <a:rPr lang="en"/>
              <a:t>compare</a:t>
            </a:r>
            <a:r>
              <a:rPr lang="en"/>
              <a:t>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Kappa stat measures reliability or agreement, </a:t>
            </a:r>
            <a:r>
              <a:rPr lang="en"/>
              <a:t>taking</a:t>
            </a:r>
            <a:r>
              <a:rPr lang="en"/>
              <a:t> into consideration probability of </a:t>
            </a:r>
            <a:r>
              <a:rPr lang="en"/>
              <a:t>agreement</a:t>
            </a:r>
            <a:r>
              <a:rPr lang="en"/>
              <a:t> by chance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performance for each part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F25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1" name="Google Shape;11;p2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"/>
          <p:cNvSpPr/>
          <p:nvPr/>
        </p:nvSpPr>
        <p:spPr>
          <a:xfrm>
            <a:off x="720000" y="50"/>
            <a:ext cx="3636900" cy="5143500"/>
          </a:xfrm>
          <a:prstGeom prst="parallelogram">
            <a:avLst>
              <a:gd fmla="val 34228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"/>
          <p:cNvSpPr txBox="1"/>
          <p:nvPr>
            <p:ph type="ctrTitle"/>
          </p:nvPr>
        </p:nvSpPr>
        <p:spPr>
          <a:xfrm>
            <a:off x="872400" y="1193400"/>
            <a:ext cx="5529900" cy="2047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solidFill>
                  <a:srgbClr val="92D9F5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5" name="Google Shape;145;p2"/>
          <p:cNvSpPr txBox="1"/>
          <p:nvPr>
            <p:ph idx="1" type="subTitle"/>
          </p:nvPr>
        </p:nvSpPr>
        <p:spPr>
          <a:xfrm>
            <a:off x="872400" y="3469213"/>
            <a:ext cx="552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6" name="Google Shape;146;p2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47" name="Google Shape;147;p2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2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60" name="Google Shape;160;p2"/>
          <p:cNvGrpSpPr/>
          <p:nvPr/>
        </p:nvGrpSpPr>
        <p:grpSpPr>
          <a:xfrm>
            <a:off x="5558525" y="-2042151"/>
            <a:ext cx="5441999" cy="10139374"/>
            <a:chOff x="5939525" y="-2042151"/>
            <a:chExt cx="5441999" cy="10139374"/>
          </a:xfrm>
        </p:grpSpPr>
        <p:sp>
          <p:nvSpPr>
            <p:cNvPr id="161" name="Google Shape;161;p2"/>
            <p:cNvSpPr/>
            <p:nvPr/>
          </p:nvSpPr>
          <p:spPr>
            <a:xfrm>
              <a:off x="5939525" y="-2042151"/>
              <a:ext cx="5441999" cy="10139374"/>
            </a:xfrm>
            <a:custGeom>
              <a:rect b="b" l="l" r="r" t="t"/>
              <a:pathLst>
                <a:path extrusionOk="0" h="20808" w="11168">
                  <a:moveTo>
                    <a:pt x="10911" y="4097"/>
                  </a:moveTo>
                  <a:cubicBezTo>
                    <a:pt x="10816" y="4025"/>
                    <a:pt x="10702" y="3977"/>
                    <a:pt x="10607" y="3918"/>
                  </a:cubicBezTo>
                  <a:lnTo>
                    <a:pt x="10535" y="3876"/>
                  </a:lnTo>
                  <a:cubicBezTo>
                    <a:pt x="10518" y="3870"/>
                    <a:pt x="10506" y="3864"/>
                    <a:pt x="10482" y="3858"/>
                  </a:cubicBezTo>
                  <a:cubicBezTo>
                    <a:pt x="10494" y="3816"/>
                    <a:pt x="10506" y="3787"/>
                    <a:pt x="10506" y="3769"/>
                  </a:cubicBezTo>
                  <a:cubicBezTo>
                    <a:pt x="10523" y="3626"/>
                    <a:pt x="10464" y="3518"/>
                    <a:pt x="10315" y="3453"/>
                  </a:cubicBezTo>
                  <a:cubicBezTo>
                    <a:pt x="10225" y="3411"/>
                    <a:pt x="10130" y="3387"/>
                    <a:pt x="10017" y="3387"/>
                  </a:cubicBezTo>
                  <a:cubicBezTo>
                    <a:pt x="9945" y="3387"/>
                    <a:pt x="9868" y="3393"/>
                    <a:pt x="9790" y="3417"/>
                  </a:cubicBezTo>
                  <a:cubicBezTo>
                    <a:pt x="9641" y="3453"/>
                    <a:pt x="9492" y="3471"/>
                    <a:pt x="9319" y="3471"/>
                  </a:cubicBezTo>
                  <a:cubicBezTo>
                    <a:pt x="9206" y="3471"/>
                    <a:pt x="9093" y="3459"/>
                    <a:pt x="8973" y="3447"/>
                  </a:cubicBezTo>
                  <a:cubicBezTo>
                    <a:pt x="8854" y="3429"/>
                    <a:pt x="8735" y="3423"/>
                    <a:pt x="8610" y="3423"/>
                  </a:cubicBezTo>
                  <a:cubicBezTo>
                    <a:pt x="8341" y="3423"/>
                    <a:pt x="8079" y="3453"/>
                    <a:pt x="7870" y="3488"/>
                  </a:cubicBezTo>
                  <a:cubicBezTo>
                    <a:pt x="7864" y="3453"/>
                    <a:pt x="7859" y="3423"/>
                    <a:pt x="7823" y="3387"/>
                  </a:cubicBezTo>
                  <a:cubicBezTo>
                    <a:pt x="7656" y="3202"/>
                    <a:pt x="7465" y="3053"/>
                    <a:pt x="7227" y="2946"/>
                  </a:cubicBezTo>
                  <a:cubicBezTo>
                    <a:pt x="7167" y="2916"/>
                    <a:pt x="7113" y="2910"/>
                    <a:pt x="7054" y="2910"/>
                  </a:cubicBezTo>
                  <a:cubicBezTo>
                    <a:pt x="7024" y="2910"/>
                    <a:pt x="6994" y="2916"/>
                    <a:pt x="6964" y="2922"/>
                  </a:cubicBezTo>
                  <a:cubicBezTo>
                    <a:pt x="6994" y="2803"/>
                    <a:pt x="6964" y="2672"/>
                    <a:pt x="6887" y="2576"/>
                  </a:cubicBezTo>
                  <a:cubicBezTo>
                    <a:pt x="6851" y="2529"/>
                    <a:pt x="6809" y="2499"/>
                    <a:pt x="6756" y="2487"/>
                  </a:cubicBezTo>
                  <a:cubicBezTo>
                    <a:pt x="6762" y="2445"/>
                    <a:pt x="6767" y="2409"/>
                    <a:pt x="6767" y="2380"/>
                  </a:cubicBezTo>
                  <a:lnTo>
                    <a:pt x="6767" y="2356"/>
                  </a:lnTo>
                  <a:cubicBezTo>
                    <a:pt x="6767" y="2350"/>
                    <a:pt x="6767" y="2344"/>
                    <a:pt x="6762" y="2338"/>
                  </a:cubicBezTo>
                  <a:cubicBezTo>
                    <a:pt x="6762" y="2326"/>
                    <a:pt x="6762" y="2320"/>
                    <a:pt x="6756" y="2320"/>
                  </a:cubicBezTo>
                  <a:cubicBezTo>
                    <a:pt x="6756" y="2129"/>
                    <a:pt x="6618" y="2052"/>
                    <a:pt x="6547" y="2016"/>
                  </a:cubicBezTo>
                  <a:cubicBezTo>
                    <a:pt x="6541" y="2016"/>
                    <a:pt x="6541" y="2010"/>
                    <a:pt x="6529" y="2010"/>
                  </a:cubicBezTo>
                  <a:cubicBezTo>
                    <a:pt x="6583" y="1938"/>
                    <a:pt x="6577" y="1861"/>
                    <a:pt x="6577" y="1837"/>
                  </a:cubicBezTo>
                  <a:cubicBezTo>
                    <a:pt x="6571" y="1700"/>
                    <a:pt x="6499" y="1593"/>
                    <a:pt x="6410" y="1509"/>
                  </a:cubicBezTo>
                  <a:cubicBezTo>
                    <a:pt x="6422" y="1503"/>
                    <a:pt x="6428" y="1491"/>
                    <a:pt x="6428" y="1479"/>
                  </a:cubicBezTo>
                  <a:cubicBezTo>
                    <a:pt x="6463" y="1396"/>
                    <a:pt x="6457" y="1324"/>
                    <a:pt x="6452" y="1271"/>
                  </a:cubicBezTo>
                  <a:lnTo>
                    <a:pt x="6452" y="1253"/>
                  </a:lnTo>
                  <a:cubicBezTo>
                    <a:pt x="6434" y="1086"/>
                    <a:pt x="6398" y="1014"/>
                    <a:pt x="6285" y="967"/>
                  </a:cubicBezTo>
                  <a:cubicBezTo>
                    <a:pt x="6302" y="937"/>
                    <a:pt x="6302" y="907"/>
                    <a:pt x="6291" y="877"/>
                  </a:cubicBezTo>
                  <a:cubicBezTo>
                    <a:pt x="6285" y="847"/>
                    <a:pt x="6285" y="806"/>
                    <a:pt x="6285" y="770"/>
                  </a:cubicBezTo>
                  <a:cubicBezTo>
                    <a:pt x="6279" y="704"/>
                    <a:pt x="6279" y="621"/>
                    <a:pt x="6231" y="531"/>
                  </a:cubicBezTo>
                  <a:cubicBezTo>
                    <a:pt x="6219" y="496"/>
                    <a:pt x="6183" y="418"/>
                    <a:pt x="6100" y="382"/>
                  </a:cubicBezTo>
                  <a:cubicBezTo>
                    <a:pt x="6106" y="370"/>
                    <a:pt x="6106" y="347"/>
                    <a:pt x="6106" y="329"/>
                  </a:cubicBezTo>
                  <a:cubicBezTo>
                    <a:pt x="6100" y="239"/>
                    <a:pt x="6094" y="168"/>
                    <a:pt x="6070" y="102"/>
                  </a:cubicBezTo>
                  <a:cubicBezTo>
                    <a:pt x="6046" y="42"/>
                    <a:pt x="5986" y="1"/>
                    <a:pt x="5927" y="1"/>
                  </a:cubicBezTo>
                  <a:lnTo>
                    <a:pt x="5897" y="1"/>
                  </a:lnTo>
                  <a:cubicBezTo>
                    <a:pt x="5873" y="13"/>
                    <a:pt x="5855" y="13"/>
                    <a:pt x="5837" y="19"/>
                  </a:cubicBezTo>
                  <a:cubicBezTo>
                    <a:pt x="5820" y="19"/>
                    <a:pt x="5808" y="25"/>
                    <a:pt x="5802" y="25"/>
                  </a:cubicBezTo>
                  <a:cubicBezTo>
                    <a:pt x="5778" y="25"/>
                    <a:pt x="5754" y="19"/>
                    <a:pt x="5730" y="19"/>
                  </a:cubicBezTo>
                  <a:cubicBezTo>
                    <a:pt x="5515" y="19"/>
                    <a:pt x="5450" y="197"/>
                    <a:pt x="5396" y="317"/>
                  </a:cubicBezTo>
                  <a:cubicBezTo>
                    <a:pt x="5384" y="353"/>
                    <a:pt x="5384" y="388"/>
                    <a:pt x="5396" y="430"/>
                  </a:cubicBezTo>
                  <a:lnTo>
                    <a:pt x="5396" y="430"/>
                  </a:lnTo>
                  <a:cubicBezTo>
                    <a:pt x="5247" y="537"/>
                    <a:pt x="5188" y="704"/>
                    <a:pt x="5217" y="907"/>
                  </a:cubicBezTo>
                  <a:cubicBezTo>
                    <a:pt x="5146" y="925"/>
                    <a:pt x="5086" y="979"/>
                    <a:pt x="5044" y="1074"/>
                  </a:cubicBezTo>
                  <a:cubicBezTo>
                    <a:pt x="5003" y="1181"/>
                    <a:pt x="5015" y="1277"/>
                    <a:pt x="5033" y="1360"/>
                  </a:cubicBezTo>
                  <a:lnTo>
                    <a:pt x="5033" y="1372"/>
                  </a:lnTo>
                  <a:cubicBezTo>
                    <a:pt x="5033" y="1384"/>
                    <a:pt x="5039" y="1390"/>
                    <a:pt x="5039" y="1402"/>
                  </a:cubicBezTo>
                  <a:cubicBezTo>
                    <a:pt x="4955" y="1432"/>
                    <a:pt x="4895" y="1503"/>
                    <a:pt x="4866" y="1599"/>
                  </a:cubicBezTo>
                  <a:cubicBezTo>
                    <a:pt x="4848" y="1670"/>
                    <a:pt x="4836" y="1748"/>
                    <a:pt x="4848" y="1819"/>
                  </a:cubicBezTo>
                  <a:cubicBezTo>
                    <a:pt x="4854" y="1897"/>
                    <a:pt x="4889" y="1956"/>
                    <a:pt x="4937" y="1992"/>
                  </a:cubicBezTo>
                  <a:cubicBezTo>
                    <a:pt x="4848" y="2099"/>
                    <a:pt x="4764" y="2219"/>
                    <a:pt x="4746" y="2386"/>
                  </a:cubicBezTo>
                  <a:cubicBezTo>
                    <a:pt x="4734" y="2386"/>
                    <a:pt x="4717" y="2380"/>
                    <a:pt x="4705" y="2380"/>
                  </a:cubicBezTo>
                  <a:cubicBezTo>
                    <a:pt x="4591" y="2380"/>
                    <a:pt x="4502" y="2439"/>
                    <a:pt x="4460" y="2535"/>
                  </a:cubicBezTo>
                  <a:cubicBezTo>
                    <a:pt x="4436" y="2594"/>
                    <a:pt x="4430" y="2648"/>
                    <a:pt x="4436" y="2702"/>
                  </a:cubicBezTo>
                  <a:cubicBezTo>
                    <a:pt x="4365" y="2702"/>
                    <a:pt x="4311" y="2737"/>
                    <a:pt x="4275" y="2761"/>
                  </a:cubicBezTo>
                  <a:cubicBezTo>
                    <a:pt x="4144" y="2845"/>
                    <a:pt x="4043" y="2946"/>
                    <a:pt x="3942" y="3041"/>
                  </a:cubicBezTo>
                  <a:lnTo>
                    <a:pt x="3894" y="3095"/>
                  </a:lnTo>
                  <a:cubicBezTo>
                    <a:pt x="3876" y="3113"/>
                    <a:pt x="3864" y="3125"/>
                    <a:pt x="3846" y="3131"/>
                  </a:cubicBezTo>
                  <a:cubicBezTo>
                    <a:pt x="3769" y="3208"/>
                    <a:pt x="3667" y="3304"/>
                    <a:pt x="3608" y="3453"/>
                  </a:cubicBezTo>
                  <a:cubicBezTo>
                    <a:pt x="3608" y="3459"/>
                    <a:pt x="3602" y="3471"/>
                    <a:pt x="3602" y="3477"/>
                  </a:cubicBezTo>
                  <a:lnTo>
                    <a:pt x="3381" y="3453"/>
                  </a:lnTo>
                  <a:cubicBezTo>
                    <a:pt x="3214" y="3441"/>
                    <a:pt x="3047" y="3423"/>
                    <a:pt x="2880" y="3423"/>
                  </a:cubicBezTo>
                  <a:lnTo>
                    <a:pt x="2862" y="3423"/>
                  </a:lnTo>
                  <a:cubicBezTo>
                    <a:pt x="2791" y="3423"/>
                    <a:pt x="2719" y="3429"/>
                    <a:pt x="2654" y="3429"/>
                  </a:cubicBezTo>
                  <a:cubicBezTo>
                    <a:pt x="2588" y="3441"/>
                    <a:pt x="2523" y="3441"/>
                    <a:pt x="2451" y="3441"/>
                  </a:cubicBezTo>
                  <a:cubicBezTo>
                    <a:pt x="2409" y="3441"/>
                    <a:pt x="2374" y="3441"/>
                    <a:pt x="2344" y="3429"/>
                  </a:cubicBezTo>
                  <a:cubicBezTo>
                    <a:pt x="2272" y="3423"/>
                    <a:pt x="2207" y="3423"/>
                    <a:pt x="2141" y="3423"/>
                  </a:cubicBezTo>
                  <a:cubicBezTo>
                    <a:pt x="1903" y="3423"/>
                    <a:pt x="1676" y="3459"/>
                    <a:pt x="1461" y="3506"/>
                  </a:cubicBezTo>
                  <a:cubicBezTo>
                    <a:pt x="1396" y="3518"/>
                    <a:pt x="1330" y="3536"/>
                    <a:pt x="1259" y="3542"/>
                  </a:cubicBezTo>
                  <a:cubicBezTo>
                    <a:pt x="1062" y="3590"/>
                    <a:pt x="871" y="3626"/>
                    <a:pt x="686" y="3632"/>
                  </a:cubicBezTo>
                  <a:cubicBezTo>
                    <a:pt x="418" y="3649"/>
                    <a:pt x="197" y="3775"/>
                    <a:pt x="36" y="3995"/>
                  </a:cubicBezTo>
                  <a:cubicBezTo>
                    <a:pt x="1" y="4049"/>
                    <a:pt x="1" y="4126"/>
                    <a:pt x="48" y="4174"/>
                  </a:cubicBezTo>
                  <a:cubicBezTo>
                    <a:pt x="150" y="4305"/>
                    <a:pt x="293" y="4383"/>
                    <a:pt x="466" y="4407"/>
                  </a:cubicBezTo>
                  <a:cubicBezTo>
                    <a:pt x="496" y="4413"/>
                    <a:pt x="525" y="4413"/>
                    <a:pt x="555" y="4413"/>
                  </a:cubicBezTo>
                  <a:cubicBezTo>
                    <a:pt x="621" y="4413"/>
                    <a:pt x="680" y="4407"/>
                    <a:pt x="734" y="4395"/>
                  </a:cubicBezTo>
                  <a:cubicBezTo>
                    <a:pt x="686" y="4484"/>
                    <a:pt x="651" y="4574"/>
                    <a:pt x="615" y="4663"/>
                  </a:cubicBezTo>
                  <a:cubicBezTo>
                    <a:pt x="585" y="4752"/>
                    <a:pt x="597" y="4812"/>
                    <a:pt x="621" y="4854"/>
                  </a:cubicBezTo>
                  <a:cubicBezTo>
                    <a:pt x="645" y="4890"/>
                    <a:pt x="680" y="4949"/>
                    <a:pt x="770" y="4979"/>
                  </a:cubicBezTo>
                  <a:cubicBezTo>
                    <a:pt x="806" y="4997"/>
                    <a:pt x="853" y="5003"/>
                    <a:pt x="895" y="5009"/>
                  </a:cubicBezTo>
                  <a:cubicBezTo>
                    <a:pt x="889" y="5062"/>
                    <a:pt x="901" y="5110"/>
                    <a:pt x="913" y="5140"/>
                  </a:cubicBezTo>
                  <a:cubicBezTo>
                    <a:pt x="913" y="5146"/>
                    <a:pt x="919" y="5152"/>
                    <a:pt x="919" y="5158"/>
                  </a:cubicBezTo>
                  <a:cubicBezTo>
                    <a:pt x="919" y="5235"/>
                    <a:pt x="931" y="5307"/>
                    <a:pt x="949" y="5366"/>
                  </a:cubicBezTo>
                  <a:lnTo>
                    <a:pt x="955" y="5408"/>
                  </a:lnTo>
                  <a:cubicBezTo>
                    <a:pt x="978" y="5510"/>
                    <a:pt x="1032" y="5587"/>
                    <a:pt x="1110" y="5635"/>
                  </a:cubicBezTo>
                  <a:cubicBezTo>
                    <a:pt x="1211" y="5694"/>
                    <a:pt x="1253" y="5784"/>
                    <a:pt x="1277" y="5915"/>
                  </a:cubicBezTo>
                  <a:cubicBezTo>
                    <a:pt x="1283" y="5945"/>
                    <a:pt x="1283" y="5975"/>
                    <a:pt x="1288" y="6010"/>
                  </a:cubicBezTo>
                  <a:cubicBezTo>
                    <a:pt x="1300" y="6064"/>
                    <a:pt x="1306" y="6106"/>
                    <a:pt x="1312" y="6153"/>
                  </a:cubicBezTo>
                  <a:cubicBezTo>
                    <a:pt x="1312" y="6213"/>
                    <a:pt x="1318" y="6338"/>
                    <a:pt x="1432" y="6428"/>
                  </a:cubicBezTo>
                  <a:cubicBezTo>
                    <a:pt x="1461" y="6452"/>
                    <a:pt x="1491" y="6463"/>
                    <a:pt x="1527" y="6463"/>
                  </a:cubicBezTo>
                  <a:lnTo>
                    <a:pt x="1545" y="6463"/>
                  </a:lnTo>
                  <a:cubicBezTo>
                    <a:pt x="1515" y="6660"/>
                    <a:pt x="1485" y="6875"/>
                    <a:pt x="1551" y="7084"/>
                  </a:cubicBezTo>
                  <a:cubicBezTo>
                    <a:pt x="1575" y="7149"/>
                    <a:pt x="1599" y="7215"/>
                    <a:pt x="1616" y="7274"/>
                  </a:cubicBezTo>
                  <a:cubicBezTo>
                    <a:pt x="1581" y="7286"/>
                    <a:pt x="1557" y="7304"/>
                    <a:pt x="1539" y="7334"/>
                  </a:cubicBezTo>
                  <a:cubicBezTo>
                    <a:pt x="1449" y="7477"/>
                    <a:pt x="1420" y="7602"/>
                    <a:pt x="1461" y="7715"/>
                  </a:cubicBezTo>
                  <a:cubicBezTo>
                    <a:pt x="1479" y="7751"/>
                    <a:pt x="1491" y="7799"/>
                    <a:pt x="1497" y="7835"/>
                  </a:cubicBezTo>
                  <a:cubicBezTo>
                    <a:pt x="1461" y="7835"/>
                    <a:pt x="1426" y="7853"/>
                    <a:pt x="1396" y="7882"/>
                  </a:cubicBezTo>
                  <a:cubicBezTo>
                    <a:pt x="1336" y="7948"/>
                    <a:pt x="1300" y="8014"/>
                    <a:pt x="1288" y="8091"/>
                  </a:cubicBezTo>
                  <a:cubicBezTo>
                    <a:pt x="1241" y="8252"/>
                    <a:pt x="1223" y="8431"/>
                    <a:pt x="1259" y="8616"/>
                  </a:cubicBezTo>
                  <a:lnTo>
                    <a:pt x="1277" y="8705"/>
                  </a:lnTo>
                  <a:cubicBezTo>
                    <a:pt x="1300" y="8824"/>
                    <a:pt x="1318" y="8944"/>
                    <a:pt x="1348" y="9063"/>
                  </a:cubicBezTo>
                  <a:cubicBezTo>
                    <a:pt x="1360" y="9093"/>
                    <a:pt x="1366" y="9117"/>
                    <a:pt x="1372" y="9146"/>
                  </a:cubicBezTo>
                  <a:cubicBezTo>
                    <a:pt x="1360" y="9146"/>
                    <a:pt x="1348" y="9140"/>
                    <a:pt x="1336" y="9140"/>
                  </a:cubicBezTo>
                  <a:cubicBezTo>
                    <a:pt x="1318" y="9140"/>
                    <a:pt x="1306" y="9140"/>
                    <a:pt x="1300" y="9146"/>
                  </a:cubicBezTo>
                  <a:cubicBezTo>
                    <a:pt x="1241" y="9164"/>
                    <a:pt x="1193" y="9212"/>
                    <a:pt x="1187" y="9283"/>
                  </a:cubicBezTo>
                  <a:cubicBezTo>
                    <a:pt x="1187" y="9313"/>
                    <a:pt x="1187" y="9343"/>
                    <a:pt x="1181" y="9373"/>
                  </a:cubicBezTo>
                  <a:cubicBezTo>
                    <a:pt x="1181" y="9421"/>
                    <a:pt x="1181" y="9474"/>
                    <a:pt x="1163" y="9510"/>
                  </a:cubicBezTo>
                  <a:cubicBezTo>
                    <a:pt x="1074" y="9880"/>
                    <a:pt x="1169" y="10214"/>
                    <a:pt x="1271" y="10494"/>
                  </a:cubicBezTo>
                  <a:cubicBezTo>
                    <a:pt x="1283" y="10535"/>
                    <a:pt x="1300" y="10577"/>
                    <a:pt x="1312" y="10613"/>
                  </a:cubicBezTo>
                  <a:cubicBezTo>
                    <a:pt x="1330" y="10643"/>
                    <a:pt x="1336" y="10673"/>
                    <a:pt x="1348" y="10702"/>
                  </a:cubicBezTo>
                  <a:cubicBezTo>
                    <a:pt x="1306" y="10714"/>
                    <a:pt x="1271" y="10744"/>
                    <a:pt x="1253" y="10780"/>
                  </a:cubicBezTo>
                  <a:lnTo>
                    <a:pt x="1247" y="10792"/>
                  </a:lnTo>
                  <a:cubicBezTo>
                    <a:pt x="1217" y="10851"/>
                    <a:pt x="1181" y="10929"/>
                    <a:pt x="1181" y="11024"/>
                  </a:cubicBezTo>
                  <a:cubicBezTo>
                    <a:pt x="1163" y="11090"/>
                    <a:pt x="1163" y="11167"/>
                    <a:pt x="1193" y="11239"/>
                  </a:cubicBezTo>
                  <a:cubicBezTo>
                    <a:pt x="1217" y="11311"/>
                    <a:pt x="1247" y="11382"/>
                    <a:pt x="1271" y="11448"/>
                  </a:cubicBezTo>
                  <a:lnTo>
                    <a:pt x="1300" y="11537"/>
                  </a:lnTo>
                  <a:cubicBezTo>
                    <a:pt x="1300" y="11549"/>
                    <a:pt x="1306" y="11561"/>
                    <a:pt x="1312" y="11567"/>
                  </a:cubicBezTo>
                  <a:lnTo>
                    <a:pt x="1348" y="11627"/>
                  </a:lnTo>
                  <a:cubicBezTo>
                    <a:pt x="1360" y="11638"/>
                    <a:pt x="1360" y="11644"/>
                    <a:pt x="1366" y="11650"/>
                  </a:cubicBezTo>
                  <a:lnTo>
                    <a:pt x="1342" y="11698"/>
                  </a:lnTo>
                  <a:cubicBezTo>
                    <a:pt x="1283" y="11889"/>
                    <a:pt x="1318" y="12056"/>
                    <a:pt x="1455" y="12211"/>
                  </a:cubicBezTo>
                  <a:cubicBezTo>
                    <a:pt x="1551" y="12324"/>
                    <a:pt x="1670" y="12336"/>
                    <a:pt x="1765" y="12342"/>
                  </a:cubicBezTo>
                  <a:cubicBezTo>
                    <a:pt x="1909" y="12515"/>
                    <a:pt x="2087" y="12604"/>
                    <a:pt x="2296" y="12628"/>
                  </a:cubicBezTo>
                  <a:cubicBezTo>
                    <a:pt x="2332" y="12652"/>
                    <a:pt x="2374" y="12658"/>
                    <a:pt x="2409" y="12658"/>
                  </a:cubicBezTo>
                  <a:cubicBezTo>
                    <a:pt x="2451" y="12658"/>
                    <a:pt x="2499" y="12640"/>
                    <a:pt x="2535" y="12622"/>
                  </a:cubicBezTo>
                  <a:cubicBezTo>
                    <a:pt x="2749" y="12563"/>
                    <a:pt x="2856" y="12384"/>
                    <a:pt x="2916" y="12253"/>
                  </a:cubicBezTo>
                  <a:lnTo>
                    <a:pt x="2916" y="12247"/>
                  </a:lnTo>
                  <a:cubicBezTo>
                    <a:pt x="2958" y="12157"/>
                    <a:pt x="3000" y="12068"/>
                    <a:pt x="3041" y="11996"/>
                  </a:cubicBezTo>
                  <a:cubicBezTo>
                    <a:pt x="3077" y="11937"/>
                    <a:pt x="3125" y="11883"/>
                    <a:pt x="3178" y="11829"/>
                  </a:cubicBezTo>
                  <a:cubicBezTo>
                    <a:pt x="3268" y="11734"/>
                    <a:pt x="3363" y="11627"/>
                    <a:pt x="3429" y="11472"/>
                  </a:cubicBezTo>
                  <a:cubicBezTo>
                    <a:pt x="3447" y="11436"/>
                    <a:pt x="3447" y="11388"/>
                    <a:pt x="3429" y="11352"/>
                  </a:cubicBezTo>
                  <a:cubicBezTo>
                    <a:pt x="3506" y="11293"/>
                    <a:pt x="3572" y="11221"/>
                    <a:pt x="3626" y="11138"/>
                  </a:cubicBezTo>
                  <a:cubicBezTo>
                    <a:pt x="3721" y="11060"/>
                    <a:pt x="3792" y="10965"/>
                    <a:pt x="3834" y="10840"/>
                  </a:cubicBezTo>
                  <a:cubicBezTo>
                    <a:pt x="3846" y="10786"/>
                    <a:pt x="3840" y="10732"/>
                    <a:pt x="3804" y="10690"/>
                  </a:cubicBezTo>
                  <a:lnTo>
                    <a:pt x="3840" y="10655"/>
                  </a:lnTo>
                  <a:cubicBezTo>
                    <a:pt x="3900" y="10601"/>
                    <a:pt x="3953" y="10535"/>
                    <a:pt x="4001" y="10482"/>
                  </a:cubicBezTo>
                  <a:cubicBezTo>
                    <a:pt x="4073" y="10398"/>
                    <a:pt x="4138" y="10327"/>
                    <a:pt x="4210" y="10279"/>
                  </a:cubicBezTo>
                  <a:cubicBezTo>
                    <a:pt x="4299" y="10220"/>
                    <a:pt x="4371" y="10136"/>
                    <a:pt x="4413" y="10029"/>
                  </a:cubicBezTo>
                  <a:cubicBezTo>
                    <a:pt x="4448" y="9939"/>
                    <a:pt x="4502" y="9862"/>
                    <a:pt x="4585" y="9790"/>
                  </a:cubicBezTo>
                  <a:cubicBezTo>
                    <a:pt x="4585" y="9790"/>
                    <a:pt x="4591" y="9790"/>
                    <a:pt x="4591" y="9778"/>
                  </a:cubicBezTo>
                  <a:cubicBezTo>
                    <a:pt x="4591" y="9790"/>
                    <a:pt x="4597" y="9802"/>
                    <a:pt x="4597" y="9808"/>
                  </a:cubicBezTo>
                  <a:cubicBezTo>
                    <a:pt x="4645" y="9927"/>
                    <a:pt x="4717" y="9981"/>
                    <a:pt x="4776" y="10005"/>
                  </a:cubicBezTo>
                  <a:lnTo>
                    <a:pt x="4776" y="10070"/>
                  </a:lnTo>
                  <a:lnTo>
                    <a:pt x="4776" y="10076"/>
                  </a:lnTo>
                  <a:cubicBezTo>
                    <a:pt x="4770" y="10094"/>
                    <a:pt x="4764" y="10118"/>
                    <a:pt x="4758" y="10130"/>
                  </a:cubicBezTo>
                  <a:cubicBezTo>
                    <a:pt x="4711" y="10225"/>
                    <a:pt x="4711" y="10315"/>
                    <a:pt x="4740" y="10386"/>
                  </a:cubicBezTo>
                  <a:cubicBezTo>
                    <a:pt x="4717" y="10422"/>
                    <a:pt x="4699" y="10476"/>
                    <a:pt x="4699" y="10535"/>
                  </a:cubicBezTo>
                  <a:lnTo>
                    <a:pt x="4699" y="10547"/>
                  </a:lnTo>
                  <a:lnTo>
                    <a:pt x="4669" y="10553"/>
                  </a:lnTo>
                  <a:cubicBezTo>
                    <a:pt x="4597" y="10565"/>
                    <a:pt x="4538" y="10571"/>
                    <a:pt x="4472" y="10601"/>
                  </a:cubicBezTo>
                  <a:cubicBezTo>
                    <a:pt x="4353" y="10637"/>
                    <a:pt x="4287" y="10750"/>
                    <a:pt x="4311" y="10881"/>
                  </a:cubicBezTo>
                  <a:cubicBezTo>
                    <a:pt x="4329" y="11001"/>
                    <a:pt x="4418" y="11078"/>
                    <a:pt x="4532" y="11078"/>
                  </a:cubicBezTo>
                  <a:cubicBezTo>
                    <a:pt x="4550" y="11078"/>
                    <a:pt x="4562" y="11078"/>
                    <a:pt x="4585" y="11072"/>
                  </a:cubicBezTo>
                  <a:lnTo>
                    <a:pt x="4597" y="11072"/>
                  </a:lnTo>
                  <a:cubicBezTo>
                    <a:pt x="4645" y="11060"/>
                    <a:pt x="4687" y="11054"/>
                    <a:pt x="4729" y="11054"/>
                  </a:cubicBezTo>
                  <a:lnTo>
                    <a:pt x="4729" y="11054"/>
                  </a:lnTo>
                  <a:lnTo>
                    <a:pt x="4758" y="11054"/>
                  </a:lnTo>
                  <a:cubicBezTo>
                    <a:pt x="4758" y="11060"/>
                    <a:pt x="4758" y="11072"/>
                    <a:pt x="4764" y="11078"/>
                  </a:cubicBezTo>
                  <a:cubicBezTo>
                    <a:pt x="4764" y="11102"/>
                    <a:pt x="4770" y="11114"/>
                    <a:pt x="4770" y="11132"/>
                  </a:cubicBezTo>
                  <a:cubicBezTo>
                    <a:pt x="4734" y="11167"/>
                    <a:pt x="4705" y="11221"/>
                    <a:pt x="4699" y="11281"/>
                  </a:cubicBezTo>
                  <a:lnTo>
                    <a:pt x="4699" y="11340"/>
                  </a:lnTo>
                  <a:lnTo>
                    <a:pt x="4699" y="11352"/>
                  </a:lnTo>
                  <a:cubicBezTo>
                    <a:pt x="4699" y="11382"/>
                    <a:pt x="4687" y="11406"/>
                    <a:pt x="4687" y="11412"/>
                  </a:cubicBezTo>
                  <a:cubicBezTo>
                    <a:pt x="4681" y="11412"/>
                    <a:pt x="4657" y="11418"/>
                    <a:pt x="4621" y="11418"/>
                  </a:cubicBezTo>
                  <a:cubicBezTo>
                    <a:pt x="4520" y="11430"/>
                    <a:pt x="4401" y="11501"/>
                    <a:pt x="4401" y="11674"/>
                  </a:cubicBezTo>
                  <a:cubicBezTo>
                    <a:pt x="4401" y="11728"/>
                    <a:pt x="4413" y="11776"/>
                    <a:pt x="4448" y="11805"/>
                  </a:cubicBezTo>
                  <a:cubicBezTo>
                    <a:pt x="4502" y="11865"/>
                    <a:pt x="4579" y="11865"/>
                    <a:pt x="4615" y="11865"/>
                  </a:cubicBezTo>
                  <a:lnTo>
                    <a:pt x="4621" y="11865"/>
                  </a:lnTo>
                  <a:lnTo>
                    <a:pt x="4645" y="11865"/>
                  </a:lnTo>
                  <a:lnTo>
                    <a:pt x="4681" y="11865"/>
                  </a:lnTo>
                  <a:lnTo>
                    <a:pt x="4687" y="11865"/>
                  </a:lnTo>
                  <a:cubicBezTo>
                    <a:pt x="4687" y="11913"/>
                    <a:pt x="4699" y="11984"/>
                    <a:pt x="4746" y="12056"/>
                  </a:cubicBezTo>
                  <a:cubicBezTo>
                    <a:pt x="4740" y="12068"/>
                    <a:pt x="4740" y="12092"/>
                    <a:pt x="4740" y="12103"/>
                  </a:cubicBezTo>
                  <a:cubicBezTo>
                    <a:pt x="4740" y="12133"/>
                    <a:pt x="4740" y="12157"/>
                    <a:pt x="4746" y="12187"/>
                  </a:cubicBezTo>
                  <a:cubicBezTo>
                    <a:pt x="4746" y="12205"/>
                    <a:pt x="4746" y="12211"/>
                    <a:pt x="4758" y="12223"/>
                  </a:cubicBezTo>
                  <a:lnTo>
                    <a:pt x="4758" y="12270"/>
                  </a:lnTo>
                  <a:cubicBezTo>
                    <a:pt x="4746" y="12270"/>
                    <a:pt x="4734" y="12276"/>
                    <a:pt x="4729" y="12276"/>
                  </a:cubicBezTo>
                  <a:cubicBezTo>
                    <a:pt x="4681" y="12276"/>
                    <a:pt x="4639" y="12294"/>
                    <a:pt x="4597" y="12312"/>
                  </a:cubicBezTo>
                  <a:cubicBezTo>
                    <a:pt x="4579" y="12312"/>
                    <a:pt x="4556" y="12324"/>
                    <a:pt x="4526" y="12330"/>
                  </a:cubicBezTo>
                  <a:cubicBezTo>
                    <a:pt x="4502" y="12330"/>
                    <a:pt x="4478" y="12336"/>
                    <a:pt x="4448" y="12354"/>
                  </a:cubicBezTo>
                  <a:cubicBezTo>
                    <a:pt x="4293" y="12396"/>
                    <a:pt x="4258" y="12491"/>
                    <a:pt x="4252" y="12574"/>
                  </a:cubicBezTo>
                  <a:cubicBezTo>
                    <a:pt x="4252" y="12610"/>
                    <a:pt x="4258" y="12670"/>
                    <a:pt x="4317" y="12729"/>
                  </a:cubicBezTo>
                  <a:cubicBezTo>
                    <a:pt x="4377" y="12801"/>
                    <a:pt x="4478" y="12843"/>
                    <a:pt x="4562" y="12843"/>
                  </a:cubicBezTo>
                  <a:lnTo>
                    <a:pt x="4585" y="12843"/>
                  </a:lnTo>
                  <a:cubicBezTo>
                    <a:pt x="4621" y="12843"/>
                    <a:pt x="4651" y="12831"/>
                    <a:pt x="4669" y="12819"/>
                  </a:cubicBezTo>
                  <a:lnTo>
                    <a:pt x="4675" y="12813"/>
                  </a:lnTo>
                  <a:cubicBezTo>
                    <a:pt x="4699" y="12807"/>
                    <a:pt x="4711" y="12807"/>
                    <a:pt x="4729" y="12807"/>
                  </a:cubicBezTo>
                  <a:lnTo>
                    <a:pt x="4734" y="12807"/>
                  </a:lnTo>
                  <a:cubicBezTo>
                    <a:pt x="4734" y="12807"/>
                    <a:pt x="4746" y="12813"/>
                    <a:pt x="4770" y="12867"/>
                  </a:cubicBezTo>
                  <a:lnTo>
                    <a:pt x="4770" y="12873"/>
                  </a:lnTo>
                  <a:cubicBezTo>
                    <a:pt x="4776" y="12932"/>
                    <a:pt x="4800" y="12968"/>
                    <a:pt x="4836" y="13010"/>
                  </a:cubicBezTo>
                  <a:cubicBezTo>
                    <a:pt x="4818" y="13028"/>
                    <a:pt x="4800" y="13069"/>
                    <a:pt x="4794" y="13111"/>
                  </a:cubicBezTo>
                  <a:cubicBezTo>
                    <a:pt x="4776" y="13171"/>
                    <a:pt x="4764" y="13171"/>
                    <a:pt x="4746" y="13171"/>
                  </a:cubicBezTo>
                  <a:cubicBezTo>
                    <a:pt x="4734" y="13171"/>
                    <a:pt x="4699" y="13165"/>
                    <a:pt x="4645" y="13141"/>
                  </a:cubicBezTo>
                  <a:cubicBezTo>
                    <a:pt x="4639" y="13141"/>
                    <a:pt x="4621" y="13129"/>
                    <a:pt x="4615" y="13117"/>
                  </a:cubicBezTo>
                  <a:cubicBezTo>
                    <a:pt x="4597" y="13111"/>
                    <a:pt x="4585" y="13099"/>
                    <a:pt x="4568" y="13087"/>
                  </a:cubicBezTo>
                  <a:cubicBezTo>
                    <a:pt x="4532" y="13069"/>
                    <a:pt x="4478" y="13045"/>
                    <a:pt x="4413" y="13045"/>
                  </a:cubicBezTo>
                  <a:cubicBezTo>
                    <a:pt x="4353" y="13045"/>
                    <a:pt x="4299" y="13069"/>
                    <a:pt x="4258" y="13105"/>
                  </a:cubicBezTo>
                  <a:cubicBezTo>
                    <a:pt x="4192" y="13159"/>
                    <a:pt x="4114" y="13254"/>
                    <a:pt x="4162" y="13415"/>
                  </a:cubicBezTo>
                  <a:cubicBezTo>
                    <a:pt x="4174" y="13475"/>
                    <a:pt x="4210" y="13624"/>
                    <a:pt x="4401" y="13642"/>
                  </a:cubicBezTo>
                  <a:cubicBezTo>
                    <a:pt x="4538" y="13648"/>
                    <a:pt x="4675" y="13797"/>
                    <a:pt x="4717" y="13976"/>
                  </a:cubicBezTo>
                  <a:cubicBezTo>
                    <a:pt x="4705" y="13976"/>
                    <a:pt x="4681" y="13976"/>
                    <a:pt x="4669" y="13981"/>
                  </a:cubicBezTo>
                  <a:lnTo>
                    <a:pt x="4639" y="13981"/>
                  </a:lnTo>
                  <a:lnTo>
                    <a:pt x="4591" y="13981"/>
                  </a:lnTo>
                  <a:lnTo>
                    <a:pt x="4532" y="13981"/>
                  </a:lnTo>
                  <a:cubicBezTo>
                    <a:pt x="4478" y="13981"/>
                    <a:pt x="4401" y="13993"/>
                    <a:pt x="4317" y="14035"/>
                  </a:cubicBezTo>
                  <a:cubicBezTo>
                    <a:pt x="4252" y="14083"/>
                    <a:pt x="4210" y="14131"/>
                    <a:pt x="4198" y="14190"/>
                  </a:cubicBezTo>
                  <a:cubicBezTo>
                    <a:pt x="4192" y="14250"/>
                    <a:pt x="4204" y="14309"/>
                    <a:pt x="4240" y="14363"/>
                  </a:cubicBezTo>
                  <a:cubicBezTo>
                    <a:pt x="4162" y="14369"/>
                    <a:pt x="4085" y="14411"/>
                    <a:pt x="4019" y="14470"/>
                  </a:cubicBezTo>
                  <a:lnTo>
                    <a:pt x="3995" y="14488"/>
                  </a:lnTo>
                  <a:cubicBezTo>
                    <a:pt x="3864" y="14232"/>
                    <a:pt x="3643" y="14101"/>
                    <a:pt x="3327" y="14095"/>
                  </a:cubicBezTo>
                  <a:lnTo>
                    <a:pt x="3304" y="14095"/>
                  </a:lnTo>
                  <a:cubicBezTo>
                    <a:pt x="3119" y="14095"/>
                    <a:pt x="2952" y="14160"/>
                    <a:pt x="2821" y="14220"/>
                  </a:cubicBezTo>
                  <a:lnTo>
                    <a:pt x="2791" y="14238"/>
                  </a:lnTo>
                  <a:cubicBezTo>
                    <a:pt x="2523" y="14351"/>
                    <a:pt x="2242" y="14470"/>
                    <a:pt x="1992" y="14625"/>
                  </a:cubicBezTo>
                  <a:cubicBezTo>
                    <a:pt x="1855" y="14709"/>
                    <a:pt x="1754" y="14786"/>
                    <a:pt x="1664" y="14894"/>
                  </a:cubicBezTo>
                  <a:lnTo>
                    <a:pt x="1634" y="14929"/>
                  </a:lnTo>
                  <a:cubicBezTo>
                    <a:pt x="1599" y="14977"/>
                    <a:pt x="1557" y="15013"/>
                    <a:pt x="1521" y="15049"/>
                  </a:cubicBezTo>
                  <a:cubicBezTo>
                    <a:pt x="1348" y="15228"/>
                    <a:pt x="1253" y="15430"/>
                    <a:pt x="1223" y="15663"/>
                  </a:cubicBezTo>
                  <a:cubicBezTo>
                    <a:pt x="1217" y="15710"/>
                    <a:pt x="1211" y="15764"/>
                    <a:pt x="1211" y="15812"/>
                  </a:cubicBezTo>
                  <a:cubicBezTo>
                    <a:pt x="1199" y="15901"/>
                    <a:pt x="1187" y="15979"/>
                    <a:pt x="1181" y="16068"/>
                  </a:cubicBezTo>
                  <a:cubicBezTo>
                    <a:pt x="1163" y="16217"/>
                    <a:pt x="1163" y="16384"/>
                    <a:pt x="1247" y="16557"/>
                  </a:cubicBezTo>
                  <a:lnTo>
                    <a:pt x="1247" y="16563"/>
                  </a:lnTo>
                  <a:cubicBezTo>
                    <a:pt x="1288" y="16664"/>
                    <a:pt x="1342" y="16772"/>
                    <a:pt x="1426" y="16867"/>
                  </a:cubicBezTo>
                  <a:cubicBezTo>
                    <a:pt x="1587" y="17070"/>
                    <a:pt x="1777" y="17171"/>
                    <a:pt x="2016" y="17189"/>
                  </a:cubicBezTo>
                  <a:cubicBezTo>
                    <a:pt x="2058" y="17249"/>
                    <a:pt x="2064" y="17278"/>
                    <a:pt x="2058" y="17320"/>
                  </a:cubicBezTo>
                  <a:cubicBezTo>
                    <a:pt x="2016" y="17499"/>
                    <a:pt x="1998" y="17642"/>
                    <a:pt x="1998" y="17785"/>
                  </a:cubicBezTo>
                  <a:cubicBezTo>
                    <a:pt x="1998" y="17940"/>
                    <a:pt x="2004" y="18113"/>
                    <a:pt x="2147" y="18298"/>
                  </a:cubicBezTo>
                  <a:cubicBezTo>
                    <a:pt x="2284" y="18471"/>
                    <a:pt x="2380" y="18685"/>
                    <a:pt x="2433" y="18918"/>
                  </a:cubicBezTo>
                  <a:cubicBezTo>
                    <a:pt x="2451" y="19019"/>
                    <a:pt x="2481" y="19127"/>
                    <a:pt x="2552" y="19222"/>
                  </a:cubicBezTo>
                  <a:cubicBezTo>
                    <a:pt x="2707" y="19437"/>
                    <a:pt x="2898" y="19645"/>
                    <a:pt x="3149" y="19866"/>
                  </a:cubicBezTo>
                  <a:cubicBezTo>
                    <a:pt x="3161" y="19878"/>
                    <a:pt x="3178" y="19884"/>
                    <a:pt x="3190" y="19902"/>
                  </a:cubicBezTo>
                  <a:cubicBezTo>
                    <a:pt x="3226" y="19931"/>
                    <a:pt x="3256" y="19961"/>
                    <a:pt x="3280" y="19991"/>
                  </a:cubicBezTo>
                  <a:cubicBezTo>
                    <a:pt x="3327" y="20057"/>
                    <a:pt x="3369" y="20122"/>
                    <a:pt x="3423" y="20182"/>
                  </a:cubicBezTo>
                  <a:cubicBezTo>
                    <a:pt x="3488" y="20283"/>
                    <a:pt x="3554" y="20373"/>
                    <a:pt x="3614" y="20468"/>
                  </a:cubicBezTo>
                  <a:cubicBezTo>
                    <a:pt x="3745" y="20677"/>
                    <a:pt x="3989" y="20808"/>
                    <a:pt x="4263" y="20808"/>
                  </a:cubicBezTo>
                  <a:cubicBezTo>
                    <a:pt x="4526" y="20808"/>
                    <a:pt x="4746" y="20689"/>
                    <a:pt x="4878" y="20498"/>
                  </a:cubicBezTo>
                  <a:cubicBezTo>
                    <a:pt x="4937" y="20402"/>
                    <a:pt x="5015" y="20325"/>
                    <a:pt x="5098" y="20236"/>
                  </a:cubicBezTo>
                  <a:lnTo>
                    <a:pt x="5235" y="20104"/>
                  </a:lnTo>
                  <a:cubicBezTo>
                    <a:pt x="5265" y="20104"/>
                    <a:pt x="5301" y="20110"/>
                    <a:pt x="5343" y="20116"/>
                  </a:cubicBezTo>
                  <a:cubicBezTo>
                    <a:pt x="5396" y="20122"/>
                    <a:pt x="5456" y="20140"/>
                    <a:pt x="5515" y="20140"/>
                  </a:cubicBezTo>
                  <a:cubicBezTo>
                    <a:pt x="5551" y="20140"/>
                    <a:pt x="5593" y="20134"/>
                    <a:pt x="5629" y="20122"/>
                  </a:cubicBezTo>
                  <a:lnTo>
                    <a:pt x="5641" y="20134"/>
                  </a:lnTo>
                  <a:cubicBezTo>
                    <a:pt x="5837" y="20224"/>
                    <a:pt x="5969" y="20331"/>
                    <a:pt x="6058" y="20474"/>
                  </a:cubicBezTo>
                  <a:cubicBezTo>
                    <a:pt x="6177" y="20671"/>
                    <a:pt x="6416" y="20790"/>
                    <a:pt x="6672" y="20790"/>
                  </a:cubicBezTo>
                  <a:cubicBezTo>
                    <a:pt x="6815" y="20790"/>
                    <a:pt x="6940" y="20748"/>
                    <a:pt x="7042" y="20683"/>
                  </a:cubicBezTo>
                  <a:cubicBezTo>
                    <a:pt x="7125" y="20629"/>
                    <a:pt x="7191" y="20581"/>
                    <a:pt x="7250" y="20528"/>
                  </a:cubicBezTo>
                  <a:cubicBezTo>
                    <a:pt x="7459" y="20343"/>
                    <a:pt x="7709" y="20081"/>
                    <a:pt x="7805" y="19699"/>
                  </a:cubicBezTo>
                  <a:lnTo>
                    <a:pt x="7817" y="19657"/>
                  </a:lnTo>
                  <a:cubicBezTo>
                    <a:pt x="7841" y="19556"/>
                    <a:pt x="7864" y="19478"/>
                    <a:pt x="7906" y="19395"/>
                  </a:cubicBezTo>
                  <a:cubicBezTo>
                    <a:pt x="8014" y="19192"/>
                    <a:pt x="8115" y="19049"/>
                    <a:pt x="8234" y="18924"/>
                  </a:cubicBezTo>
                  <a:cubicBezTo>
                    <a:pt x="8365" y="18799"/>
                    <a:pt x="8490" y="18679"/>
                    <a:pt x="8610" y="18554"/>
                  </a:cubicBezTo>
                  <a:cubicBezTo>
                    <a:pt x="8699" y="18465"/>
                    <a:pt x="8818" y="18316"/>
                    <a:pt x="8800" y="18113"/>
                  </a:cubicBezTo>
                  <a:cubicBezTo>
                    <a:pt x="8795" y="17994"/>
                    <a:pt x="8771" y="17857"/>
                    <a:pt x="8711" y="17726"/>
                  </a:cubicBezTo>
                  <a:cubicBezTo>
                    <a:pt x="8675" y="17642"/>
                    <a:pt x="8645" y="17553"/>
                    <a:pt x="8634" y="17457"/>
                  </a:cubicBezTo>
                  <a:cubicBezTo>
                    <a:pt x="8622" y="17398"/>
                    <a:pt x="8640" y="17374"/>
                    <a:pt x="8645" y="17368"/>
                  </a:cubicBezTo>
                  <a:cubicBezTo>
                    <a:pt x="8663" y="17344"/>
                    <a:pt x="8675" y="17332"/>
                    <a:pt x="8693" y="17308"/>
                  </a:cubicBezTo>
                  <a:cubicBezTo>
                    <a:pt x="8759" y="17225"/>
                    <a:pt x="8812" y="17153"/>
                    <a:pt x="8890" y="17111"/>
                  </a:cubicBezTo>
                  <a:cubicBezTo>
                    <a:pt x="9003" y="17052"/>
                    <a:pt x="9093" y="16974"/>
                    <a:pt x="9182" y="16891"/>
                  </a:cubicBezTo>
                  <a:cubicBezTo>
                    <a:pt x="9218" y="16861"/>
                    <a:pt x="9248" y="16825"/>
                    <a:pt x="9289" y="16796"/>
                  </a:cubicBezTo>
                  <a:cubicBezTo>
                    <a:pt x="9576" y="16545"/>
                    <a:pt x="9623" y="16229"/>
                    <a:pt x="9623" y="16003"/>
                  </a:cubicBezTo>
                  <a:cubicBezTo>
                    <a:pt x="9629" y="15830"/>
                    <a:pt x="9599" y="15681"/>
                    <a:pt x="9534" y="15532"/>
                  </a:cubicBezTo>
                  <a:cubicBezTo>
                    <a:pt x="9498" y="15454"/>
                    <a:pt x="9450" y="15383"/>
                    <a:pt x="9415" y="15317"/>
                  </a:cubicBezTo>
                  <a:cubicBezTo>
                    <a:pt x="9379" y="15257"/>
                    <a:pt x="9337" y="15204"/>
                    <a:pt x="9319" y="15144"/>
                  </a:cubicBezTo>
                  <a:cubicBezTo>
                    <a:pt x="9182" y="14840"/>
                    <a:pt x="8967" y="14602"/>
                    <a:pt x="8771" y="14399"/>
                  </a:cubicBezTo>
                  <a:cubicBezTo>
                    <a:pt x="8663" y="14292"/>
                    <a:pt x="8544" y="14232"/>
                    <a:pt x="8407" y="14232"/>
                  </a:cubicBezTo>
                  <a:cubicBezTo>
                    <a:pt x="8353" y="14232"/>
                    <a:pt x="8312" y="14238"/>
                    <a:pt x="8258" y="14250"/>
                  </a:cubicBezTo>
                  <a:cubicBezTo>
                    <a:pt x="8198" y="14274"/>
                    <a:pt x="8133" y="14280"/>
                    <a:pt x="8067" y="14280"/>
                  </a:cubicBezTo>
                  <a:cubicBezTo>
                    <a:pt x="7990" y="14280"/>
                    <a:pt x="7906" y="14274"/>
                    <a:pt x="7805" y="14250"/>
                  </a:cubicBezTo>
                  <a:cubicBezTo>
                    <a:pt x="7739" y="14238"/>
                    <a:pt x="7668" y="14232"/>
                    <a:pt x="7608" y="14232"/>
                  </a:cubicBezTo>
                  <a:cubicBezTo>
                    <a:pt x="7352" y="14232"/>
                    <a:pt x="7125" y="14351"/>
                    <a:pt x="6952" y="14572"/>
                  </a:cubicBezTo>
                  <a:lnTo>
                    <a:pt x="6946" y="14578"/>
                  </a:lnTo>
                  <a:cubicBezTo>
                    <a:pt x="6940" y="14590"/>
                    <a:pt x="6934" y="14602"/>
                    <a:pt x="6922" y="14619"/>
                  </a:cubicBezTo>
                  <a:cubicBezTo>
                    <a:pt x="6875" y="14560"/>
                    <a:pt x="6803" y="14518"/>
                    <a:pt x="6732" y="14506"/>
                  </a:cubicBezTo>
                  <a:cubicBezTo>
                    <a:pt x="6845" y="14399"/>
                    <a:pt x="6875" y="14244"/>
                    <a:pt x="6803" y="14101"/>
                  </a:cubicBezTo>
                  <a:cubicBezTo>
                    <a:pt x="6756" y="13999"/>
                    <a:pt x="6624" y="13952"/>
                    <a:pt x="6517" y="13946"/>
                  </a:cubicBezTo>
                  <a:cubicBezTo>
                    <a:pt x="6523" y="13910"/>
                    <a:pt x="6523" y="13874"/>
                    <a:pt x="6517" y="13832"/>
                  </a:cubicBezTo>
                  <a:cubicBezTo>
                    <a:pt x="6505" y="13791"/>
                    <a:pt x="6517" y="13755"/>
                    <a:pt x="6529" y="13713"/>
                  </a:cubicBezTo>
                  <a:cubicBezTo>
                    <a:pt x="6535" y="13707"/>
                    <a:pt x="6535" y="13701"/>
                    <a:pt x="6535" y="13695"/>
                  </a:cubicBezTo>
                  <a:cubicBezTo>
                    <a:pt x="6547" y="13695"/>
                    <a:pt x="6553" y="13701"/>
                    <a:pt x="6559" y="13701"/>
                  </a:cubicBezTo>
                  <a:cubicBezTo>
                    <a:pt x="6565" y="13701"/>
                    <a:pt x="6577" y="13707"/>
                    <a:pt x="6583" y="13707"/>
                  </a:cubicBezTo>
                  <a:cubicBezTo>
                    <a:pt x="6612" y="13713"/>
                    <a:pt x="6648" y="13731"/>
                    <a:pt x="6684" y="13737"/>
                  </a:cubicBezTo>
                  <a:lnTo>
                    <a:pt x="6738" y="13737"/>
                  </a:lnTo>
                  <a:cubicBezTo>
                    <a:pt x="6881" y="13737"/>
                    <a:pt x="6994" y="13642"/>
                    <a:pt x="7000" y="13499"/>
                  </a:cubicBezTo>
                  <a:cubicBezTo>
                    <a:pt x="7006" y="13409"/>
                    <a:pt x="6970" y="13350"/>
                    <a:pt x="6940" y="13320"/>
                  </a:cubicBezTo>
                  <a:cubicBezTo>
                    <a:pt x="6875" y="13248"/>
                    <a:pt x="6773" y="13248"/>
                    <a:pt x="6738" y="13248"/>
                  </a:cubicBezTo>
                  <a:lnTo>
                    <a:pt x="6726" y="13248"/>
                  </a:lnTo>
                  <a:cubicBezTo>
                    <a:pt x="6648" y="13248"/>
                    <a:pt x="6583" y="13236"/>
                    <a:pt x="6523" y="13200"/>
                  </a:cubicBezTo>
                  <a:cubicBezTo>
                    <a:pt x="6517" y="13200"/>
                    <a:pt x="6517" y="13195"/>
                    <a:pt x="6505" y="13195"/>
                  </a:cubicBezTo>
                  <a:lnTo>
                    <a:pt x="6505" y="13189"/>
                  </a:lnTo>
                  <a:cubicBezTo>
                    <a:pt x="6517" y="13105"/>
                    <a:pt x="6517" y="12998"/>
                    <a:pt x="6446" y="12926"/>
                  </a:cubicBezTo>
                  <a:lnTo>
                    <a:pt x="6434" y="12908"/>
                  </a:lnTo>
                  <a:cubicBezTo>
                    <a:pt x="6440" y="12890"/>
                    <a:pt x="6446" y="12873"/>
                    <a:pt x="6457" y="12861"/>
                  </a:cubicBezTo>
                  <a:cubicBezTo>
                    <a:pt x="6469" y="12807"/>
                    <a:pt x="6493" y="12801"/>
                    <a:pt x="6547" y="12801"/>
                  </a:cubicBezTo>
                  <a:lnTo>
                    <a:pt x="6565" y="12801"/>
                  </a:lnTo>
                  <a:cubicBezTo>
                    <a:pt x="6583" y="12807"/>
                    <a:pt x="6595" y="12807"/>
                    <a:pt x="6612" y="12807"/>
                  </a:cubicBezTo>
                  <a:cubicBezTo>
                    <a:pt x="6672" y="12807"/>
                    <a:pt x="6726" y="12777"/>
                    <a:pt x="6756" y="12729"/>
                  </a:cubicBezTo>
                  <a:cubicBezTo>
                    <a:pt x="6821" y="12670"/>
                    <a:pt x="6893" y="12551"/>
                    <a:pt x="6767" y="12372"/>
                  </a:cubicBezTo>
                  <a:cubicBezTo>
                    <a:pt x="6726" y="12306"/>
                    <a:pt x="6666" y="12276"/>
                    <a:pt x="6589" y="12276"/>
                  </a:cubicBezTo>
                  <a:cubicBezTo>
                    <a:pt x="6535" y="12276"/>
                    <a:pt x="6499" y="12294"/>
                    <a:pt x="6469" y="12306"/>
                  </a:cubicBezTo>
                  <a:lnTo>
                    <a:pt x="6457" y="12312"/>
                  </a:lnTo>
                  <a:cubicBezTo>
                    <a:pt x="6434" y="12324"/>
                    <a:pt x="6410" y="12330"/>
                    <a:pt x="6398" y="12342"/>
                  </a:cubicBezTo>
                  <a:lnTo>
                    <a:pt x="6398" y="12342"/>
                  </a:lnTo>
                  <a:cubicBezTo>
                    <a:pt x="6380" y="12342"/>
                    <a:pt x="6368" y="12342"/>
                    <a:pt x="6356" y="12354"/>
                  </a:cubicBezTo>
                  <a:cubicBezTo>
                    <a:pt x="6326" y="12336"/>
                    <a:pt x="6308" y="12306"/>
                    <a:pt x="6291" y="12253"/>
                  </a:cubicBezTo>
                  <a:cubicBezTo>
                    <a:pt x="6285" y="12217"/>
                    <a:pt x="6267" y="12181"/>
                    <a:pt x="6261" y="12151"/>
                  </a:cubicBezTo>
                  <a:cubicBezTo>
                    <a:pt x="6255" y="12145"/>
                    <a:pt x="6255" y="12127"/>
                    <a:pt x="6249" y="12121"/>
                  </a:cubicBezTo>
                  <a:lnTo>
                    <a:pt x="6249" y="12121"/>
                  </a:lnTo>
                  <a:cubicBezTo>
                    <a:pt x="6249" y="12103"/>
                    <a:pt x="6237" y="12098"/>
                    <a:pt x="6231" y="12086"/>
                  </a:cubicBezTo>
                  <a:cubicBezTo>
                    <a:pt x="6237" y="12056"/>
                    <a:pt x="6249" y="12026"/>
                    <a:pt x="6249" y="11978"/>
                  </a:cubicBezTo>
                  <a:lnTo>
                    <a:pt x="6249" y="11972"/>
                  </a:lnTo>
                  <a:lnTo>
                    <a:pt x="6249" y="11966"/>
                  </a:lnTo>
                  <a:cubicBezTo>
                    <a:pt x="6255" y="11943"/>
                    <a:pt x="6261" y="11919"/>
                    <a:pt x="6279" y="11913"/>
                  </a:cubicBezTo>
                  <a:lnTo>
                    <a:pt x="6285" y="11913"/>
                  </a:lnTo>
                  <a:cubicBezTo>
                    <a:pt x="6338" y="11943"/>
                    <a:pt x="6386" y="11954"/>
                    <a:pt x="6440" y="11954"/>
                  </a:cubicBezTo>
                  <a:cubicBezTo>
                    <a:pt x="6547" y="11954"/>
                    <a:pt x="6666" y="11883"/>
                    <a:pt x="6672" y="11686"/>
                  </a:cubicBezTo>
                  <a:cubicBezTo>
                    <a:pt x="6672" y="11597"/>
                    <a:pt x="6648" y="11525"/>
                    <a:pt x="6595" y="11477"/>
                  </a:cubicBezTo>
                  <a:cubicBezTo>
                    <a:pt x="6565" y="11448"/>
                    <a:pt x="6505" y="11406"/>
                    <a:pt x="6416" y="11406"/>
                  </a:cubicBezTo>
                  <a:cubicBezTo>
                    <a:pt x="6398" y="11406"/>
                    <a:pt x="6374" y="11406"/>
                    <a:pt x="6350" y="11412"/>
                  </a:cubicBezTo>
                  <a:cubicBezTo>
                    <a:pt x="6338" y="11412"/>
                    <a:pt x="6314" y="11418"/>
                    <a:pt x="6296" y="11430"/>
                  </a:cubicBezTo>
                  <a:cubicBezTo>
                    <a:pt x="6291" y="11430"/>
                    <a:pt x="6291" y="11430"/>
                    <a:pt x="6285" y="11436"/>
                  </a:cubicBezTo>
                  <a:lnTo>
                    <a:pt x="6255" y="11436"/>
                  </a:lnTo>
                  <a:cubicBezTo>
                    <a:pt x="6219" y="11436"/>
                    <a:pt x="6195" y="11418"/>
                    <a:pt x="6195" y="11400"/>
                  </a:cubicBezTo>
                  <a:cubicBezTo>
                    <a:pt x="6189" y="11316"/>
                    <a:pt x="6165" y="11257"/>
                    <a:pt x="6136" y="11209"/>
                  </a:cubicBezTo>
                  <a:cubicBezTo>
                    <a:pt x="6177" y="11191"/>
                    <a:pt x="6219" y="11161"/>
                    <a:pt x="6249" y="11108"/>
                  </a:cubicBezTo>
                  <a:cubicBezTo>
                    <a:pt x="6255" y="11108"/>
                    <a:pt x="6267" y="11102"/>
                    <a:pt x="6296" y="11102"/>
                  </a:cubicBezTo>
                  <a:lnTo>
                    <a:pt x="6320" y="11102"/>
                  </a:lnTo>
                  <a:lnTo>
                    <a:pt x="6350" y="11102"/>
                  </a:lnTo>
                  <a:cubicBezTo>
                    <a:pt x="6463" y="11102"/>
                    <a:pt x="6535" y="11030"/>
                    <a:pt x="6553" y="10923"/>
                  </a:cubicBezTo>
                  <a:cubicBezTo>
                    <a:pt x="6577" y="10750"/>
                    <a:pt x="6469" y="10673"/>
                    <a:pt x="6416" y="10655"/>
                  </a:cubicBezTo>
                  <a:cubicBezTo>
                    <a:pt x="6344" y="10613"/>
                    <a:pt x="6279" y="10607"/>
                    <a:pt x="6225" y="10607"/>
                  </a:cubicBezTo>
                  <a:lnTo>
                    <a:pt x="6219" y="10607"/>
                  </a:lnTo>
                  <a:cubicBezTo>
                    <a:pt x="6189" y="10541"/>
                    <a:pt x="6147" y="10494"/>
                    <a:pt x="6106" y="10464"/>
                  </a:cubicBezTo>
                  <a:cubicBezTo>
                    <a:pt x="6118" y="10428"/>
                    <a:pt x="6130" y="10392"/>
                    <a:pt x="6136" y="10363"/>
                  </a:cubicBezTo>
                  <a:cubicBezTo>
                    <a:pt x="6141" y="10327"/>
                    <a:pt x="6147" y="10297"/>
                    <a:pt x="6165" y="10255"/>
                  </a:cubicBezTo>
                  <a:lnTo>
                    <a:pt x="6171" y="10214"/>
                  </a:lnTo>
                  <a:cubicBezTo>
                    <a:pt x="6177" y="10184"/>
                    <a:pt x="6189" y="10136"/>
                    <a:pt x="6171" y="10094"/>
                  </a:cubicBezTo>
                  <a:cubicBezTo>
                    <a:pt x="6201" y="10070"/>
                    <a:pt x="6231" y="10041"/>
                    <a:pt x="6255" y="9999"/>
                  </a:cubicBezTo>
                  <a:cubicBezTo>
                    <a:pt x="6279" y="9957"/>
                    <a:pt x="6314" y="9886"/>
                    <a:pt x="6296" y="9796"/>
                  </a:cubicBezTo>
                  <a:cubicBezTo>
                    <a:pt x="6380" y="9915"/>
                    <a:pt x="6440" y="10041"/>
                    <a:pt x="6487" y="10178"/>
                  </a:cubicBezTo>
                  <a:lnTo>
                    <a:pt x="6493" y="10208"/>
                  </a:lnTo>
                  <a:cubicBezTo>
                    <a:pt x="6517" y="10267"/>
                    <a:pt x="6535" y="10333"/>
                    <a:pt x="6589" y="10398"/>
                  </a:cubicBezTo>
                  <a:cubicBezTo>
                    <a:pt x="6708" y="10535"/>
                    <a:pt x="6833" y="10673"/>
                    <a:pt x="6982" y="10804"/>
                  </a:cubicBezTo>
                  <a:cubicBezTo>
                    <a:pt x="6976" y="10810"/>
                    <a:pt x="6964" y="10816"/>
                    <a:pt x="6952" y="10816"/>
                  </a:cubicBezTo>
                  <a:cubicBezTo>
                    <a:pt x="6893" y="10863"/>
                    <a:pt x="6875" y="10953"/>
                    <a:pt x="6917" y="11030"/>
                  </a:cubicBezTo>
                  <a:cubicBezTo>
                    <a:pt x="6934" y="11078"/>
                    <a:pt x="6964" y="11114"/>
                    <a:pt x="6994" y="11144"/>
                  </a:cubicBezTo>
                  <a:cubicBezTo>
                    <a:pt x="7024" y="11203"/>
                    <a:pt x="7060" y="11239"/>
                    <a:pt x="7101" y="11287"/>
                  </a:cubicBezTo>
                  <a:cubicBezTo>
                    <a:pt x="7119" y="11299"/>
                    <a:pt x="7131" y="11316"/>
                    <a:pt x="7149" y="11322"/>
                  </a:cubicBezTo>
                  <a:cubicBezTo>
                    <a:pt x="7191" y="11358"/>
                    <a:pt x="7238" y="11406"/>
                    <a:pt x="7250" y="11442"/>
                  </a:cubicBezTo>
                  <a:cubicBezTo>
                    <a:pt x="7280" y="11507"/>
                    <a:pt x="7328" y="11567"/>
                    <a:pt x="7370" y="11609"/>
                  </a:cubicBezTo>
                  <a:cubicBezTo>
                    <a:pt x="7310" y="11656"/>
                    <a:pt x="7280" y="11746"/>
                    <a:pt x="7334" y="11835"/>
                  </a:cubicBezTo>
                  <a:cubicBezTo>
                    <a:pt x="7340" y="11948"/>
                    <a:pt x="7399" y="12038"/>
                    <a:pt x="7459" y="12115"/>
                  </a:cubicBezTo>
                  <a:cubicBezTo>
                    <a:pt x="7531" y="12193"/>
                    <a:pt x="7602" y="12241"/>
                    <a:pt x="7680" y="12282"/>
                  </a:cubicBezTo>
                  <a:cubicBezTo>
                    <a:pt x="7698" y="12300"/>
                    <a:pt x="7715" y="12306"/>
                    <a:pt x="7739" y="12324"/>
                  </a:cubicBezTo>
                  <a:cubicBezTo>
                    <a:pt x="7745" y="12330"/>
                    <a:pt x="7745" y="12336"/>
                    <a:pt x="7751" y="12342"/>
                  </a:cubicBezTo>
                  <a:cubicBezTo>
                    <a:pt x="7757" y="12354"/>
                    <a:pt x="7769" y="12360"/>
                    <a:pt x="7781" y="12366"/>
                  </a:cubicBezTo>
                  <a:cubicBezTo>
                    <a:pt x="7787" y="12372"/>
                    <a:pt x="7799" y="12390"/>
                    <a:pt x="7805" y="12396"/>
                  </a:cubicBezTo>
                  <a:cubicBezTo>
                    <a:pt x="7829" y="12425"/>
                    <a:pt x="7859" y="12461"/>
                    <a:pt x="7859" y="12485"/>
                  </a:cubicBezTo>
                  <a:cubicBezTo>
                    <a:pt x="7894" y="12622"/>
                    <a:pt x="7990" y="12783"/>
                    <a:pt x="8264" y="12783"/>
                  </a:cubicBezTo>
                  <a:lnTo>
                    <a:pt x="8282" y="12783"/>
                  </a:lnTo>
                  <a:cubicBezTo>
                    <a:pt x="8306" y="12783"/>
                    <a:pt x="8335" y="12783"/>
                    <a:pt x="8353" y="12789"/>
                  </a:cubicBezTo>
                  <a:cubicBezTo>
                    <a:pt x="8383" y="12789"/>
                    <a:pt x="8413" y="12801"/>
                    <a:pt x="8455" y="12801"/>
                  </a:cubicBezTo>
                  <a:lnTo>
                    <a:pt x="8461" y="12801"/>
                  </a:lnTo>
                  <a:cubicBezTo>
                    <a:pt x="8651" y="12801"/>
                    <a:pt x="8759" y="12724"/>
                    <a:pt x="8818" y="12658"/>
                  </a:cubicBezTo>
                  <a:cubicBezTo>
                    <a:pt x="8878" y="12592"/>
                    <a:pt x="8944" y="12479"/>
                    <a:pt x="8920" y="12282"/>
                  </a:cubicBezTo>
                  <a:cubicBezTo>
                    <a:pt x="8920" y="12270"/>
                    <a:pt x="8914" y="12253"/>
                    <a:pt x="8914" y="12241"/>
                  </a:cubicBezTo>
                  <a:cubicBezTo>
                    <a:pt x="9099" y="12181"/>
                    <a:pt x="9230" y="12038"/>
                    <a:pt x="9266" y="11823"/>
                  </a:cubicBezTo>
                  <a:cubicBezTo>
                    <a:pt x="9271" y="11770"/>
                    <a:pt x="9301" y="11716"/>
                    <a:pt x="9349" y="11668"/>
                  </a:cubicBezTo>
                  <a:cubicBezTo>
                    <a:pt x="9629" y="11328"/>
                    <a:pt x="9784" y="10911"/>
                    <a:pt x="9832" y="10392"/>
                  </a:cubicBezTo>
                  <a:cubicBezTo>
                    <a:pt x="9868" y="10196"/>
                    <a:pt x="9856" y="10011"/>
                    <a:pt x="9826" y="9832"/>
                  </a:cubicBezTo>
                  <a:cubicBezTo>
                    <a:pt x="9832" y="9778"/>
                    <a:pt x="9826" y="9731"/>
                    <a:pt x="9802" y="9677"/>
                  </a:cubicBezTo>
                  <a:lnTo>
                    <a:pt x="9796" y="9659"/>
                  </a:lnTo>
                  <a:cubicBezTo>
                    <a:pt x="9802" y="9534"/>
                    <a:pt x="9772" y="9415"/>
                    <a:pt x="9742" y="9313"/>
                  </a:cubicBezTo>
                  <a:cubicBezTo>
                    <a:pt x="9695" y="9164"/>
                    <a:pt x="9695" y="9021"/>
                    <a:pt x="9742" y="8878"/>
                  </a:cubicBezTo>
                  <a:cubicBezTo>
                    <a:pt x="9826" y="8586"/>
                    <a:pt x="9754" y="8318"/>
                    <a:pt x="9689" y="8127"/>
                  </a:cubicBezTo>
                  <a:lnTo>
                    <a:pt x="9665" y="8079"/>
                  </a:lnTo>
                  <a:lnTo>
                    <a:pt x="9665" y="8073"/>
                  </a:lnTo>
                  <a:cubicBezTo>
                    <a:pt x="9665" y="8002"/>
                    <a:pt x="9653" y="7924"/>
                    <a:pt x="9635" y="7865"/>
                  </a:cubicBezTo>
                  <a:cubicBezTo>
                    <a:pt x="9623" y="7811"/>
                    <a:pt x="9617" y="7751"/>
                    <a:pt x="9617" y="7710"/>
                  </a:cubicBezTo>
                  <a:cubicBezTo>
                    <a:pt x="9647" y="7495"/>
                    <a:pt x="9629" y="7268"/>
                    <a:pt x="9587" y="7054"/>
                  </a:cubicBezTo>
                  <a:cubicBezTo>
                    <a:pt x="9599" y="7060"/>
                    <a:pt x="9617" y="7066"/>
                    <a:pt x="9629" y="7066"/>
                  </a:cubicBezTo>
                  <a:lnTo>
                    <a:pt x="9653" y="7066"/>
                  </a:lnTo>
                  <a:cubicBezTo>
                    <a:pt x="9707" y="7066"/>
                    <a:pt x="9754" y="7036"/>
                    <a:pt x="9784" y="6988"/>
                  </a:cubicBezTo>
                  <a:cubicBezTo>
                    <a:pt x="9897" y="6762"/>
                    <a:pt x="9957" y="6553"/>
                    <a:pt x="10011" y="6344"/>
                  </a:cubicBezTo>
                  <a:cubicBezTo>
                    <a:pt x="10023" y="6303"/>
                    <a:pt x="10035" y="6249"/>
                    <a:pt x="10047" y="6201"/>
                  </a:cubicBezTo>
                  <a:cubicBezTo>
                    <a:pt x="10142" y="5855"/>
                    <a:pt x="10261" y="5605"/>
                    <a:pt x="10547" y="5486"/>
                  </a:cubicBezTo>
                  <a:cubicBezTo>
                    <a:pt x="10577" y="5480"/>
                    <a:pt x="10589" y="5468"/>
                    <a:pt x="10613" y="5450"/>
                  </a:cubicBezTo>
                  <a:cubicBezTo>
                    <a:pt x="10816" y="5307"/>
                    <a:pt x="10899" y="4961"/>
                    <a:pt x="10768" y="4752"/>
                  </a:cubicBezTo>
                  <a:lnTo>
                    <a:pt x="10768" y="4752"/>
                  </a:lnTo>
                  <a:cubicBezTo>
                    <a:pt x="10965" y="4729"/>
                    <a:pt x="11048" y="4633"/>
                    <a:pt x="11078" y="4544"/>
                  </a:cubicBezTo>
                  <a:cubicBezTo>
                    <a:pt x="11167" y="4258"/>
                    <a:pt x="10983" y="4132"/>
                    <a:pt x="10911" y="4097"/>
                  </a:cubicBezTo>
                  <a:close/>
                  <a:moveTo>
                    <a:pt x="4317" y="19723"/>
                  </a:moveTo>
                  <a:lnTo>
                    <a:pt x="4317" y="19723"/>
                  </a:lnTo>
                  <a:cubicBezTo>
                    <a:pt x="4246" y="19711"/>
                    <a:pt x="4228" y="19699"/>
                    <a:pt x="4216" y="19645"/>
                  </a:cubicBezTo>
                  <a:cubicBezTo>
                    <a:pt x="4216" y="19639"/>
                    <a:pt x="4204" y="19633"/>
                    <a:pt x="4204" y="19627"/>
                  </a:cubicBezTo>
                  <a:cubicBezTo>
                    <a:pt x="4228" y="19639"/>
                    <a:pt x="4252" y="19657"/>
                    <a:pt x="4275" y="19675"/>
                  </a:cubicBezTo>
                  <a:lnTo>
                    <a:pt x="4287" y="19693"/>
                  </a:lnTo>
                  <a:lnTo>
                    <a:pt x="4317" y="19723"/>
                  </a:lnTo>
                  <a:close/>
                  <a:moveTo>
                    <a:pt x="4514" y="18793"/>
                  </a:moveTo>
                  <a:cubicBezTo>
                    <a:pt x="4413" y="18685"/>
                    <a:pt x="4353" y="18596"/>
                    <a:pt x="4317" y="18507"/>
                  </a:cubicBezTo>
                  <a:cubicBezTo>
                    <a:pt x="4234" y="18304"/>
                    <a:pt x="4108" y="18149"/>
                    <a:pt x="3989" y="18000"/>
                  </a:cubicBezTo>
                  <a:cubicBezTo>
                    <a:pt x="3882" y="17875"/>
                    <a:pt x="3787" y="17737"/>
                    <a:pt x="3697" y="17606"/>
                  </a:cubicBezTo>
                  <a:cubicBezTo>
                    <a:pt x="3643" y="17529"/>
                    <a:pt x="3637" y="17451"/>
                    <a:pt x="3661" y="17380"/>
                  </a:cubicBezTo>
                  <a:cubicBezTo>
                    <a:pt x="3691" y="17308"/>
                    <a:pt x="3757" y="17255"/>
                    <a:pt x="3852" y="17231"/>
                  </a:cubicBezTo>
                  <a:cubicBezTo>
                    <a:pt x="3894" y="17225"/>
                    <a:pt x="3930" y="17201"/>
                    <a:pt x="3953" y="17165"/>
                  </a:cubicBezTo>
                  <a:lnTo>
                    <a:pt x="3959" y="17171"/>
                  </a:lnTo>
                  <a:cubicBezTo>
                    <a:pt x="4108" y="17284"/>
                    <a:pt x="4174" y="17410"/>
                    <a:pt x="4174" y="17559"/>
                  </a:cubicBezTo>
                  <a:cubicBezTo>
                    <a:pt x="4174" y="17660"/>
                    <a:pt x="4180" y="17737"/>
                    <a:pt x="4198" y="17827"/>
                  </a:cubicBezTo>
                  <a:lnTo>
                    <a:pt x="4204" y="17881"/>
                  </a:lnTo>
                  <a:cubicBezTo>
                    <a:pt x="4222" y="18030"/>
                    <a:pt x="4311" y="18125"/>
                    <a:pt x="4377" y="18197"/>
                  </a:cubicBezTo>
                  <a:cubicBezTo>
                    <a:pt x="4442" y="18262"/>
                    <a:pt x="4526" y="18304"/>
                    <a:pt x="4597" y="18346"/>
                  </a:cubicBezTo>
                  <a:cubicBezTo>
                    <a:pt x="4651" y="18375"/>
                    <a:pt x="4699" y="18393"/>
                    <a:pt x="4734" y="18423"/>
                  </a:cubicBezTo>
                  <a:cubicBezTo>
                    <a:pt x="4734" y="18423"/>
                    <a:pt x="4764" y="18447"/>
                    <a:pt x="4770" y="18453"/>
                  </a:cubicBezTo>
                  <a:lnTo>
                    <a:pt x="4770" y="18465"/>
                  </a:lnTo>
                  <a:cubicBezTo>
                    <a:pt x="4729" y="18584"/>
                    <a:pt x="4740" y="18703"/>
                    <a:pt x="4800" y="18811"/>
                  </a:cubicBezTo>
                  <a:lnTo>
                    <a:pt x="4800" y="18811"/>
                  </a:lnTo>
                  <a:cubicBezTo>
                    <a:pt x="4764" y="18823"/>
                    <a:pt x="4729" y="18840"/>
                    <a:pt x="4705" y="18858"/>
                  </a:cubicBezTo>
                  <a:cubicBezTo>
                    <a:pt x="4615" y="18858"/>
                    <a:pt x="4556" y="18840"/>
                    <a:pt x="4514" y="18793"/>
                  </a:cubicBezTo>
                  <a:close/>
                  <a:moveTo>
                    <a:pt x="4293" y="6440"/>
                  </a:moveTo>
                  <a:lnTo>
                    <a:pt x="4293" y="6481"/>
                  </a:lnTo>
                  <a:lnTo>
                    <a:pt x="4263" y="6481"/>
                  </a:lnTo>
                  <a:cubicBezTo>
                    <a:pt x="4252" y="6481"/>
                    <a:pt x="4234" y="6481"/>
                    <a:pt x="4222" y="6487"/>
                  </a:cubicBezTo>
                  <a:cubicBezTo>
                    <a:pt x="4204" y="6487"/>
                    <a:pt x="4198" y="6493"/>
                    <a:pt x="4186" y="6493"/>
                  </a:cubicBezTo>
                  <a:cubicBezTo>
                    <a:pt x="4079" y="6469"/>
                    <a:pt x="3965" y="6458"/>
                    <a:pt x="3864" y="6440"/>
                  </a:cubicBezTo>
                  <a:cubicBezTo>
                    <a:pt x="3685" y="6422"/>
                    <a:pt x="3518" y="6398"/>
                    <a:pt x="3363" y="6344"/>
                  </a:cubicBezTo>
                  <a:cubicBezTo>
                    <a:pt x="3298" y="6320"/>
                    <a:pt x="3238" y="6303"/>
                    <a:pt x="3172" y="6285"/>
                  </a:cubicBezTo>
                  <a:cubicBezTo>
                    <a:pt x="3041" y="6249"/>
                    <a:pt x="2922" y="6213"/>
                    <a:pt x="2821" y="6159"/>
                  </a:cubicBezTo>
                  <a:cubicBezTo>
                    <a:pt x="2761" y="6130"/>
                    <a:pt x="2695" y="6106"/>
                    <a:pt x="2636" y="6082"/>
                  </a:cubicBezTo>
                  <a:cubicBezTo>
                    <a:pt x="2576" y="6064"/>
                    <a:pt x="2523" y="6046"/>
                    <a:pt x="2469" y="6016"/>
                  </a:cubicBezTo>
                  <a:cubicBezTo>
                    <a:pt x="2344" y="5945"/>
                    <a:pt x="2260" y="5843"/>
                    <a:pt x="2225" y="5718"/>
                  </a:cubicBezTo>
                  <a:cubicBezTo>
                    <a:pt x="2189" y="5599"/>
                    <a:pt x="2201" y="5516"/>
                    <a:pt x="2266" y="5438"/>
                  </a:cubicBezTo>
                  <a:cubicBezTo>
                    <a:pt x="2308" y="5480"/>
                    <a:pt x="2350" y="5504"/>
                    <a:pt x="2368" y="5510"/>
                  </a:cubicBezTo>
                  <a:cubicBezTo>
                    <a:pt x="2469" y="5557"/>
                    <a:pt x="2564" y="5623"/>
                    <a:pt x="2672" y="5688"/>
                  </a:cubicBezTo>
                  <a:cubicBezTo>
                    <a:pt x="2821" y="5778"/>
                    <a:pt x="2970" y="5873"/>
                    <a:pt x="3137" y="5933"/>
                  </a:cubicBezTo>
                  <a:cubicBezTo>
                    <a:pt x="3286" y="5987"/>
                    <a:pt x="3447" y="6064"/>
                    <a:pt x="3626" y="6171"/>
                  </a:cubicBezTo>
                  <a:cubicBezTo>
                    <a:pt x="3816" y="6291"/>
                    <a:pt x="4043" y="6362"/>
                    <a:pt x="4293" y="6374"/>
                  </a:cubicBezTo>
                  <a:close/>
                  <a:moveTo>
                    <a:pt x="9671" y="4144"/>
                  </a:moveTo>
                  <a:cubicBezTo>
                    <a:pt x="9629" y="4126"/>
                    <a:pt x="9593" y="4109"/>
                    <a:pt x="9564" y="4085"/>
                  </a:cubicBezTo>
                  <a:lnTo>
                    <a:pt x="9671" y="4085"/>
                  </a:lnTo>
                  <a:close/>
                  <a:moveTo>
                    <a:pt x="1783" y="8550"/>
                  </a:moveTo>
                  <a:cubicBezTo>
                    <a:pt x="1783" y="8556"/>
                    <a:pt x="1789" y="8556"/>
                    <a:pt x="1789" y="8568"/>
                  </a:cubicBezTo>
                  <a:lnTo>
                    <a:pt x="1783" y="8568"/>
                  </a:lnTo>
                  <a:close/>
                  <a:moveTo>
                    <a:pt x="2588" y="4770"/>
                  </a:moveTo>
                  <a:cubicBezTo>
                    <a:pt x="2594" y="4711"/>
                    <a:pt x="2642" y="4651"/>
                    <a:pt x="2713" y="4603"/>
                  </a:cubicBezTo>
                  <a:cubicBezTo>
                    <a:pt x="2731" y="4585"/>
                    <a:pt x="2743" y="4580"/>
                    <a:pt x="2761" y="4562"/>
                  </a:cubicBezTo>
                  <a:cubicBezTo>
                    <a:pt x="2773" y="4585"/>
                    <a:pt x="2797" y="4615"/>
                    <a:pt x="2821" y="4639"/>
                  </a:cubicBezTo>
                  <a:cubicBezTo>
                    <a:pt x="3047" y="4860"/>
                    <a:pt x="3298" y="5027"/>
                    <a:pt x="3566" y="5140"/>
                  </a:cubicBezTo>
                  <a:cubicBezTo>
                    <a:pt x="3643" y="5176"/>
                    <a:pt x="3721" y="5206"/>
                    <a:pt x="3781" y="5241"/>
                  </a:cubicBezTo>
                  <a:cubicBezTo>
                    <a:pt x="3906" y="5331"/>
                    <a:pt x="4049" y="5390"/>
                    <a:pt x="4198" y="5426"/>
                  </a:cubicBezTo>
                  <a:cubicBezTo>
                    <a:pt x="4162" y="5468"/>
                    <a:pt x="4138" y="5516"/>
                    <a:pt x="4132" y="5575"/>
                  </a:cubicBezTo>
                  <a:lnTo>
                    <a:pt x="4132" y="5623"/>
                  </a:lnTo>
                  <a:cubicBezTo>
                    <a:pt x="3655" y="5498"/>
                    <a:pt x="3208" y="5319"/>
                    <a:pt x="2856" y="5170"/>
                  </a:cubicBezTo>
                  <a:cubicBezTo>
                    <a:pt x="2797" y="5146"/>
                    <a:pt x="2761" y="5122"/>
                    <a:pt x="2737" y="5092"/>
                  </a:cubicBezTo>
                  <a:cubicBezTo>
                    <a:pt x="2636" y="4967"/>
                    <a:pt x="2582" y="4854"/>
                    <a:pt x="2588" y="4770"/>
                  </a:cubicBezTo>
                  <a:close/>
                  <a:moveTo>
                    <a:pt x="3983" y="4126"/>
                  </a:moveTo>
                  <a:cubicBezTo>
                    <a:pt x="4025" y="4126"/>
                    <a:pt x="4067" y="4132"/>
                    <a:pt x="4085" y="4138"/>
                  </a:cubicBezTo>
                  <a:lnTo>
                    <a:pt x="4097" y="4138"/>
                  </a:lnTo>
                  <a:cubicBezTo>
                    <a:pt x="4079" y="4162"/>
                    <a:pt x="4073" y="4192"/>
                    <a:pt x="4073" y="4222"/>
                  </a:cubicBezTo>
                  <a:cubicBezTo>
                    <a:pt x="3995" y="4198"/>
                    <a:pt x="3936" y="4168"/>
                    <a:pt x="3900" y="4126"/>
                  </a:cubicBezTo>
                  <a:lnTo>
                    <a:pt x="3924" y="4126"/>
                  </a:lnTo>
                  <a:close/>
                  <a:moveTo>
                    <a:pt x="6338" y="14625"/>
                  </a:moveTo>
                  <a:cubicBezTo>
                    <a:pt x="6338" y="14619"/>
                    <a:pt x="6344" y="14607"/>
                    <a:pt x="6350" y="14602"/>
                  </a:cubicBezTo>
                  <a:cubicBezTo>
                    <a:pt x="6344" y="14607"/>
                    <a:pt x="6344" y="14619"/>
                    <a:pt x="6338" y="14625"/>
                  </a:cubicBezTo>
                  <a:close/>
                  <a:moveTo>
                    <a:pt x="5986" y="8031"/>
                  </a:moveTo>
                  <a:lnTo>
                    <a:pt x="5986" y="8031"/>
                  </a:lnTo>
                  <a:cubicBezTo>
                    <a:pt x="5986" y="8020"/>
                    <a:pt x="5986" y="8031"/>
                    <a:pt x="5986" y="8031"/>
                  </a:cubicBezTo>
                  <a:close/>
                  <a:moveTo>
                    <a:pt x="6392" y="5688"/>
                  </a:moveTo>
                  <a:cubicBezTo>
                    <a:pt x="6422" y="5706"/>
                    <a:pt x="6452" y="5712"/>
                    <a:pt x="6481" y="5712"/>
                  </a:cubicBezTo>
                  <a:lnTo>
                    <a:pt x="6517" y="5712"/>
                  </a:lnTo>
                  <a:cubicBezTo>
                    <a:pt x="6529" y="5712"/>
                    <a:pt x="6553" y="5706"/>
                    <a:pt x="6577" y="5706"/>
                  </a:cubicBezTo>
                  <a:cubicBezTo>
                    <a:pt x="6607" y="5706"/>
                    <a:pt x="6642" y="5706"/>
                    <a:pt x="6672" y="5712"/>
                  </a:cubicBezTo>
                  <a:cubicBezTo>
                    <a:pt x="6708" y="5712"/>
                    <a:pt x="6756" y="5718"/>
                    <a:pt x="6791" y="5718"/>
                  </a:cubicBezTo>
                  <a:cubicBezTo>
                    <a:pt x="6815" y="5718"/>
                    <a:pt x="6845" y="5718"/>
                    <a:pt x="6863" y="5712"/>
                  </a:cubicBezTo>
                  <a:cubicBezTo>
                    <a:pt x="7209" y="5677"/>
                    <a:pt x="7501" y="5527"/>
                    <a:pt x="7781" y="5384"/>
                  </a:cubicBezTo>
                  <a:lnTo>
                    <a:pt x="7835" y="5355"/>
                  </a:lnTo>
                  <a:cubicBezTo>
                    <a:pt x="7876" y="5331"/>
                    <a:pt x="7924" y="5301"/>
                    <a:pt x="7966" y="5277"/>
                  </a:cubicBezTo>
                  <a:cubicBezTo>
                    <a:pt x="8025" y="5241"/>
                    <a:pt x="8085" y="5211"/>
                    <a:pt x="8151" y="5182"/>
                  </a:cubicBezTo>
                  <a:cubicBezTo>
                    <a:pt x="8300" y="5116"/>
                    <a:pt x="8490" y="5009"/>
                    <a:pt x="8586" y="4824"/>
                  </a:cubicBezTo>
                  <a:cubicBezTo>
                    <a:pt x="8586" y="4818"/>
                    <a:pt x="8598" y="4812"/>
                    <a:pt x="8598" y="4812"/>
                  </a:cubicBezTo>
                  <a:cubicBezTo>
                    <a:pt x="8604" y="4824"/>
                    <a:pt x="8610" y="4830"/>
                    <a:pt x="8628" y="4848"/>
                  </a:cubicBezTo>
                  <a:cubicBezTo>
                    <a:pt x="8645" y="4884"/>
                    <a:pt x="8657" y="4890"/>
                    <a:pt x="8657" y="4901"/>
                  </a:cubicBezTo>
                  <a:cubicBezTo>
                    <a:pt x="8568" y="5086"/>
                    <a:pt x="8461" y="5271"/>
                    <a:pt x="8276" y="5378"/>
                  </a:cubicBezTo>
                  <a:cubicBezTo>
                    <a:pt x="8169" y="5438"/>
                    <a:pt x="8049" y="5498"/>
                    <a:pt x="7930" y="5539"/>
                  </a:cubicBezTo>
                  <a:cubicBezTo>
                    <a:pt x="7811" y="5593"/>
                    <a:pt x="7686" y="5635"/>
                    <a:pt x="7566" y="5677"/>
                  </a:cubicBezTo>
                  <a:cubicBezTo>
                    <a:pt x="7405" y="5736"/>
                    <a:pt x="7233" y="5796"/>
                    <a:pt x="7066" y="5867"/>
                  </a:cubicBezTo>
                  <a:cubicBezTo>
                    <a:pt x="6946" y="5921"/>
                    <a:pt x="6821" y="5951"/>
                    <a:pt x="6690" y="5951"/>
                  </a:cubicBezTo>
                  <a:cubicBezTo>
                    <a:pt x="6636" y="5951"/>
                    <a:pt x="6583" y="5945"/>
                    <a:pt x="6529" y="5933"/>
                  </a:cubicBezTo>
                  <a:cubicBezTo>
                    <a:pt x="6481" y="5927"/>
                    <a:pt x="6440" y="5921"/>
                    <a:pt x="6404" y="5921"/>
                  </a:cubicBezTo>
                  <a:cubicBezTo>
                    <a:pt x="6380" y="5921"/>
                    <a:pt x="6368" y="5921"/>
                    <a:pt x="6350" y="5927"/>
                  </a:cubicBezTo>
                  <a:cubicBezTo>
                    <a:pt x="6392" y="5867"/>
                    <a:pt x="6404" y="5784"/>
                    <a:pt x="6392" y="5688"/>
                  </a:cubicBezTo>
                  <a:close/>
                  <a:moveTo>
                    <a:pt x="6499" y="6630"/>
                  </a:moveTo>
                  <a:cubicBezTo>
                    <a:pt x="6499" y="6607"/>
                    <a:pt x="6511" y="6601"/>
                    <a:pt x="6589" y="6571"/>
                  </a:cubicBezTo>
                  <a:lnTo>
                    <a:pt x="6618" y="6559"/>
                  </a:lnTo>
                  <a:cubicBezTo>
                    <a:pt x="6666" y="6547"/>
                    <a:pt x="6702" y="6535"/>
                    <a:pt x="6732" y="6535"/>
                  </a:cubicBezTo>
                  <a:cubicBezTo>
                    <a:pt x="7089" y="6517"/>
                    <a:pt x="7423" y="6416"/>
                    <a:pt x="7715" y="6320"/>
                  </a:cubicBezTo>
                  <a:cubicBezTo>
                    <a:pt x="8043" y="6219"/>
                    <a:pt x="8389" y="6076"/>
                    <a:pt x="8657" y="5784"/>
                  </a:cubicBezTo>
                  <a:cubicBezTo>
                    <a:pt x="8687" y="5748"/>
                    <a:pt x="8723" y="5718"/>
                    <a:pt x="8753" y="5688"/>
                  </a:cubicBezTo>
                  <a:lnTo>
                    <a:pt x="8824" y="5617"/>
                  </a:lnTo>
                  <a:cubicBezTo>
                    <a:pt x="8836" y="5653"/>
                    <a:pt x="8824" y="5682"/>
                    <a:pt x="8812" y="5712"/>
                  </a:cubicBezTo>
                  <a:cubicBezTo>
                    <a:pt x="8753" y="5814"/>
                    <a:pt x="8687" y="5891"/>
                    <a:pt x="8616" y="5933"/>
                  </a:cubicBezTo>
                  <a:cubicBezTo>
                    <a:pt x="8371" y="6100"/>
                    <a:pt x="8121" y="6255"/>
                    <a:pt x="7859" y="6422"/>
                  </a:cubicBezTo>
                  <a:cubicBezTo>
                    <a:pt x="7715" y="6499"/>
                    <a:pt x="7560" y="6541"/>
                    <a:pt x="7388" y="6577"/>
                  </a:cubicBezTo>
                  <a:cubicBezTo>
                    <a:pt x="7352" y="6583"/>
                    <a:pt x="7304" y="6589"/>
                    <a:pt x="7268" y="6607"/>
                  </a:cubicBezTo>
                  <a:cubicBezTo>
                    <a:pt x="7119" y="6642"/>
                    <a:pt x="6946" y="6678"/>
                    <a:pt x="6791" y="6678"/>
                  </a:cubicBezTo>
                  <a:cubicBezTo>
                    <a:pt x="6702" y="6678"/>
                    <a:pt x="6612" y="6666"/>
                    <a:pt x="6541" y="6636"/>
                  </a:cubicBezTo>
                  <a:cubicBezTo>
                    <a:pt x="6523" y="6636"/>
                    <a:pt x="6517" y="6630"/>
                    <a:pt x="6499" y="6630"/>
                  </a:cubicBezTo>
                  <a:close/>
                  <a:moveTo>
                    <a:pt x="9111" y="4919"/>
                  </a:moveTo>
                  <a:cubicBezTo>
                    <a:pt x="9111" y="4913"/>
                    <a:pt x="9111" y="4907"/>
                    <a:pt x="9105" y="4890"/>
                  </a:cubicBezTo>
                  <a:cubicBezTo>
                    <a:pt x="9111" y="4890"/>
                    <a:pt x="9111" y="4890"/>
                    <a:pt x="9116" y="4901"/>
                  </a:cubicBezTo>
                  <a:cubicBezTo>
                    <a:pt x="9116" y="4907"/>
                    <a:pt x="9116" y="4913"/>
                    <a:pt x="9111" y="4919"/>
                  </a:cubicBezTo>
                  <a:close/>
                  <a:moveTo>
                    <a:pt x="8157" y="4156"/>
                  </a:moveTo>
                  <a:lnTo>
                    <a:pt x="8133" y="4132"/>
                  </a:lnTo>
                  <a:cubicBezTo>
                    <a:pt x="8139" y="4132"/>
                    <a:pt x="8157" y="4132"/>
                    <a:pt x="8163" y="4126"/>
                  </a:cubicBezTo>
                  <a:cubicBezTo>
                    <a:pt x="8163" y="4138"/>
                    <a:pt x="8163" y="4144"/>
                    <a:pt x="8157" y="4156"/>
                  </a:cubicBezTo>
                  <a:close/>
                  <a:moveTo>
                    <a:pt x="2290" y="4007"/>
                  </a:moveTo>
                  <a:cubicBezTo>
                    <a:pt x="2278" y="3995"/>
                    <a:pt x="2260" y="3989"/>
                    <a:pt x="2236" y="3983"/>
                  </a:cubicBezTo>
                  <a:lnTo>
                    <a:pt x="2290" y="3983"/>
                  </a:lnTo>
                  <a:close/>
                  <a:moveTo>
                    <a:pt x="6130" y="8765"/>
                  </a:moveTo>
                  <a:lnTo>
                    <a:pt x="6130" y="8765"/>
                  </a:lnTo>
                  <a:cubicBezTo>
                    <a:pt x="6112" y="8747"/>
                    <a:pt x="6106" y="8717"/>
                    <a:pt x="6094" y="8693"/>
                  </a:cubicBezTo>
                  <a:cubicBezTo>
                    <a:pt x="6094" y="8681"/>
                    <a:pt x="6082" y="8681"/>
                    <a:pt x="6082" y="8675"/>
                  </a:cubicBezTo>
                  <a:cubicBezTo>
                    <a:pt x="6100" y="8687"/>
                    <a:pt x="6112" y="8693"/>
                    <a:pt x="6136" y="8705"/>
                  </a:cubicBezTo>
                  <a:lnTo>
                    <a:pt x="6153" y="8717"/>
                  </a:lnTo>
                  <a:lnTo>
                    <a:pt x="6159" y="8723"/>
                  </a:lnTo>
                  <a:cubicBezTo>
                    <a:pt x="6225" y="8818"/>
                    <a:pt x="6291" y="8908"/>
                    <a:pt x="6320" y="9003"/>
                  </a:cubicBezTo>
                  <a:cubicBezTo>
                    <a:pt x="6249" y="8926"/>
                    <a:pt x="6183" y="8848"/>
                    <a:pt x="6130" y="8765"/>
                  </a:cubicBezTo>
                  <a:close/>
                  <a:moveTo>
                    <a:pt x="6279" y="7388"/>
                  </a:moveTo>
                  <a:cubicBezTo>
                    <a:pt x="6249" y="7364"/>
                    <a:pt x="6219" y="7358"/>
                    <a:pt x="6189" y="7358"/>
                  </a:cubicBezTo>
                  <a:lnTo>
                    <a:pt x="6165" y="7358"/>
                  </a:lnTo>
                  <a:lnTo>
                    <a:pt x="6165" y="7334"/>
                  </a:lnTo>
                  <a:lnTo>
                    <a:pt x="6189" y="7334"/>
                  </a:lnTo>
                  <a:cubicBezTo>
                    <a:pt x="6201" y="7334"/>
                    <a:pt x="6225" y="7334"/>
                    <a:pt x="6243" y="7328"/>
                  </a:cubicBezTo>
                  <a:cubicBezTo>
                    <a:pt x="6350" y="7298"/>
                    <a:pt x="6487" y="7280"/>
                    <a:pt x="6630" y="7280"/>
                  </a:cubicBezTo>
                  <a:cubicBezTo>
                    <a:pt x="6756" y="7280"/>
                    <a:pt x="6887" y="7292"/>
                    <a:pt x="7000" y="7304"/>
                  </a:cubicBezTo>
                  <a:lnTo>
                    <a:pt x="7054" y="7304"/>
                  </a:lnTo>
                  <a:cubicBezTo>
                    <a:pt x="7119" y="7304"/>
                    <a:pt x="7185" y="7298"/>
                    <a:pt x="7262" y="7274"/>
                  </a:cubicBezTo>
                  <a:cubicBezTo>
                    <a:pt x="7471" y="7215"/>
                    <a:pt x="7739" y="7137"/>
                    <a:pt x="8014" y="7042"/>
                  </a:cubicBezTo>
                  <a:cubicBezTo>
                    <a:pt x="8276" y="6958"/>
                    <a:pt x="8514" y="6821"/>
                    <a:pt x="8777" y="6618"/>
                  </a:cubicBezTo>
                  <a:cubicBezTo>
                    <a:pt x="8854" y="6559"/>
                    <a:pt x="8944" y="6481"/>
                    <a:pt x="9027" y="6386"/>
                  </a:cubicBezTo>
                  <a:lnTo>
                    <a:pt x="9027" y="6410"/>
                  </a:lnTo>
                  <a:cubicBezTo>
                    <a:pt x="9033" y="6475"/>
                    <a:pt x="9051" y="6535"/>
                    <a:pt x="9033" y="6583"/>
                  </a:cubicBezTo>
                  <a:cubicBezTo>
                    <a:pt x="9027" y="6613"/>
                    <a:pt x="9027" y="6636"/>
                    <a:pt x="9027" y="6660"/>
                  </a:cubicBezTo>
                  <a:cubicBezTo>
                    <a:pt x="8973" y="6696"/>
                    <a:pt x="8956" y="6744"/>
                    <a:pt x="8944" y="6762"/>
                  </a:cubicBezTo>
                  <a:cubicBezTo>
                    <a:pt x="8866" y="6964"/>
                    <a:pt x="8717" y="7119"/>
                    <a:pt x="8508" y="7239"/>
                  </a:cubicBezTo>
                  <a:cubicBezTo>
                    <a:pt x="8455" y="7268"/>
                    <a:pt x="8407" y="7292"/>
                    <a:pt x="8359" y="7322"/>
                  </a:cubicBezTo>
                  <a:cubicBezTo>
                    <a:pt x="8276" y="7364"/>
                    <a:pt x="8192" y="7417"/>
                    <a:pt x="8109" y="7459"/>
                  </a:cubicBezTo>
                  <a:cubicBezTo>
                    <a:pt x="8061" y="7489"/>
                    <a:pt x="8008" y="7519"/>
                    <a:pt x="7960" y="7549"/>
                  </a:cubicBezTo>
                  <a:cubicBezTo>
                    <a:pt x="7918" y="7578"/>
                    <a:pt x="7870" y="7608"/>
                    <a:pt x="7829" y="7632"/>
                  </a:cubicBezTo>
                  <a:cubicBezTo>
                    <a:pt x="7662" y="7715"/>
                    <a:pt x="7537" y="7751"/>
                    <a:pt x="7411" y="7751"/>
                  </a:cubicBezTo>
                  <a:lnTo>
                    <a:pt x="7358" y="7751"/>
                  </a:lnTo>
                  <a:cubicBezTo>
                    <a:pt x="7018" y="7715"/>
                    <a:pt x="6612" y="7650"/>
                    <a:pt x="6279" y="7388"/>
                  </a:cubicBezTo>
                  <a:close/>
                  <a:moveTo>
                    <a:pt x="8967" y="4049"/>
                  </a:moveTo>
                  <a:cubicBezTo>
                    <a:pt x="9003" y="4049"/>
                    <a:pt x="9045" y="4049"/>
                    <a:pt x="9081" y="4055"/>
                  </a:cubicBezTo>
                  <a:cubicBezTo>
                    <a:pt x="9057" y="4067"/>
                    <a:pt x="9033" y="4073"/>
                    <a:pt x="9015" y="4085"/>
                  </a:cubicBezTo>
                  <a:cubicBezTo>
                    <a:pt x="8961" y="4109"/>
                    <a:pt x="8908" y="4132"/>
                    <a:pt x="8866" y="4132"/>
                  </a:cubicBezTo>
                  <a:cubicBezTo>
                    <a:pt x="8818" y="4132"/>
                    <a:pt x="8783" y="4156"/>
                    <a:pt x="8753" y="4174"/>
                  </a:cubicBezTo>
                  <a:cubicBezTo>
                    <a:pt x="8735" y="4132"/>
                    <a:pt x="8723" y="4097"/>
                    <a:pt x="8699" y="4067"/>
                  </a:cubicBezTo>
                  <a:cubicBezTo>
                    <a:pt x="8783" y="4055"/>
                    <a:pt x="8866" y="4055"/>
                    <a:pt x="8944" y="4049"/>
                  </a:cubicBezTo>
                  <a:close/>
                  <a:moveTo>
                    <a:pt x="2201" y="11114"/>
                  </a:moveTo>
                  <a:cubicBezTo>
                    <a:pt x="2117" y="11066"/>
                    <a:pt x="2058" y="11018"/>
                    <a:pt x="2022" y="10959"/>
                  </a:cubicBezTo>
                  <a:cubicBezTo>
                    <a:pt x="2016" y="10941"/>
                    <a:pt x="2004" y="10935"/>
                    <a:pt x="1998" y="10929"/>
                  </a:cubicBezTo>
                  <a:cubicBezTo>
                    <a:pt x="1962" y="10851"/>
                    <a:pt x="1909" y="10750"/>
                    <a:pt x="1855" y="10661"/>
                  </a:cubicBezTo>
                  <a:cubicBezTo>
                    <a:pt x="1813" y="10577"/>
                    <a:pt x="1777" y="10500"/>
                    <a:pt x="1754" y="10464"/>
                  </a:cubicBezTo>
                  <a:cubicBezTo>
                    <a:pt x="1634" y="10225"/>
                    <a:pt x="1604" y="9963"/>
                    <a:pt x="1581" y="9695"/>
                  </a:cubicBezTo>
                  <a:cubicBezTo>
                    <a:pt x="1587" y="9713"/>
                    <a:pt x="1599" y="9719"/>
                    <a:pt x="1604" y="9737"/>
                  </a:cubicBezTo>
                  <a:cubicBezTo>
                    <a:pt x="1706" y="9874"/>
                    <a:pt x="1795" y="10041"/>
                    <a:pt x="1885" y="10220"/>
                  </a:cubicBezTo>
                  <a:cubicBezTo>
                    <a:pt x="1992" y="10434"/>
                    <a:pt x="2123" y="10631"/>
                    <a:pt x="2272" y="10798"/>
                  </a:cubicBezTo>
                  <a:cubicBezTo>
                    <a:pt x="2320" y="10846"/>
                    <a:pt x="2320" y="10911"/>
                    <a:pt x="2326" y="11018"/>
                  </a:cubicBezTo>
                  <a:lnTo>
                    <a:pt x="2326" y="11078"/>
                  </a:lnTo>
                  <a:cubicBezTo>
                    <a:pt x="2320" y="11084"/>
                    <a:pt x="2296" y="11096"/>
                    <a:pt x="2284" y="11108"/>
                  </a:cubicBezTo>
                  <a:cubicBezTo>
                    <a:pt x="2266" y="11114"/>
                    <a:pt x="2254" y="11126"/>
                    <a:pt x="2230" y="11138"/>
                  </a:cubicBezTo>
                  <a:cubicBezTo>
                    <a:pt x="2225" y="11138"/>
                    <a:pt x="2225" y="11126"/>
                    <a:pt x="2213" y="11126"/>
                  </a:cubicBezTo>
                  <a:cubicBezTo>
                    <a:pt x="2225" y="11120"/>
                    <a:pt x="2207" y="11120"/>
                    <a:pt x="2201" y="11114"/>
                  </a:cubicBezTo>
                  <a:close/>
                  <a:moveTo>
                    <a:pt x="3071" y="9743"/>
                  </a:moveTo>
                  <a:cubicBezTo>
                    <a:pt x="3053" y="9826"/>
                    <a:pt x="3006" y="9892"/>
                    <a:pt x="2946" y="9945"/>
                  </a:cubicBezTo>
                  <a:cubicBezTo>
                    <a:pt x="2940" y="9945"/>
                    <a:pt x="2940" y="9951"/>
                    <a:pt x="2934" y="9951"/>
                  </a:cubicBezTo>
                  <a:lnTo>
                    <a:pt x="2916" y="9969"/>
                  </a:lnTo>
                  <a:cubicBezTo>
                    <a:pt x="2856" y="10011"/>
                    <a:pt x="2821" y="10064"/>
                    <a:pt x="2797" y="10118"/>
                  </a:cubicBezTo>
                  <a:cubicBezTo>
                    <a:pt x="2761" y="10130"/>
                    <a:pt x="2725" y="10136"/>
                    <a:pt x="2684" y="10136"/>
                  </a:cubicBezTo>
                  <a:lnTo>
                    <a:pt x="2672" y="10136"/>
                  </a:lnTo>
                  <a:lnTo>
                    <a:pt x="2624" y="10136"/>
                  </a:lnTo>
                  <a:cubicBezTo>
                    <a:pt x="2427" y="9987"/>
                    <a:pt x="2308" y="9856"/>
                    <a:pt x="2219" y="9689"/>
                  </a:cubicBezTo>
                  <a:cubicBezTo>
                    <a:pt x="2141" y="9552"/>
                    <a:pt x="2069" y="9403"/>
                    <a:pt x="1992" y="9260"/>
                  </a:cubicBezTo>
                  <a:lnTo>
                    <a:pt x="1909" y="9093"/>
                  </a:lnTo>
                  <a:lnTo>
                    <a:pt x="1909" y="9081"/>
                  </a:lnTo>
                  <a:cubicBezTo>
                    <a:pt x="1938" y="9081"/>
                    <a:pt x="1968" y="9075"/>
                    <a:pt x="1998" y="9057"/>
                  </a:cubicBezTo>
                  <a:cubicBezTo>
                    <a:pt x="2022" y="9045"/>
                    <a:pt x="2046" y="9027"/>
                    <a:pt x="2058" y="9015"/>
                  </a:cubicBezTo>
                  <a:cubicBezTo>
                    <a:pt x="2165" y="9152"/>
                    <a:pt x="2308" y="9230"/>
                    <a:pt x="2433" y="9289"/>
                  </a:cubicBezTo>
                  <a:cubicBezTo>
                    <a:pt x="2463" y="9301"/>
                    <a:pt x="2493" y="9319"/>
                    <a:pt x="2517" y="9331"/>
                  </a:cubicBezTo>
                  <a:cubicBezTo>
                    <a:pt x="2588" y="9379"/>
                    <a:pt x="2672" y="9421"/>
                    <a:pt x="2755" y="9462"/>
                  </a:cubicBezTo>
                  <a:lnTo>
                    <a:pt x="3041" y="9617"/>
                  </a:lnTo>
                  <a:cubicBezTo>
                    <a:pt x="3089" y="9641"/>
                    <a:pt x="3095" y="9653"/>
                    <a:pt x="3095" y="9653"/>
                  </a:cubicBezTo>
                  <a:lnTo>
                    <a:pt x="3095" y="9653"/>
                  </a:lnTo>
                  <a:cubicBezTo>
                    <a:pt x="3095" y="9671"/>
                    <a:pt x="3095" y="9683"/>
                    <a:pt x="3071" y="9743"/>
                  </a:cubicBezTo>
                  <a:close/>
                  <a:moveTo>
                    <a:pt x="3691" y="8753"/>
                  </a:moveTo>
                  <a:lnTo>
                    <a:pt x="3679" y="8765"/>
                  </a:lnTo>
                  <a:cubicBezTo>
                    <a:pt x="3661" y="8783"/>
                    <a:pt x="3637" y="8795"/>
                    <a:pt x="3620" y="8818"/>
                  </a:cubicBezTo>
                  <a:lnTo>
                    <a:pt x="3506" y="8818"/>
                  </a:lnTo>
                  <a:lnTo>
                    <a:pt x="3500" y="8818"/>
                  </a:lnTo>
                  <a:cubicBezTo>
                    <a:pt x="3488" y="8818"/>
                    <a:pt x="3482" y="8812"/>
                    <a:pt x="3477" y="8812"/>
                  </a:cubicBezTo>
                  <a:cubicBezTo>
                    <a:pt x="3423" y="8795"/>
                    <a:pt x="3363" y="8789"/>
                    <a:pt x="3310" y="8789"/>
                  </a:cubicBezTo>
                  <a:cubicBezTo>
                    <a:pt x="3274" y="8789"/>
                    <a:pt x="3232" y="8795"/>
                    <a:pt x="3190" y="8801"/>
                  </a:cubicBezTo>
                  <a:cubicBezTo>
                    <a:pt x="3161" y="8795"/>
                    <a:pt x="3131" y="8795"/>
                    <a:pt x="3101" y="8789"/>
                  </a:cubicBezTo>
                  <a:cubicBezTo>
                    <a:pt x="3041" y="8783"/>
                    <a:pt x="2994" y="8771"/>
                    <a:pt x="2952" y="8753"/>
                  </a:cubicBezTo>
                  <a:lnTo>
                    <a:pt x="2886" y="8723"/>
                  </a:lnTo>
                  <a:cubicBezTo>
                    <a:pt x="2666" y="8616"/>
                    <a:pt x="2457" y="8514"/>
                    <a:pt x="2266" y="8371"/>
                  </a:cubicBezTo>
                  <a:cubicBezTo>
                    <a:pt x="2254" y="8341"/>
                    <a:pt x="2230" y="8306"/>
                    <a:pt x="2195" y="8276"/>
                  </a:cubicBezTo>
                  <a:cubicBezTo>
                    <a:pt x="2165" y="8169"/>
                    <a:pt x="2105" y="8085"/>
                    <a:pt x="2052" y="8020"/>
                  </a:cubicBezTo>
                  <a:lnTo>
                    <a:pt x="2046" y="8014"/>
                  </a:lnTo>
                  <a:cubicBezTo>
                    <a:pt x="2040" y="7984"/>
                    <a:pt x="2022" y="7948"/>
                    <a:pt x="2016" y="7918"/>
                  </a:cubicBezTo>
                  <a:cubicBezTo>
                    <a:pt x="1998" y="7865"/>
                    <a:pt x="1986" y="7817"/>
                    <a:pt x="1968" y="7769"/>
                  </a:cubicBezTo>
                  <a:cubicBezTo>
                    <a:pt x="2069" y="7871"/>
                    <a:pt x="2189" y="7954"/>
                    <a:pt x="2314" y="8026"/>
                  </a:cubicBezTo>
                  <a:lnTo>
                    <a:pt x="2314" y="8026"/>
                  </a:lnTo>
                  <a:cubicBezTo>
                    <a:pt x="2415" y="8115"/>
                    <a:pt x="2529" y="8175"/>
                    <a:pt x="2642" y="8234"/>
                  </a:cubicBezTo>
                  <a:lnTo>
                    <a:pt x="2797" y="8324"/>
                  </a:lnTo>
                  <a:cubicBezTo>
                    <a:pt x="2874" y="8371"/>
                    <a:pt x="2940" y="8383"/>
                    <a:pt x="3000" y="8395"/>
                  </a:cubicBezTo>
                  <a:lnTo>
                    <a:pt x="3006" y="8395"/>
                  </a:lnTo>
                  <a:cubicBezTo>
                    <a:pt x="3232" y="8437"/>
                    <a:pt x="3435" y="8473"/>
                    <a:pt x="3626" y="8580"/>
                  </a:cubicBezTo>
                  <a:cubicBezTo>
                    <a:pt x="3661" y="8604"/>
                    <a:pt x="3691" y="8634"/>
                    <a:pt x="3697" y="8669"/>
                  </a:cubicBezTo>
                  <a:cubicBezTo>
                    <a:pt x="3715" y="8693"/>
                    <a:pt x="3697" y="8729"/>
                    <a:pt x="3691" y="8753"/>
                  </a:cubicBezTo>
                  <a:close/>
                  <a:moveTo>
                    <a:pt x="4365" y="7644"/>
                  </a:moveTo>
                  <a:cubicBezTo>
                    <a:pt x="4329" y="7662"/>
                    <a:pt x="4311" y="7686"/>
                    <a:pt x="4287" y="7710"/>
                  </a:cubicBezTo>
                  <a:cubicBezTo>
                    <a:pt x="4263" y="7733"/>
                    <a:pt x="4246" y="7751"/>
                    <a:pt x="4228" y="7751"/>
                  </a:cubicBezTo>
                  <a:cubicBezTo>
                    <a:pt x="4216" y="7751"/>
                    <a:pt x="4204" y="7763"/>
                    <a:pt x="4192" y="7769"/>
                  </a:cubicBezTo>
                  <a:lnTo>
                    <a:pt x="4162" y="7781"/>
                  </a:lnTo>
                  <a:lnTo>
                    <a:pt x="3959" y="7871"/>
                  </a:lnTo>
                  <a:lnTo>
                    <a:pt x="3864" y="7882"/>
                  </a:lnTo>
                  <a:lnTo>
                    <a:pt x="3858" y="7882"/>
                  </a:lnTo>
                  <a:cubicBezTo>
                    <a:pt x="3834" y="7871"/>
                    <a:pt x="3810" y="7871"/>
                    <a:pt x="3781" y="7871"/>
                  </a:cubicBezTo>
                  <a:cubicBezTo>
                    <a:pt x="3745" y="7871"/>
                    <a:pt x="3715" y="7882"/>
                    <a:pt x="3685" y="7888"/>
                  </a:cubicBezTo>
                  <a:cubicBezTo>
                    <a:pt x="3649" y="7865"/>
                    <a:pt x="3596" y="7835"/>
                    <a:pt x="3518" y="7835"/>
                  </a:cubicBezTo>
                  <a:lnTo>
                    <a:pt x="3500" y="7835"/>
                  </a:lnTo>
                  <a:lnTo>
                    <a:pt x="3459" y="7835"/>
                  </a:lnTo>
                  <a:lnTo>
                    <a:pt x="3459" y="7835"/>
                  </a:lnTo>
                  <a:lnTo>
                    <a:pt x="3459" y="7835"/>
                  </a:lnTo>
                  <a:cubicBezTo>
                    <a:pt x="3381" y="7775"/>
                    <a:pt x="3292" y="7745"/>
                    <a:pt x="3208" y="7715"/>
                  </a:cubicBezTo>
                  <a:cubicBezTo>
                    <a:pt x="3178" y="7710"/>
                    <a:pt x="3155" y="7692"/>
                    <a:pt x="3125" y="7686"/>
                  </a:cubicBezTo>
                  <a:cubicBezTo>
                    <a:pt x="3119" y="7686"/>
                    <a:pt x="3113" y="7680"/>
                    <a:pt x="3101" y="7680"/>
                  </a:cubicBezTo>
                  <a:cubicBezTo>
                    <a:pt x="3095" y="7668"/>
                    <a:pt x="3089" y="7668"/>
                    <a:pt x="3083" y="7668"/>
                  </a:cubicBezTo>
                  <a:cubicBezTo>
                    <a:pt x="3059" y="7662"/>
                    <a:pt x="3035" y="7650"/>
                    <a:pt x="3011" y="7638"/>
                  </a:cubicBezTo>
                  <a:cubicBezTo>
                    <a:pt x="2970" y="7626"/>
                    <a:pt x="2934" y="7602"/>
                    <a:pt x="2886" y="7578"/>
                  </a:cubicBezTo>
                  <a:cubicBezTo>
                    <a:pt x="2773" y="7531"/>
                    <a:pt x="2666" y="7477"/>
                    <a:pt x="2552" y="7429"/>
                  </a:cubicBezTo>
                  <a:cubicBezTo>
                    <a:pt x="2505" y="7411"/>
                    <a:pt x="2463" y="7394"/>
                    <a:pt x="2427" y="7370"/>
                  </a:cubicBezTo>
                  <a:cubicBezTo>
                    <a:pt x="2415" y="7370"/>
                    <a:pt x="2415" y="7364"/>
                    <a:pt x="2409" y="7364"/>
                  </a:cubicBezTo>
                  <a:lnTo>
                    <a:pt x="2391" y="7352"/>
                  </a:lnTo>
                  <a:lnTo>
                    <a:pt x="2374" y="7334"/>
                  </a:lnTo>
                  <a:cubicBezTo>
                    <a:pt x="2368" y="7328"/>
                    <a:pt x="2356" y="7328"/>
                    <a:pt x="2344" y="7322"/>
                  </a:cubicBezTo>
                  <a:cubicBezTo>
                    <a:pt x="2201" y="7268"/>
                    <a:pt x="2177" y="7215"/>
                    <a:pt x="2177" y="7143"/>
                  </a:cubicBezTo>
                  <a:cubicBezTo>
                    <a:pt x="2177" y="7095"/>
                    <a:pt x="2165" y="7066"/>
                    <a:pt x="2153" y="7054"/>
                  </a:cubicBezTo>
                  <a:cubicBezTo>
                    <a:pt x="2153" y="7030"/>
                    <a:pt x="2141" y="7006"/>
                    <a:pt x="2123" y="6988"/>
                  </a:cubicBezTo>
                  <a:lnTo>
                    <a:pt x="2123" y="6958"/>
                  </a:lnTo>
                  <a:cubicBezTo>
                    <a:pt x="2123" y="6934"/>
                    <a:pt x="2117" y="6905"/>
                    <a:pt x="2111" y="6875"/>
                  </a:cubicBezTo>
                  <a:cubicBezTo>
                    <a:pt x="2058" y="6696"/>
                    <a:pt x="2034" y="6577"/>
                    <a:pt x="2093" y="6463"/>
                  </a:cubicBezTo>
                  <a:cubicBezTo>
                    <a:pt x="2415" y="6636"/>
                    <a:pt x="2743" y="6791"/>
                    <a:pt x="3059" y="6934"/>
                  </a:cubicBezTo>
                  <a:cubicBezTo>
                    <a:pt x="3274" y="7030"/>
                    <a:pt x="3482" y="7107"/>
                    <a:pt x="3685" y="7149"/>
                  </a:cubicBezTo>
                  <a:cubicBezTo>
                    <a:pt x="3810" y="7179"/>
                    <a:pt x="3942" y="7197"/>
                    <a:pt x="4108" y="7197"/>
                  </a:cubicBezTo>
                  <a:cubicBezTo>
                    <a:pt x="4180" y="7197"/>
                    <a:pt x="4258" y="7197"/>
                    <a:pt x="4329" y="7185"/>
                  </a:cubicBezTo>
                  <a:cubicBezTo>
                    <a:pt x="4407" y="7185"/>
                    <a:pt x="4472" y="7179"/>
                    <a:pt x="4538" y="7179"/>
                  </a:cubicBezTo>
                  <a:lnTo>
                    <a:pt x="4651" y="7179"/>
                  </a:lnTo>
                  <a:lnTo>
                    <a:pt x="4669" y="7179"/>
                  </a:lnTo>
                  <a:cubicBezTo>
                    <a:pt x="4687" y="7179"/>
                    <a:pt x="4723" y="7173"/>
                    <a:pt x="4734" y="7167"/>
                  </a:cubicBezTo>
                  <a:cubicBezTo>
                    <a:pt x="4723" y="7227"/>
                    <a:pt x="4711" y="7286"/>
                    <a:pt x="4705" y="7340"/>
                  </a:cubicBezTo>
                  <a:lnTo>
                    <a:pt x="4687" y="7340"/>
                  </a:lnTo>
                  <a:cubicBezTo>
                    <a:pt x="4651" y="7340"/>
                    <a:pt x="4621" y="7358"/>
                    <a:pt x="4591" y="7382"/>
                  </a:cubicBezTo>
                  <a:cubicBezTo>
                    <a:pt x="4550" y="7417"/>
                    <a:pt x="4514" y="7471"/>
                    <a:pt x="4490" y="7531"/>
                  </a:cubicBezTo>
                  <a:lnTo>
                    <a:pt x="4389" y="7602"/>
                  </a:lnTo>
                  <a:close/>
                  <a:moveTo>
                    <a:pt x="4556" y="9015"/>
                  </a:moveTo>
                  <a:cubicBezTo>
                    <a:pt x="4520" y="9021"/>
                    <a:pt x="4484" y="9045"/>
                    <a:pt x="4454" y="9075"/>
                  </a:cubicBezTo>
                  <a:cubicBezTo>
                    <a:pt x="4454" y="9051"/>
                    <a:pt x="4460" y="9033"/>
                    <a:pt x="4460" y="9015"/>
                  </a:cubicBezTo>
                  <a:cubicBezTo>
                    <a:pt x="4466" y="8985"/>
                    <a:pt x="4472" y="8962"/>
                    <a:pt x="4514" y="8932"/>
                  </a:cubicBezTo>
                  <a:cubicBezTo>
                    <a:pt x="4526" y="8914"/>
                    <a:pt x="4550" y="8902"/>
                    <a:pt x="4562" y="8884"/>
                  </a:cubicBezTo>
                  <a:cubicBezTo>
                    <a:pt x="4621" y="8830"/>
                    <a:pt x="4699" y="8783"/>
                    <a:pt x="4752" y="8705"/>
                  </a:cubicBezTo>
                  <a:lnTo>
                    <a:pt x="4758" y="8699"/>
                  </a:lnTo>
                  <a:cubicBezTo>
                    <a:pt x="4794" y="8675"/>
                    <a:pt x="4818" y="8646"/>
                    <a:pt x="4836" y="8622"/>
                  </a:cubicBezTo>
                  <a:cubicBezTo>
                    <a:pt x="4860" y="8604"/>
                    <a:pt x="4878" y="8586"/>
                    <a:pt x="4889" y="8580"/>
                  </a:cubicBezTo>
                  <a:lnTo>
                    <a:pt x="4889" y="8580"/>
                  </a:lnTo>
                  <a:lnTo>
                    <a:pt x="4889" y="8580"/>
                  </a:lnTo>
                  <a:cubicBezTo>
                    <a:pt x="4878" y="8592"/>
                    <a:pt x="4860" y="8610"/>
                    <a:pt x="4860" y="8634"/>
                  </a:cubicBezTo>
                  <a:lnTo>
                    <a:pt x="4794" y="8824"/>
                  </a:lnTo>
                  <a:cubicBezTo>
                    <a:pt x="4711" y="8908"/>
                    <a:pt x="4639" y="8967"/>
                    <a:pt x="4562" y="9009"/>
                  </a:cubicBezTo>
                  <a:close/>
                  <a:moveTo>
                    <a:pt x="6243" y="18817"/>
                  </a:moveTo>
                  <a:cubicBezTo>
                    <a:pt x="6219" y="18817"/>
                    <a:pt x="6195" y="18829"/>
                    <a:pt x="6183" y="18829"/>
                  </a:cubicBezTo>
                  <a:cubicBezTo>
                    <a:pt x="6124" y="18834"/>
                    <a:pt x="6070" y="18840"/>
                    <a:pt x="6016" y="18840"/>
                  </a:cubicBezTo>
                  <a:cubicBezTo>
                    <a:pt x="5981" y="18840"/>
                    <a:pt x="5951" y="18840"/>
                    <a:pt x="5927" y="18834"/>
                  </a:cubicBezTo>
                  <a:lnTo>
                    <a:pt x="5903" y="18829"/>
                  </a:lnTo>
                  <a:cubicBezTo>
                    <a:pt x="5873" y="18817"/>
                    <a:pt x="5837" y="18811"/>
                    <a:pt x="5802" y="18811"/>
                  </a:cubicBezTo>
                  <a:lnTo>
                    <a:pt x="5808" y="18805"/>
                  </a:lnTo>
                  <a:cubicBezTo>
                    <a:pt x="5849" y="18757"/>
                    <a:pt x="5891" y="18715"/>
                    <a:pt x="5933" y="18668"/>
                  </a:cubicBezTo>
                  <a:cubicBezTo>
                    <a:pt x="5986" y="18620"/>
                    <a:pt x="6052" y="18572"/>
                    <a:pt x="6130" y="18530"/>
                  </a:cubicBezTo>
                  <a:cubicBezTo>
                    <a:pt x="6171" y="18501"/>
                    <a:pt x="6225" y="18471"/>
                    <a:pt x="6267" y="18435"/>
                  </a:cubicBezTo>
                  <a:cubicBezTo>
                    <a:pt x="6386" y="18346"/>
                    <a:pt x="6469" y="18232"/>
                    <a:pt x="6523" y="18107"/>
                  </a:cubicBezTo>
                  <a:cubicBezTo>
                    <a:pt x="6565" y="17976"/>
                    <a:pt x="6630" y="17821"/>
                    <a:pt x="6666" y="17666"/>
                  </a:cubicBezTo>
                  <a:cubicBezTo>
                    <a:pt x="6708" y="17487"/>
                    <a:pt x="6785" y="17338"/>
                    <a:pt x="6887" y="17219"/>
                  </a:cubicBezTo>
                  <a:cubicBezTo>
                    <a:pt x="6917" y="17249"/>
                    <a:pt x="6964" y="17272"/>
                    <a:pt x="7006" y="17290"/>
                  </a:cubicBezTo>
                  <a:cubicBezTo>
                    <a:pt x="7107" y="17344"/>
                    <a:pt x="7143" y="17410"/>
                    <a:pt x="7113" y="17493"/>
                  </a:cubicBezTo>
                  <a:cubicBezTo>
                    <a:pt x="7030" y="17720"/>
                    <a:pt x="6911" y="17934"/>
                    <a:pt x="6738" y="18155"/>
                  </a:cubicBezTo>
                  <a:cubicBezTo>
                    <a:pt x="6732" y="18167"/>
                    <a:pt x="6726" y="18179"/>
                    <a:pt x="6720" y="18185"/>
                  </a:cubicBezTo>
                  <a:cubicBezTo>
                    <a:pt x="6678" y="18232"/>
                    <a:pt x="6636" y="18292"/>
                    <a:pt x="6607" y="18358"/>
                  </a:cubicBezTo>
                  <a:cubicBezTo>
                    <a:pt x="6553" y="18483"/>
                    <a:pt x="6463" y="18584"/>
                    <a:pt x="6368" y="18685"/>
                  </a:cubicBezTo>
                  <a:cubicBezTo>
                    <a:pt x="6338" y="18721"/>
                    <a:pt x="6302" y="18751"/>
                    <a:pt x="6273" y="18793"/>
                  </a:cubicBezTo>
                  <a:cubicBezTo>
                    <a:pt x="6261" y="18811"/>
                    <a:pt x="6249" y="18817"/>
                    <a:pt x="6243" y="18817"/>
                  </a:cubicBezTo>
                  <a:close/>
                  <a:moveTo>
                    <a:pt x="6845" y="19747"/>
                  </a:moveTo>
                  <a:cubicBezTo>
                    <a:pt x="6851" y="19657"/>
                    <a:pt x="6887" y="19568"/>
                    <a:pt x="7000" y="19466"/>
                  </a:cubicBezTo>
                  <a:cubicBezTo>
                    <a:pt x="7000" y="19526"/>
                    <a:pt x="6976" y="19598"/>
                    <a:pt x="6946" y="19645"/>
                  </a:cubicBezTo>
                  <a:cubicBezTo>
                    <a:pt x="6928" y="19687"/>
                    <a:pt x="6899" y="19723"/>
                    <a:pt x="6845" y="19747"/>
                  </a:cubicBezTo>
                  <a:close/>
                  <a:moveTo>
                    <a:pt x="7453" y="8812"/>
                  </a:moveTo>
                  <a:cubicBezTo>
                    <a:pt x="7447" y="8807"/>
                    <a:pt x="7435" y="8807"/>
                    <a:pt x="7417" y="8795"/>
                  </a:cubicBezTo>
                  <a:lnTo>
                    <a:pt x="7244" y="8759"/>
                  </a:lnTo>
                  <a:lnTo>
                    <a:pt x="7227" y="8753"/>
                  </a:lnTo>
                  <a:cubicBezTo>
                    <a:pt x="7113" y="8705"/>
                    <a:pt x="7018" y="8640"/>
                    <a:pt x="6928" y="8550"/>
                  </a:cubicBezTo>
                  <a:cubicBezTo>
                    <a:pt x="6887" y="8514"/>
                    <a:pt x="6839" y="8461"/>
                    <a:pt x="6762" y="8425"/>
                  </a:cubicBezTo>
                  <a:lnTo>
                    <a:pt x="6756" y="8419"/>
                  </a:lnTo>
                  <a:lnTo>
                    <a:pt x="6708" y="8377"/>
                  </a:lnTo>
                  <a:cubicBezTo>
                    <a:pt x="6648" y="8330"/>
                    <a:pt x="6601" y="8282"/>
                    <a:pt x="6529" y="8228"/>
                  </a:cubicBezTo>
                  <a:cubicBezTo>
                    <a:pt x="6612" y="8270"/>
                    <a:pt x="6696" y="8312"/>
                    <a:pt x="6785" y="8347"/>
                  </a:cubicBezTo>
                  <a:cubicBezTo>
                    <a:pt x="6928" y="8401"/>
                    <a:pt x="7107" y="8467"/>
                    <a:pt x="7298" y="8467"/>
                  </a:cubicBezTo>
                  <a:cubicBezTo>
                    <a:pt x="7364" y="8467"/>
                    <a:pt x="7423" y="8461"/>
                    <a:pt x="7483" y="8449"/>
                  </a:cubicBezTo>
                  <a:lnTo>
                    <a:pt x="7501" y="8449"/>
                  </a:lnTo>
                  <a:cubicBezTo>
                    <a:pt x="7805" y="8377"/>
                    <a:pt x="8109" y="8306"/>
                    <a:pt x="8401" y="8133"/>
                  </a:cubicBezTo>
                  <a:cubicBezTo>
                    <a:pt x="8634" y="7990"/>
                    <a:pt x="8884" y="7811"/>
                    <a:pt x="9057" y="7525"/>
                  </a:cubicBezTo>
                  <a:cubicBezTo>
                    <a:pt x="9111" y="7441"/>
                    <a:pt x="9152" y="7352"/>
                    <a:pt x="9200" y="7268"/>
                  </a:cubicBezTo>
                  <a:lnTo>
                    <a:pt x="9224" y="7227"/>
                  </a:lnTo>
                  <a:cubicBezTo>
                    <a:pt x="9224" y="7274"/>
                    <a:pt x="9230" y="7322"/>
                    <a:pt x="9236" y="7364"/>
                  </a:cubicBezTo>
                  <a:cubicBezTo>
                    <a:pt x="9242" y="7441"/>
                    <a:pt x="9254" y="7507"/>
                    <a:pt x="9242" y="7566"/>
                  </a:cubicBezTo>
                  <a:cubicBezTo>
                    <a:pt x="9224" y="7602"/>
                    <a:pt x="9212" y="7644"/>
                    <a:pt x="9206" y="7662"/>
                  </a:cubicBezTo>
                  <a:cubicBezTo>
                    <a:pt x="9206" y="7674"/>
                    <a:pt x="9206" y="7680"/>
                    <a:pt x="9200" y="7686"/>
                  </a:cubicBezTo>
                  <a:cubicBezTo>
                    <a:pt x="9176" y="7733"/>
                    <a:pt x="9164" y="7775"/>
                    <a:pt x="9146" y="7823"/>
                  </a:cubicBezTo>
                  <a:cubicBezTo>
                    <a:pt x="9122" y="7888"/>
                    <a:pt x="9111" y="7942"/>
                    <a:pt x="9075" y="7978"/>
                  </a:cubicBezTo>
                  <a:lnTo>
                    <a:pt x="9051" y="8002"/>
                  </a:lnTo>
                  <a:lnTo>
                    <a:pt x="9033" y="8014"/>
                  </a:lnTo>
                  <a:lnTo>
                    <a:pt x="8872" y="8228"/>
                  </a:lnTo>
                  <a:lnTo>
                    <a:pt x="8842" y="8276"/>
                  </a:lnTo>
                  <a:cubicBezTo>
                    <a:pt x="8675" y="8508"/>
                    <a:pt x="8490" y="8657"/>
                    <a:pt x="8270" y="8735"/>
                  </a:cubicBezTo>
                  <a:cubicBezTo>
                    <a:pt x="8258" y="8735"/>
                    <a:pt x="8252" y="8747"/>
                    <a:pt x="8246" y="8747"/>
                  </a:cubicBezTo>
                  <a:cubicBezTo>
                    <a:pt x="8210" y="8747"/>
                    <a:pt x="8139" y="8759"/>
                    <a:pt x="8091" y="8818"/>
                  </a:cubicBezTo>
                  <a:cubicBezTo>
                    <a:pt x="8067" y="8824"/>
                    <a:pt x="8049" y="8836"/>
                    <a:pt x="8031" y="8836"/>
                  </a:cubicBezTo>
                  <a:cubicBezTo>
                    <a:pt x="7978" y="8848"/>
                    <a:pt x="7918" y="8866"/>
                    <a:pt x="7859" y="8902"/>
                  </a:cubicBezTo>
                  <a:lnTo>
                    <a:pt x="7859" y="8902"/>
                  </a:lnTo>
                  <a:lnTo>
                    <a:pt x="7835" y="8902"/>
                  </a:lnTo>
                  <a:cubicBezTo>
                    <a:pt x="7763" y="8902"/>
                    <a:pt x="7686" y="8884"/>
                    <a:pt x="7602" y="8848"/>
                  </a:cubicBezTo>
                  <a:lnTo>
                    <a:pt x="7590" y="8842"/>
                  </a:lnTo>
                  <a:cubicBezTo>
                    <a:pt x="7560" y="8824"/>
                    <a:pt x="7525" y="8812"/>
                    <a:pt x="7471" y="8807"/>
                  </a:cubicBezTo>
                  <a:close/>
                  <a:moveTo>
                    <a:pt x="8246" y="10130"/>
                  </a:moveTo>
                  <a:lnTo>
                    <a:pt x="8216" y="10148"/>
                  </a:lnTo>
                  <a:cubicBezTo>
                    <a:pt x="8169" y="10160"/>
                    <a:pt x="8127" y="10160"/>
                    <a:pt x="8067" y="10160"/>
                  </a:cubicBezTo>
                  <a:lnTo>
                    <a:pt x="8031" y="10160"/>
                  </a:lnTo>
                  <a:cubicBezTo>
                    <a:pt x="8031" y="10160"/>
                    <a:pt x="8002" y="10154"/>
                    <a:pt x="7990" y="10154"/>
                  </a:cubicBezTo>
                  <a:cubicBezTo>
                    <a:pt x="7859" y="10130"/>
                    <a:pt x="7721" y="10070"/>
                    <a:pt x="7572" y="9975"/>
                  </a:cubicBezTo>
                  <a:lnTo>
                    <a:pt x="7572" y="9975"/>
                  </a:lnTo>
                  <a:cubicBezTo>
                    <a:pt x="7560" y="9951"/>
                    <a:pt x="7537" y="9927"/>
                    <a:pt x="7513" y="9915"/>
                  </a:cubicBezTo>
                  <a:lnTo>
                    <a:pt x="7513" y="9904"/>
                  </a:lnTo>
                  <a:cubicBezTo>
                    <a:pt x="7501" y="9874"/>
                    <a:pt x="7495" y="9844"/>
                    <a:pt x="7477" y="9814"/>
                  </a:cubicBezTo>
                  <a:cubicBezTo>
                    <a:pt x="7477" y="9808"/>
                    <a:pt x="7477" y="9808"/>
                    <a:pt x="7471" y="9808"/>
                  </a:cubicBezTo>
                  <a:cubicBezTo>
                    <a:pt x="7471" y="9808"/>
                    <a:pt x="7477" y="9802"/>
                    <a:pt x="7477" y="9796"/>
                  </a:cubicBezTo>
                  <a:cubicBezTo>
                    <a:pt x="7537" y="9725"/>
                    <a:pt x="7602" y="9689"/>
                    <a:pt x="7704" y="9647"/>
                  </a:cubicBezTo>
                  <a:lnTo>
                    <a:pt x="7704" y="9647"/>
                  </a:lnTo>
                  <a:cubicBezTo>
                    <a:pt x="7721" y="9647"/>
                    <a:pt x="7751" y="9653"/>
                    <a:pt x="7775" y="9653"/>
                  </a:cubicBezTo>
                  <a:cubicBezTo>
                    <a:pt x="7894" y="9653"/>
                    <a:pt x="8008" y="9623"/>
                    <a:pt x="8103" y="9593"/>
                  </a:cubicBezTo>
                  <a:lnTo>
                    <a:pt x="8192" y="9570"/>
                  </a:lnTo>
                  <a:cubicBezTo>
                    <a:pt x="8210" y="9564"/>
                    <a:pt x="8222" y="9564"/>
                    <a:pt x="8240" y="9558"/>
                  </a:cubicBezTo>
                  <a:cubicBezTo>
                    <a:pt x="8252" y="9558"/>
                    <a:pt x="8276" y="9546"/>
                    <a:pt x="8288" y="9546"/>
                  </a:cubicBezTo>
                  <a:lnTo>
                    <a:pt x="8371" y="9516"/>
                  </a:lnTo>
                  <a:cubicBezTo>
                    <a:pt x="8538" y="9468"/>
                    <a:pt x="8675" y="9379"/>
                    <a:pt x="8783" y="9248"/>
                  </a:cubicBezTo>
                  <a:lnTo>
                    <a:pt x="8795" y="9230"/>
                  </a:lnTo>
                  <a:cubicBezTo>
                    <a:pt x="8896" y="9140"/>
                    <a:pt x="8961" y="9033"/>
                    <a:pt x="9027" y="8932"/>
                  </a:cubicBezTo>
                  <a:lnTo>
                    <a:pt x="9075" y="8860"/>
                  </a:lnTo>
                  <a:cubicBezTo>
                    <a:pt x="9105" y="8818"/>
                    <a:pt x="9122" y="8789"/>
                    <a:pt x="9152" y="8765"/>
                  </a:cubicBezTo>
                  <a:lnTo>
                    <a:pt x="9176" y="8753"/>
                  </a:lnTo>
                  <a:cubicBezTo>
                    <a:pt x="9182" y="8741"/>
                    <a:pt x="9200" y="8735"/>
                    <a:pt x="9206" y="8735"/>
                  </a:cubicBezTo>
                  <a:cubicBezTo>
                    <a:pt x="9248" y="8771"/>
                    <a:pt x="9260" y="8789"/>
                    <a:pt x="9260" y="8801"/>
                  </a:cubicBezTo>
                  <a:cubicBezTo>
                    <a:pt x="9260" y="8890"/>
                    <a:pt x="9242" y="8979"/>
                    <a:pt x="9206" y="9087"/>
                  </a:cubicBezTo>
                  <a:cubicBezTo>
                    <a:pt x="9087" y="9409"/>
                    <a:pt x="8866" y="9659"/>
                    <a:pt x="8651" y="9868"/>
                  </a:cubicBezTo>
                  <a:cubicBezTo>
                    <a:pt x="8526" y="9975"/>
                    <a:pt x="8377" y="10059"/>
                    <a:pt x="8246" y="10130"/>
                  </a:cubicBezTo>
                  <a:close/>
                  <a:moveTo>
                    <a:pt x="9444" y="10130"/>
                  </a:moveTo>
                  <a:cubicBezTo>
                    <a:pt x="9415" y="10190"/>
                    <a:pt x="9415" y="10249"/>
                    <a:pt x="9432" y="10309"/>
                  </a:cubicBezTo>
                  <a:cubicBezTo>
                    <a:pt x="9415" y="10357"/>
                    <a:pt x="9415" y="10398"/>
                    <a:pt x="9409" y="10434"/>
                  </a:cubicBezTo>
                  <a:cubicBezTo>
                    <a:pt x="9409" y="10464"/>
                    <a:pt x="9403" y="10494"/>
                    <a:pt x="9403" y="10512"/>
                  </a:cubicBezTo>
                  <a:cubicBezTo>
                    <a:pt x="9319" y="10762"/>
                    <a:pt x="9146" y="10959"/>
                    <a:pt x="8997" y="11114"/>
                  </a:cubicBezTo>
                  <a:cubicBezTo>
                    <a:pt x="8914" y="11197"/>
                    <a:pt x="8824" y="11257"/>
                    <a:pt x="8723" y="11299"/>
                  </a:cubicBezTo>
                  <a:cubicBezTo>
                    <a:pt x="8669" y="11322"/>
                    <a:pt x="8628" y="11328"/>
                    <a:pt x="8586" y="11328"/>
                  </a:cubicBezTo>
                  <a:cubicBezTo>
                    <a:pt x="8568" y="11328"/>
                    <a:pt x="8544" y="11322"/>
                    <a:pt x="8514" y="11316"/>
                  </a:cubicBezTo>
                  <a:cubicBezTo>
                    <a:pt x="8479" y="11299"/>
                    <a:pt x="8437" y="11299"/>
                    <a:pt x="8419" y="11299"/>
                  </a:cubicBezTo>
                  <a:lnTo>
                    <a:pt x="8395" y="11293"/>
                  </a:lnTo>
                  <a:cubicBezTo>
                    <a:pt x="8377" y="11287"/>
                    <a:pt x="8359" y="11281"/>
                    <a:pt x="8341" y="11263"/>
                  </a:cubicBezTo>
                  <a:cubicBezTo>
                    <a:pt x="8318" y="11251"/>
                    <a:pt x="8312" y="11233"/>
                    <a:pt x="8312" y="11227"/>
                  </a:cubicBezTo>
                  <a:cubicBezTo>
                    <a:pt x="8312" y="11215"/>
                    <a:pt x="8318" y="11209"/>
                    <a:pt x="8330" y="11209"/>
                  </a:cubicBezTo>
                  <a:cubicBezTo>
                    <a:pt x="8508" y="11102"/>
                    <a:pt x="8628" y="10953"/>
                    <a:pt x="8735" y="10804"/>
                  </a:cubicBezTo>
                  <a:cubicBezTo>
                    <a:pt x="8783" y="10744"/>
                    <a:pt x="8824" y="10685"/>
                    <a:pt x="8878" y="10631"/>
                  </a:cubicBezTo>
                  <a:cubicBezTo>
                    <a:pt x="8967" y="10524"/>
                    <a:pt x="9045" y="10416"/>
                    <a:pt x="9116" y="10309"/>
                  </a:cubicBezTo>
                  <a:cubicBezTo>
                    <a:pt x="9182" y="10214"/>
                    <a:pt x="9242" y="10112"/>
                    <a:pt x="9319" y="10035"/>
                  </a:cubicBezTo>
                  <a:cubicBezTo>
                    <a:pt x="9355" y="9987"/>
                    <a:pt x="9409" y="9951"/>
                    <a:pt x="9462" y="9909"/>
                  </a:cubicBezTo>
                  <a:lnTo>
                    <a:pt x="9462" y="9909"/>
                  </a:lnTo>
                  <a:cubicBezTo>
                    <a:pt x="9468" y="9987"/>
                    <a:pt x="9474" y="10064"/>
                    <a:pt x="9444" y="1013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93462" y="4863644"/>
              <a:ext cx="3977220" cy="3172696"/>
            </a:xfrm>
            <a:custGeom>
              <a:rect b="b" l="l" r="r" t="t"/>
              <a:pathLst>
                <a:path extrusionOk="0" h="6511" w="8162">
                  <a:moveTo>
                    <a:pt x="2486" y="2928"/>
                  </a:moveTo>
                  <a:cubicBezTo>
                    <a:pt x="2194" y="2987"/>
                    <a:pt x="2057" y="3279"/>
                    <a:pt x="2230" y="3524"/>
                  </a:cubicBezTo>
                  <a:cubicBezTo>
                    <a:pt x="2325" y="3667"/>
                    <a:pt x="2427" y="3804"/>
                    <a:pt x="2534" y="3935"/>
                  </a:cubicBezTo>
                  <a:cubicBezTo>
                    <a:pt x="2653" y="4072"/>
                    <a:pt x="2772" y="4215"/>
                    <a:pt x="2838" y="4394"/>
                  </a:cubicBezTo>
                  <a:cubicBezTo>
                    <a:pt x="2892" y="4519"/>
                    <a:pt x="2975" y="4627"/>
                    <a:pt x="3065" y="4722"/>
                  </a:cubicBezTo>
                  <a:cubicBezTo>
                    <a:pt x="3154" y="4812"/>
                    <a:pt x="3255" y="4841"/>
                    <a:pt x="3381" y="4859"/>
                  </a:cubicBezTo>
                  <a:cubicBezTo>
                    <a:pt x="3452" y="4871"/>
                    <a:pt x="3494" y="4728"/>
                    <a:pt x="3583" y="4841"/>
                  </a:cubicBezTo>
                  <a:cubicBezTo>
                    <a:pt x="3637" y="4901"/>
                    <a:pt x="3732" y="4895"/>
                    <a:pt x="3810" y="4907"/>
                  </a:cubicBezTo>
                  <a:cubicBezTo>
                    <a:pt x="3905" y="4931"/>
                    <a:pt x="3995" y="4943"/>
                    <a:pt x="4090" y="4937"/>
                  </a:cubicBezTo>
                  <a:cubicBezTo>
                    <a:pt x="4179" y="4931"/>
                    <a:pt x="4275" y="4925"/>
                    <a:pt x="4328" y="4841"/>
                  </a:cubicBezTo>
                  <a:cubicBezTo>
                    <a:pt x="4388" y="4770"/>
                    <a:pt x="4478" y="4794"/>
                    <a:pt x="4549" y="4812"/>
                  </a:cubicBezTo>
                  <a:cubicBezTo>
                    <a:pt x="4674" y="4841"/>
                    <a:pt x="4794" y="4818"/>
                    <a:pt x="4913" y="4806"/>
                  </a:cubicBezTo>
                  <a:cubicBezTo>
                    <a:pt x="4966" y="4794"/>
                    <a:pt x="5002" y="4776"/>
                    <a:pt x="5038" y="4740"/>
                  </a:cubicBezTo>
                  <a:cubicBezTo>
                    <a:pt x="5175" y="4591"/>
                    <a:pt x="5324" y="4454"/>
                    <a:pt x="5408" y="4263"/>
                  </a:cubicBezTo>
                  <a:cubicBezTo>
                    <a:pt x="5425" y="4192"/>
                    <a:pt x="5479" y="4150"/>
                    <a:pt x="5515" y="4090"/>
                  </a:cubicBezTo>
                  <a:cubicBezTo>
                    <a:pt x="5682" y="3876"/>
                    <a:pt x="5825" y="3643"/>
                    <a:pt x="5914" y="3381"/>
                  </a:cubicBezTo>
                  <a:cubicBezTo>
                    <a:pt x="5962" y="3226"/>
                    <a:pt x="5896" y="3077"/>
                    <a:pt x="5736" y="2993"/>
                  </a:cubicBezTo>
                  <a:cubicBezTo>
                    <a:pt x="5622" y="2939"/>
                    <a:pt x="5622" y="2939"/>
                    <a:pt x="5688" y="2838"/>
                  </a:cubicBezTo>
                  <a:cubicBezTo>
                    <a:pt x="5801" y="2671"/>
                    <a:pt x="5902" y="2504"/>
                    <a:pt x="5885" y="2296"/>
                  </a:cubicBezTo>
                  <a:cubicBezTo>
                    <a:pt x="5861" y="2105"/>
                    <a:pt x="5831" y="1926"/>
                    <a:pt x="5724" y="1765"/>
                  </a:cubicBezTo>
                  <a:cubicBezTo>
                    <a:pt x="5688" y="1705"/>
                    <a:pt x="5658" y="1640"/>
                    <a:pt x="5676" y="1556"/>
                  </a:cubicBezTo>
                  <a:cubicBezTo>
                    <a:pt x="5694" y="1443"/>
                    <a:pt x="5658" y="1342"/>
                    <a:pt x="5604" y="1252"/>
                  </a:cubicBezTo>
                  <a:cubicBezTo>
                    <a:pt x="5563" y="1163"/>
                    <a:pt x="5569" y="1085"/>
                    <a:pt x="5598" y="1002"/>
                  </a:cubicBezTo>
                  <a:cubicBezTo>
                    <a:pt x="5664" y="841"/>
                    <a:pt x="5724" y="674"/>
                    <a:pt x="5718" y="495"/>
                  </a:cubicBezTo>
                  <a:cubicBezTo>
                    <a:pt x="5718" y="459"/>
                    <a:pt x="5741" y="435"/>
                    <a:pt x="5753" y="418"/>
                  </a:cubicBezTo>
                  <a:cubicBezTo>
                    <a:pt x="5932" y="179"/>
                    <a:pt x="6165" y="90"/>
                    <a:pt x="6457" y="149"/>
                  </a:cubicBezTo>
                  <a:cubicBezTo>
                    <a:pt x="6636" y="185"/>
                    <a:pt x="6815" y="209"/>
                    <a:pt x="6993" y="149"/>
                  </a:cubicBezTo>
                  <a:cubicBezTo>
                    <a:pt x="7137" y="102"/>
                    <a:pt x="7256" y="149"/>
                    <a:pt x="7351" y="257"/>
                  </a:cubicBezTo>
                  <a:cubicBezTo>
                    <a:pt x="7554" y="477"/>
                    <a:pt x="7745" y="692"/>
                    <a:pt x="7864" y="966"/>
                  </a:cubicBezTo>
                  <a:cubicBezTo>
                    <a:pt x="7924" y="1103"/>
                    <a:pt x="8019" y="1222"/>
                    <a:pt x="8079" y="1354"/>
                  </a:cubicBezTo>
                  <a:cubicBezTo>
                    <a:pt x="8138" y="1491"/>
                    <a:pt x="8162" y="1622"/>
                    <a:pt x="8156" y="1759"/>
                  </a:cubicBezTo>
                  <a:cubicBezTo>
                    <a:pt x="8150" y="2015"/>
                    <a:pt x="8090" y="2254"/>
                    <a:pt x="7870" y="2445"/>
                  </a:cubicBezTo>
                  <a:cubicBezTo>
                    <a:pt x="7751" y="2546"/>
                    <a:pt x="7649" y="2665"/>
                    <a:pt x="7500" y="2743"/>
                  </a:cubicBezTo>
                  <a:cubicBezTo>
                    <a:pt x="7375" y="2808"/>
                    <a:pt x="7298" y="2928"/>
                    <a:pt x="7208" y="3029"/>
                  </a:cubicBezTo>
                  <a:cubicBezTo>
                    <a:pt x="7166" y="3089"/>
                    <a:pt x="7148" y="3166"/>
                    <a:pt x="7166" y="3238"/>
                  </a:cubicBezTo>
                  <a:cubicBezTo>
                    <a:pt x="7178" y="3345"/>
                    <a:pt x="7214" y="3446"/>
                    <a:pt x="7262" y="3548"/>
                  </a:cubicBezTo>
                  <a:cubicBezTo>
                    <a:pt x="7315" y="3655"/>
                    <a:pt x="7327" y="3768"/>
                    <a:pt x="7333" y="3881"/>
                  </a:cubicBezTo>
                  <a:cubicBezTo>
                    <a:pt x="7351" y="4007"/>
                    <a:pt x="7268" y="4114"/>
                    <a:pt x="7184" y="4203"/>
                  </a:cubicBezTo>
                  <a:lnTo>
                    <a:pt x="6815" y="4573"/>
                  </a:lnTo>
                  <a:cubicBezTo>
                    <a:pt x="6666" y="4722"/>
                    <a:pt x="6552" y="4895"/>
                    <a:pt x="6457" y="5080"/>
                  </a:cubicBezTo>
                  <a:cubicBezTo>
                    <a:pt x="6397" y="5193"/>
                    <a:pt x="6373" y="5306"/>
                    <a:pt x="6344" y="5426"/>
                  </a:cubicBezTo>
                  <a:cubicBezTo>
                    <a:pt x="6260" y="5736"/>
                    <a:pt x="6069" y="5968"/>
                    <a:pt x="5837" y="6177"/>
                  </a:cubicBezTo>
                  <a:cubicBezTo>
                    <a:pt x="5777" y="6230"/>
                    <a:pt x="5712" y="6278"/>
                    <a:pt x="5646" y="6320"/>
                  </a:cubicBezTo>
                  <a:cubicBezTo>
                    <a:pt x="5408" y="6475"/>
                    <a:pt x="5020" y="6397"/>
                    <a:pt x="4871" y="6153"/>
                  </a:cubicBezTo>
                  <a:cubicBezTo>
                    <a:pt x="4752" y="5968"/>
                    <a:pt x="4585" y="5849"/>
                    <a:pt x="4394" y="5754"/>
                  </a:cubicBezTo>
                  <a:cubicBezTo>
                    <a:pt x="4364" y="5736"/>
                    <a:pt x="4323" y="5712"/>
                    <a:pt x="4305" y="5724"/>
                  </a:cubicBezTo>
                  <a:cubicBezTo>
                    <a:pt x="4168" y="5765"/>
                    <a:pt x="4042" y="5706"/>
                    <a:pt x="3917" y="5700"/>
                  </a:cubicBezTo>
                  <a:cubicBezTo>
                    <a:pt x="3887" y="5700"/>
                    <a:pt x="3858" y="5682"/>
                    <a:pt x="3834" y="5712"/>
                  </a:cubicBezTo>
                  <a:cubicBezTo>
                    <a:pt x="3708" y="5861"/>
                    <a:pt x="3542" y="5992"/>
                    <a:pt x="3428" y="6159"/>
                  </a:cubicBezTo>
                  <a:cubicBezTo>
                    <a:pt x="3208" y="6511"/>
                    <a:pt x="2623" y="6475"/>
                    <a:pt x="2427" y="6141"/>
                  </a:cubicBezTo>
                  <a:cubicBezTo>
                    <a:pt x="2325" y="5968"/>
                    <a:pt x="2194" y="5819"/>
                    <a:pt x="2087" y="5652"/>
                  </a:cubicBezTo>
                  <a:cubicBezTo>
                    <a:pt x="2045" y="5587"/>
                    <a:pt x="1985" y="5551"/>
                    <a:pt x="1932" y="5503"/>
                  </a:cubicBezTo>
                  <a:cubicBezTo>
                    <a:pt x="1723" y="5318"/>
                    <a:pt x="1520" y="5116"/>
                    <a:pt x="1359" y="4889"/>
                  </a:cubicBezTo>
                  <a:cubicBezTo>
                    <a:pt x="1306" y="4812"/>
                    <a:pt x="1276" y="4722"/>
                    <a:pt x="1264" y="4633"/>
                  </a:cubicBezTo>
                  <a:cubicBezTo>
                    <a:pt x="1204" y="4388"/>
                    <a:pt x="1097" y="4156"/>
                    <a:pt x="948" y="3965"/>
                  </a:cubicBezTo>
                  <a:cubicBezTo>
                    <a:pt x="835" y="3822"/>
                    <a:pt x="835" y="3685"/>
                    <a:pt x="835" y="3536"/>
                  </a:cubicBezTo>
                  <a:cubicBezTo>
                    <a:pt x="835" y="3399"/>
                    <a:pt x="859" y="3255"/>
                    <a:pt x="888" y="3112"/>
                  </a:cubicBezTo>
                  <a:cubicBezTo>
                    <a:pt x="918" y="2999"/>
                    <a:pt x="865" y="2922"/>
                    <a:pt x="805" y="2838"/>
                  </a:cubicBezTo>
                  <a:cubicBezTo>
                    <a:pt x="787" y="2802"/>
                    <a:pt x="739" y="2802"/>
                    <a:pt x="710" y="2802"/>
                  </a:cubicBezTo>
                  <a:cubicBezTo>
                    <a:pt x="507" y="2790"/>
                    <a:pt x="358" y="2689"/>
                    <a:pt x="233" y="2534"/>
                  </a:cubicBezTo>
                  <a:cubicBezTo>
                    <a:pt x="161" y="2445"/>
                    <a:pt x="119" y="2343"/>
                    <a:pt x="72" y="2248"/>
                  </a:cubicBezTo>
                  <a:cubicBezTo>
                    <a:pt x="0" y="2117"/>
                    <a:pt x="0" y="1980"/>
                    <a:pt x="18" y="1848"/>
                  </a:cubicBezTo>
                  <a:cubicBezTo>
                    <a:pt x="30" y="1711"/>
                    <a:pt x="48" y="1568"/>
                    <a:pt x="60" y="1437"/>
                  </a:cubicBezTo>
                  <a:cubicBezTo>
                    <a:pt x="84" y="1234"/>
                    <a:pt x="173" y="1061"/>
                    <a:pt x="316" y="912"/>
                  </a:cubicBezTo>
                  <a:cubicBezTo>
                    <a:pt x="370" y="865"/>
                    <a:pt x="412" y="805"/>
                    <a:pt x="465" y="751"/>
                  </a:cubicBezTo>
                  <a:cubicBezTo>
                    <a:pt x="549" y="656"/>
                    <a:pt x="650" y="579"/>
                    <a:pt x="763" y="513"/>
                  </a:cubicBezTo>
                  <a:cubicBezTo>
                    <a:pt x="1026" y="358"/>
                    <a:pt x="1300" y="239"/>
                    <a:pt x="1574" y="120"/>
                  </a:cubicBezTo>
                  <a:cubicBezTo>
                    <a:pt x="1717" y="60"/>
                    <a:pt x="1860" y="0"/>
                    <a:pt x="2015" y="6"/>
                  </a:cubicBezTo>
                  <a:cubicBezTo>
                    <a:pt x="2313" y="12"/>
                    <a:pt x="2492" y="131"/>
                    <a:pt x="2594" y="406"/>
                  </a:cubicBezTo>
                  <a:cubicBezTo>
                    <a:pt x="2611" y="435"/>
                    <a:pt x="2617" y="465"/>
                    <a:pt x="2611" y="495"/>
                  </a:cubicBezTo>
                  <a:cubicBezTo>
                    <a:pt x="2611" y="567"/>
                    <a:pt x="2623" y="626"/>
                    <a:pt x="2653" y="674"/>
                  </a:cubicBezTo>
                  <a:cubicBezTo>
                    <a:pt x="2772" y="924"/>
                    <a:pt x="2683" y="1145"/>
                    <a:pt x="2534" y="1342"/>
                  </a:cubicBezTo>
                  <a:cubicBezTo>
                    <a:pt x="2486" y="1407"/>
                    <a:pt x="2433" y="1467"/>
                    <a:pt x="2373" y="1532"/>
                  </a:cubicBezTo>
                  <a:cubicBezTo>
                    <a:pt x="2266" y="1646"/>
                    <a:pt x="2236" y="1771"/>
                    <a:pt x="2278" y="1920"/>
                  </a:cubicBezTo>
                  <a:cubicBezTo>
                    <a:pt x="2290" y="1998"/>
                    <a:pt x="2319" y="2075"/>
                    <a:pt x="2343" y="2153"/>
                  </a:cubicBezTo>
                  <a:cubicBezTo>
                    <a:pt x="2373" y="2254"/>
                    <a:pt x="2397" y="2361"/>
                    <a:pt x="2385" y="2463"/>
                  </a:cubicBezTo>
                  <a:cubicBezTo>
                    <a:pt x="2385" y="2641"/>
                    <a:pt x="2385" y="2790"/>
                    <a:pt x="2486" y="2928"/>
                  </a:cubicBezTo>
                  <a:close/>
                  <a:moveTo>
                    <a:pt x="3005" y="5771"/>
                  </a:moveTo>
                  <a:cubicBezTo>
                    <a:pt x="2939" y="5861"/>
                    <a:pt x="3154" y="5742"/>
                    <a:pt x="3178" y="5742"/>
                  </a:cubicBezTo>
                  <a:cubicBezTo>
                    <a:pt x="3381" y="5759"/>
                    <a:pt x="3243" y="5759"/>
                    <a:pt x="3243" y="5604"/>
                  </a:cubicBezTo>
                  <a:cubicBezTo>
                    <a:pt x="3249" y="5348"/>
                    <a:pt x="3178" y="5247"/>
                    <a:pt x="2951" y="5163"/>
                  </a:cubicBezTo>
                  <a:cubicBezTo>
                    <a:pt x="2814" y="5110"/>
                    <a:pt x="2850" y="5080"/>
                    <a:pt x="2713" y="5086"/>
                  </a:cubicBezTo>
                  <a:cubicBezTo>
                    <a:pt x="2641" y="5098"/>
                    <a:pt x="2528" y="5020"/>
                    <a:pt x="2504" y="5086"/>
                  </a:cubicBezTo>
                  <a:cubicBezTo>
                    <a:pt x="2486" y="5157"/>
                    <a:pt x="2325" y="5199"/>
                    <a:pt x="2385" y="5229"/>
                  </a:cubicBezTo>
                  <a:cubicBezTo>
                    <a:pt x="2486" y="5283"/>
                    <a:pt x="2486" y="5348"/>
                    <a:pt x="2516" y="5438"/>
                  </a:cubicBezTo>
                  <a:cubicBezTo>
                    <a:pt x="2594" y="5640"/>
                    <a:pt x="2683" y="5771"/>
                    <a:pt x="3005" y="5771"/>
                  </a:cubicBezTo>
                  <a:close/>
                  <a:moveTo>
                    <a:pt x="5926" y="5229"/>
                  </a:moveTo>
                  <a:cubicBezTo>
                    <a:pt x="5926" y="5128"/>
                    <a:pt x="5873" y="5157"/>
                    <a:pt x="5855" y="5056"/>
                  </a:cubicBezTo>
                  <a:cubicBezTo>
                    <a:pt x="5831" y="4961"/>
                    <a:pt x="5813" y="4984"/>
                    <a:pt x="5718" y="5014"/>
                  </a:cubicBezTo>
                  <a:cubicBezTo>
                    <a:pt x="5473" y="5080"/>
                    <a:pt x="5437" y="5163"/>
                    <a:pt x="5330" y="5426"/>
                  </a:cubicBezTo>
                  <a:cubicBezTo>
                    <a:pt x="5276" y="5563"/>
                    <a:pt x="5265" y="5545"/>
                    <a:pt x="5217" y="5682"/>
                  </a:cubicBezTo>
                  <a:cubicBezTo>
                    <a:pt x="5336" y="5920"/>
                    <a:pt x="5300" y="5849"/>
                    <a:pt x="5330" y="5861"/>
                  </a:cubicBezTo>
                  <a:cubicBezTo>
                    <a:pt x="5503" y="5938"/>
                    <a:pt x="5473" y="5801"/>
                    <a:pt x="5646" y="5789"/>
                  </a:cubicBezTo>
                  <a:cubicBezTo>
                    <a:pt x="5658" y="5789"/>
                    <a:pt x="5712" y="5706"/>
                    <a:pt x="5718" y="5694"/>
                  </a:cubicBezTo>
                  <a:cubicBezTo>
                    <a:pt x="5771" y="5587"/>
                    <a:pt x="5837" y="5545"/>
                    <a:pt x="5885" y="5432"/>
                  </a:cubicBezTo>
                  <a:cubicBezTo>
                    <a:pt x="5914" y="5366"/>
                    <a:pt x="5944" y="5288"/>
                    <a:pt x="5926" y="522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026749" y="-327884"/>
              <a:ext cx="2318989" cy="360589"/>
            </a:xfrm>
            <a:custGeom>
              <a:rect b="b" l="l" r="r" t="t"/>
              <a:pathLst>
                <a:path extrusionOk="0" h="740" w="4759">
                  <a:moveTo>
                    <a:pt x="1" y="555"/>
                  </a:moveTo>
                  <a:cubicBezTo>
                    <a:pt x="138" y="358"/>
                    <a:pt x="317" y="263"/>
                    <a:pt x="537" y="245"/>
                  </a:cubicBezTo>
                  <a:cubicBezTo>
                    <a:pt x="817" y="233"/>
                    <a:pt x="1074" y="167"/>
                    <a:pt x="1336" y="114"/>
                  </a:cubicBezTo>
                  <a:cubicBezTo>
                    <a:pt x="1610" y="60"/>
                    <a:pt x="1890" y="18"/>
                    <a:pt x="2171" y="48"/>
                  </a:cubicBezTo>
                  <a:cubicBezTo>
                    <a:pt x="2350" y="60"/>
                    <a:pt x="2528" y="36"/>
                    <a:pt x="2707" y="36"/>
                  </a:cubicBezTo>
                  <a:cubicBezTo>
                    <a:pt x="3029" y="36"/>
                    <a:pt x="3339" y="96"/>
                    <a:pt x="3661" y="96"/>
                  </a:cubicBezTo>
                  <a:cubicBezTo>
                    <a:pt x="3828" y="96"/>
                    <a:pt x="3989" y="90"/>
                    <a:pt x="4156" y="48"/>
                  </a:cubicBezTo>
                  <a:cubicBezTo>
                    <a:pt x="4311" y="0"/>
                    <a:pt x="4460" y="24"/>
                    <a:pt x="4609" y="72"/>
                  </a:cubicBezTo>
                  <a:cubicBezTo>
                    <a:pt x="4722" y="108"/>
                    <a:pt x="4758" y="173"/>
                    <a:pt x="4752" y="286"/>
                  </a:cubicBezTo>
                  <a:cubicBezTo>
                    <a:pt x="4740" y="412"/>
                    <a:pt x="4699" y="483"/>
                    <a:pt x="4585" y="501"/>
                  </a:cubicBezTo>
                  <a:cubicBezTo>
                    <a:pt x="4383" y="537"/>
                    <a:pt x="4174" y="573"/>
                    <a:pt x="3977" y="483"/>
                  </a:cubicBezTo>
                  <a:cubicBezTo>
                    <a:pt x="3906" y="459"/>
                    <a:pt x="3828" y="459"/>
                    <a:pt x="3745" y="459"/>
                  </a:cubicBezTo>
                  <a:cubicBezTo>
                    <a:pt x="3590" y="471"/>
                    <a:pt x="3429" y="477"/>
                    <a:pt x="3268" y="459"/>
                  </a:cubicBezTo>
                  <a:cubicBezTo>
                    <a:pt x="3190" y="447"/>
                    <a:pt x="3113" y="483"/>
                    <a:pt x="3029" y="465"/>
                  </a:cubicBezTo>
                  <a:cubicBezTo>
                    <a:pt x="2892" y="436"/>
                    <a:pt x="2761" y="418"/>
                    <a:pt x="2624" y="376"/>
                  </a:cubicBezTo>
                  <a:cubicBezTo>
                    <a:pt x="2445" y="316"/>
                    <a:pt x="2254" y="310"/>
                    <a:pt x="2057" y="310"/>
                  </a:cubicBezTo>
                  <a:cubicBezTo>
                    <a:pt x="1986" y="310"/>
                    <a:pt x="1908" y="292"/>
                    <a:pt x="1837" y="292"/>
                  </a:cubicBezTo>
                  <a:cubicBezTo>
                    <a:pt x="1545" y="298"/>
                    <a:pt x="1270" y="358"/>
                    <a:pt x="996" y="418"/>
                  </a:cubicBezTo>
                  <a:cubicBezTo>
                    <a:pt x="919" y="436"/>
                    <a:pt x="877" y="495"/>
                    <a:pt x="847" y="555"/>
                  </a:cubicBezTo>
                  <a:cubicBezTo>
                    <a:pt x="799" y="644"/>
                    <a:pt x="728" y="680"/>
                    <a:pt x="627" y="698"/>
                  </a:cubicBezTo>
                  <a:cubicBezTo>
                    <a:pt x="531" y="710"/>
                    <a:pt x="436" y="740"/>
                    <a:pt x="328" y="716"/>
                  </a:cubicBezTo>
                  <a:cubicBezTo>
                    <a:pt x="203" y="710"/>
                    <a:pt x="90" y="656"/>
                    <a:pt x="1" y="55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940715" y="-339579"/>
              <a:ext cx="2060241" cy="383979"/>
            </a:xfrm>
            <a:custGeom>
              <a:rect b="b" l="l" r="r" t="t"/>
              <a:pathLst>
                <a:path extrusionOk="0" h="788" w="4228">
                  <a:moveTo>
                    <a:pt x="3768" y="430"/>
                  </a:moveTo>
                  <a:cubicBezTo>
                    <a:pt x="3440" y="483"/>
                    <a:pt x="3112" y="400"/>
                    <a:pt x="2785" y="400"/>
                  </a:cubicBezTo>
                  <a:cubicBezTo>
                    <a:pt x="2475" y="406"/>
                    <a:pt x="2171" y="454"/>
                    <a:pt x="1855" y="501"/>
                  </a:cubicBezTo>
                  <a:cubicBezTo>
                    <a:pt x="1652" y="543"/>
                    <a:pt x="1449" y="531"/>
                    <a:pt x="1252" y="501"/>
                  </a:cubicBezTo>
                  <a:cubicBezTo>
                    <a:pt x="1074" y="471"/>
                    <a:pt x="919" y="549"/>
                    <a:pt x="769" y="615"/>
                  </a:cubicBezTo>
                  <a:cubicBezTo>
                    <a:pt x="698" y="644"/>
                    <a:pt x="632" y="680"/>
                    <a:pt x="573" y="716"/>
                  </a:cubicBezTo>
                  <a:cubicBezTo>
                    <a:pt x="459" y="787"/>
                    <a:pt x="352" y="770"/>
                    <a:pt x="245" y="692"/>
                  </a:cubicBezTo>
                  <a:cubicBezTo>
                    <a:pt x="191" y="650"/>
                    <a:pt x="149" y="609"/>
                    <a:pt x="114" y="555"/>
                  </a:cubicBezTo>
                  <a:cubicBezTo>
                    <a:pt x="0" y="400"/>
                    <a:pt x="90" y="167"/>
                    <a:pt x="275" y="120"/>
                  </a:cubicBezTo>
                  <a:cubicBezTo>
                    <a:pt x="382" y="102"/>
                    <a:pt x="489" y="108"/>
                    <a:pt x="591" y="138"/>
                  </a:cubicBezTo>
                  <a:cubicBezTo>
                    <a:pt x="954" y="251"/>
                    <a:pt x="1312" y="203"/>
                    <a:pt x="1676" y="144"/>
                  </a:cubicBezTo>
                  <a:cubicBezTo>
                    <a:pt x="2051" y="84"/>
                    <a:pt x="2427" y="42"/>
                    <a:pt x="2814" y="84"/>
                  </a:cubicBezTo>
                  <a:cubicBezTo>
                    <a:pt x="3107" y="120"/>
                    <a:pt x="3399" y="120"/>
                    <a:pt x="3691" y="48"/>
                  </a:cubicBezTo>
                  <a:cubicBezTo>
                    <a:pt x="3828" y="12"/>
                    <a:pt x="3971" y="0"/>
                    <a:pt x="4108" y="72"/>
                  </a:cubicBezTo>
                  <a:cubicBezTo>
                    <a:pt x="4174" y="102"/>
                    <a:pt x="4227" y="138"/>
                    <a:pt x="4209" y="227"/>
                  </a:cubicBezTo>
                  <a:cubicBezTo>
                    <a:pt x="4198" y="316"/>
                    <a:pt x="4168" y="370"/>
                    <a:pt x="4078" y="382"/>
                  </a:cubicBezTo>
                  <a:cubicBezTo>
                    <a:pt x="3971" y="412"/>
                    <a:pt x="3870" y="424"/>
                    <a:pt x="3768" y="43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439604" y="232493"/>
              <a:ext cx="732877" cy="1064225"/>
            </a:xfrm>
            <a:custGeom>
              <a:rect b="b" l="l" r="r" t="t"/>
              <a:pathLst>
                <a:path extrusionOk="0" h="2184" w="1504">
                  <a:moveTo>
                    <a:pt x="418" y="2183"/>
                  </a:moveTo>
                  <a:cubicBezTo>
                    <a:pt x="388" y="1992"/>
                    <a:pt x="263" y="1855"/>
                    <a:pt x="275" y="1670"/>
                  </a:cubicBezTo>
                  <a:cubicBezTo>
                    <a:pt x="281" y="1527"/>
                    <a:pt x="215" y="1396"/>
                    <a:pt x="180" y="1253"/>
                  </a:cubicBezTo>
                  <a:cubicBezTo>
                    <a:pt x="156" y="1164"/>
                    <a:pt x="138" y="1074"/>
                    <a:pt x="150" y="985"/>
                  </a:cubicBezTo>
                  <a:cubicBezTo>
                    <a:pt x="186" y="770"/>
                    <a:pt x="126" y="573"/>
                    <a:pt x="31" y="388"/>
                  </a:cubicBezTo>
                  <a:cubicBezTo>
                    <a:pt x="25" y="371"/>
                    <a:pt x="7" y="359"/>
                    <a:pt x="7" y="353"/>
                  </a:cubicBezTo>
                  <a:cubicBezTo>
                    <a:pt x="1" y="323"/>
                    <a:pt x="180" y="61"/>
                    <a:pt x="209" y="61"/>
                  </a:cubicBezTo>
                  <a:cubicBezTo>
                    <a:pt x="245" y="55"/>
                    <a:pt x="269" y="84"/>
                    <a:pt x="293" y="96"/>
                  </a:cubicBezTo>
                  <a:cubicBezTo>
                    <a:pt x="388" y="156"/>
                    <a:pt x="478" y="222"/>
                    <a:pt x="585" y="269"/>
                  </a:cubicBezTo>
                  <a:cubicBezTo>
                    <a:pt x="782" y="365"/>
                    <a:pt x="901" y="329"/>
                    <a:pt x="1032" y="144"/>
                  </a:cubicBezTo>
                  <a:cubicBezTo>
                    <a:pt x="1098" y="37"/>
                    <a:pt x="1300" y="1"/>
                    <a:pt x="1402" y="72"/>
                  </a:cubicBezTo>
                  <a:lnTo>
                    <a:pt x="1426" y="96"/>
                  </a:lnTo>
                  <a:cubicBezTo>
                    <a:pt x="1503" y="239"/>
                    <a:pt x="1449" y="508"/>
                    <a:pt x="1306" y="597"/>
                  </a:cubicBezTo>
                  <a:cubicBezTo>
                    <a:pt x="1288" y="603"/>
                    <a:pt x="1277" y="621"/>
                    <a:pt x="1271" y="621"/>
                  </a:cubicBezTo>
                  <a:cubicBezTo>
                    <a:pt x="913" y="770"/>
                    <a:pt x="782" y="1086"/>
                    <a:pt x="686" y="1432"/>
                  </a:cubicBezTo>
                  <a:cubicBezTo>
                    <a:pt x="603" y="1676"/>
                    <a:pt x="555" y="1921"/>
                    <a:pt x="418" y="218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902707" y="1255303"/>
              <a:ext cx="1516918" cy="770394"/>
            </a:xfrm>
            <a:custGeom>
              <a:rect b="b" l="l" r="r" t="t"/>
              <a:pathLst>
                <a:path extrusionOk="0" h="1581" w="3113">
                  <a:moveTo>
                    <a:pt x="1" y="1145"/>
                  </a:moveTo>
                  <a:cubicBezTo>
                    <a:pt x="13" y="996"/>
                    <a:pt x="90" y="883"/>
                    <a:pt x="108" y="740"/>
                  </a:cubicBezTo>
                  <a:cubicBezTo>
                    <a:pt x="460" y="1014"/>
                    <a:pt x="859" y="1098"/>
                    <a:pt x="1271" y="1133"/>
                  </a:cubicBezTo>
                  <a:cubicBezTo>
                    <a:pt x="1462" y="1151"/>
                    <a:pt x="1652" y="1092"/>
                    <a:pt x="1819" y="1002"/>
                  </a:cubicBezTo>
                  <a:cubicBezTo>
                    <a:pt x="1921" y="948"/>
                    <a:pt x="2010" y="883"/>
                    <a:pt x="2105" y="829"/>
                  </a:cubicBezTo>
                  <a:cubicBezTo>
                    <a:pt x="2237" y="764"/>
                    <a:pt x="2374" y="680"/>
                    <a:pt x="2499" y="609"/>
                  </a:cubicBezTo>
                  <a:cubicBezTo>
                    <a:pt x="2731" y="477"/>
                    <a:pt x="2904" y="299"/>
                    <a:pt x="3006" y="54"/>
                  </a:cubicBezTo>
                  <a:cubicBezTo>
                    <a:pt x="3012" y="30"/>
                    <a:pt x="3024" y="18"/>
                    <a:pt x="3059" y="1"/>
                  </a:cubicBezTo>
                  <a:cubicBezTo>
                    <a:pt x="3101" y="90"/>
                    <a:pt x="3113" y="173"/>
                    <a:pt x="3065" y="263"/>
                  </a:cubicBezTo>
                  <a:cubicBezTo>
                    <a:pt x="2994" y="406"/>
                    <a:pt x="2916" y="549"/>
                    <a:pt x="2833" y="680"/>
                  </a:cubicBezTo>
                  <a:cubicBezTo>
                    <a:pt x="2696" y="925"/>
                    <a:pt x="2469" y="1092"/>
                    <a:pt x="2231" y="1241"/>
                  </a:cubicBezTo>
                  <a:cubicBezTo>
                    <a:pt x="1962" y="1402"/>
                    <a:pt x="1658" y="1473"/>
                    <a:pt x="1360" y="1539"/>
                  </a:cubicBezTo>
                  <a:cubicBezTo>
                    <a:pt x="1152" y="1580"/>
                    <a:pt x="949" y="1533"/>
                    <a:pt x="746" y="1449"/>
                  </a:cubicBezTo>
                  <a:cubicBezTo>
                    <a:pt x="502" y="1354"/>
                    <a:pt x="281" y="1187"/>
                    <a:pt x="1" y="114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99858" y="46838"/>
              <a:ext cx="1331263" cy="961896"/>
            </a:xfrm>
            <a:custGeom>
              <a:rect b="b" l="l" r="r" t="t"/>
              <a:pathLst>
                <a:path extrusionOk="0" h="1974" w="2732">
                  <a:moveTo>
                    <a:pt x="466" y="0"/>
                  </a:moveTo>
                  <a:cubicBezTo>
                    <a:pt x="496" y="78"/>
                    <a:pt x="549" y="138"/>
                    <a:pt x="466" y="197"/>
                  </a:cubicBezTo>
                  <a:cubicBezTo>
                    <a:pt x="150" y="412"/>
                    <a:pt x="263" y="680"/>
                    <a:pt x="460" y="901"/>
                  </a:cubicBezTo>
                  <a:cubicBezTo>
                    <a:pt x="502" y="954"/>
                    <a:pt x="567" y="984"/>
                    <a:pt x="627" y="1014"/>
                  </a:cubicBezTo>
                  <a:cubicBezTo>
                    <a:pt x="1074" y="1199"/>
                    <a:pt x="1539" y="1378"/>
                    <a:pt x="2010" y="1497"/>
                  </a:cubicBezTo>
                  <a:cubicBezTo>
                    <a:pt x="2040" y="1509"/>
                    <a:pt x="2076" y="1515"/>
                    <a:pt x="2099" y="1527"/>
                  </a:cubicBezTo>
                  <a:cubicBezTo>
                    <a:pt x="2237" y="1634"/>
                    <a:pt x="2403" y="1634"/>
                    <a:pt x="2564" y="1658"/>
                  </a:cubicBezTo>
                  <a:cubicBezTo>
                    <a:pt x="2606" y="1664"/>
                    <a:pt x="2654" y="1646"/>
                    <a:pt x="2672" y="1676"/>
                  </a:cubicBezTo>
                  <a:cubicBezTo>
                    <a:pt x="2702" y="1735"/>
                    <a:pt x="2708" y="1795"/>
                    <a:pt x="2725" y="1866"/>
                  </a:cubicBezTo>
                  <a:cubicBezTo>
                    <a:pt x="2731" y="1896"/>
                    <a:pt x="2684" y="1902"/>
                    <a:pt x="2666" y="1902"/>
                  </a:cubicBezTo>
                  <a:cubicBezTo>
                    <a:pt x="2278" y="1962"/>
                    <a:pt x="1897" y="1974"/>
                    <a:pt x="1539" y="1753"/>
                  </a:cubicBezTo>
                  <a:cubicBezTo>
                    <a:pt x="1372" y="1658"/>
                    <a:pt x="1211" y="1556"/>
                    <a:pt x="1026" y="1497"/>
                  </a:cubicBezTo>
                  <a:cubicBezTo>
                    <a:pt x="746" y="1401"/>
                    <a:pt x="525" y="1199"/>
                    <a:pt x="257" y="1079"/>
                  </a:cubicBezTo>
                  <a:cubicBezTo>
                    <a:pt x="227" y="1068"/>
                    <a:pt x="198" y="1044"/>
                    <a:pt x="192" y="1014"/>
                  </a:cubicBezTo>
                  <a:cubicBezTo>
                    <a:pt x="144" y="901"/>
                    <a:pt x="1" y="853"/>
                    <a:pt x="13" y="710"/>
                  </a:cubicBezTo>
                  <a:cubicBezTo>
                    <a:pt x="13" y="620"/>
                    <a:pt x="1" y="531"/>
                    <a:pt x="13" y="442"/>
                  </a:cubicBezTo>
                  <a:cubicBezTo>
                    <a:pt x="25" y="287"/>
                    <a:pt x="162" y="209"/>
                    <a:pt x="257" y="114"/>
                  </a:cubicBezTo>
                  <a:cubicBezTo>
                    <a:pt x="311" y="66"/>
                    <a:pt x="382" y="36"/>
                    <a:pt x="466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345252" y="464928"/>
              <a:ext cx="653936" cy="497515"/>
            </a:xfrm>
            <a:custGeom>
              <a:rect b="b" l="l" r="r" t="t"/>
              <a:pathLst>
                <a:path extrusionOk="0" h="1021" w="1342">
                  <a:moveTo>
                    <a:pt x="1306" y="543"/>
                  </a:moveTo>
                  <a:cubicBezTo>
                    <a:pt x="1342" y="877"/>
                    <a:pt x="1049" y="1020"/>
                    <a:pt x="799" y="949"/>
                  </a:cubicBezTo>
                  <a:cubicBezTo>
                    <a:pt x="632" y="895"/>
                    <a:pt x="489" y="901"/>
                    <a:pt x="334" y="967"/>
                  </a:cubicBezTo>
                  <a:cubicBezTo>
                    <a:pt x="298" y="985"/>
                    <a:pt x="251" y="991"/>
                    <a:pt x="209" y="991"/>
                  </a:cubicBezTo>
                  <a:cubicBezTo>
                    <a:pt x="72" y="991"/>
                    <a:pt x="0" y="877"/>
                    <a:pt x="60" y="752"/>
                  </a:cubicBezTo>
                  <a:cubicBezTo>
                    <a:pt x="102" y="657"/>
                    <a:pt x="125" y="561"/>
                    <a:pt x="96" y="460"/>
                  </a:cubicBezTo>
                  <a:cubicBezTo>
                    <a:pt x="42" y="305"/>
                    <a:pt x="155" y="192"/>
                    <a:pt x="268" y="126"/>
                  </a:cubicBezTo>
                  <a:cubicBezTo>
                    <a:pt x="298" y="102"/>
                    <a:pt x="334" y="96"/>
                    <a:pt x="370" y="90"/>
                  </a:cubicBezTo>
                  <a:cubicBezTo>
                    <a:pt x="549" y="55"/>
                    <a:pt x="739" y="25"/>
                    <a:pt x="924" y="7"/>
                  </a:cubicBezTo>
                  <a:cubicBezTo>
                    <a:pt x="1097" y="1"/>
                    <a:pt x="1252" y="132"/>
                    <a:pt x="1282" y="305"/>
                  </a:cubicBezTo>
                  <a:cubicBezTo>
                    <a:pt x="1294" y="388"/>
                    <a:pt x="1294" y="472"/>
                    <a:pt x="1306" y="54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763921" y="4979617"/>
              <a:ext cx="1653845" cy="2246372"/>
            </a:xfrm>
            <a:custGeom>
              <a:rect b="b" l="l" r="r" t="t"/>
              <a:pathLst>
                <a:path extrusionOk="0" h="4610" w="3394">
                  <a:moveTo>
                    <a:pt x="3161" y="418"/>
                  </a:moveTo>
                  <a:cubicBezTo>
                    <a:pt x="3161" y="484"/>
                    <a:pt x="3137" y="549"/>
                    <a:pt x="3113" y="615"/>
                  </a:cubicBezTo>
                  <a:cubicBezTo>
                    <a:pt x="3077" y="734"/>
                    <a:pt x="3077" y="853"/>
                    <a:pt x="3113" y="973"/>
                  </a:cubicBezTo>
                  <a:cubicBezTo>
                    <a:pt x="3161" y="1110"/>
                    <a:pt x="3173" y="1241"/>
                    <a:pt x="3161" y="1384"/>
                  </a:cubicBezTo>
                  <a:cubicBezTo>
                    <a:pt x="3155" y="1497"/>
                    <a:pt x="3184" y="1593"/>
                    <a:pt x="3232" y="1688"/>
                  </a:cubicBezTo>
                  <a:cubicBezTo>
                    <a:pt x="3393" y="1956"/>
                    <a:pt x="3339" y="2415"/>
                    <a:pt x="3113" y="2624"/>
                  </a:cubicBezTo>
                  <a:cubicBezTo>
                    <a:pt x="2934" y="2785"/>
                    <a:pt x="2839" y="2988"/>
                    <a:pt x="2773" y="3220"/>
                  </a:cubicBezTo>
                  <a:cubicBezTo>
                    <a:pt x="2737" y="3357"/>
                    <a:pt x="2684" y="3500"/>
                    <a:pt x="2630" y="3643"/>
                  </a:cubicBezTo>
                  <a:cubicBezTo>
                    <a:pt x="2594" y="3745"/>
                    <a:pt x="2517" y="3834"/>
                    <a:pt x="2427" y="3906"/>
                  </a:cubicBezTo>
                  <a:cubicBezTo>
                    <a:pt x="2320" y="3995"/>
                    <a:pt x="2183" y="4055"/>
                    <a:pt x="2082" y="4150"/>
                  </a:cubicBezTo>
                  <a:cubicBezTo>
                    <a:pt x="2004" y="4222"/>
                    <a:pt x="1932" y="4299"/>
                    <a:pt x="1861" y="4383"/>
                  </a:cubicBezTo>
                  <a:cubicBezTo>
                    <a:pt x="1843" y="4401"/>
                    <a:pt x="1849" y="4424"/>
                    <a:pt x="1849" y="4448"/>
                  </a:cubicBezTo>
                  <a:cubicBezTo>
                    <a:pt x="1855" y="4550"/>
                    <a:pt x="1825" y="4591"/>
                    <a:pt x="1736" y="4597"/>
                  </a:cubicBezTo>
                  <a:cubicBezTo>
                    <a:pt x="1605" y="4609"/>
                    <a:pt x="1473" y="4574"/>
                    <a:pt x="1348" y="4550"/>
                  </a:cubicBezTo>
                  <a:cubicBezTo>
                    <a:pt x="1289" y="4544"/>
                    <a:pt x="1205" y="4502"/>
                    <a:pt x="1217" y="4401"/>
                  </a:cubicBezTo>
                  <a:cubicBezTo>
                    <a:pt x="1217" y="4371"/>
                    <a:pt x="1199" y="4359"/>
                    <a:pt x="1181" y="4329"/>
                  </a:cubicBezTo>
                  <a:cubicBezTo>
                    <a:pt x="1145" y="4252"/>
                    <a:pt x="1134" y="4186"/>
                    <a:pt x="1163" y="4097"/>
                  </a:cubicBezTo>
                  <a:cubicBezTo>
                    <a:pt x="1199" y="3983"/>
                    <a:pt x="1175" y="3971"/>
                    <a:pt x="1080" y="3888"/>
                  </a:cubicBezTo>
                  <a:cubicBezTo>
                    <a:pt x="979" y="3798"/>
                    <a:pt x="835" y="3769"/>
                    <a:pt x="728" y="3667"/>
                  </a:cubicBezTo>
                  <a:cubicBezTo>
                    <a:pt x="663" y="3596"/>
                    <a:pt x="609" y="3530"/>
                    <a:pt x="603" y="3441"/>
                  </a:cubicBezTo>
                  <a:cubicBezTo>
                    <a:pt x="585" y="3345"/>
                    <a:pt x="573" y="3238"/>
                    <a:pt x="573" y="3143"/>
                  </a:cubicBezTo>
                  <a:cubicBezTo>
                    <a:pt x="573" y="2928"/>
                    <a:pt x="466" y="2761"/>
                    <a:pt x="299" y="2630"/>
                  </a:cubicBezTo>
                  <a:cubicBezTo>
                    <a:pt x="138" y="2511"/>
                    <a:pt x="90" y="2391"/>
                    <a:pt x="138" y="2207"/>
                  </a:cubicBezTo>
                  <a:cubicBezTo>
                    <a:pt x="186" y="2028"/>
                    <a:pt x="162" y="1855"/>
                    <a:pt x="66" y="1700"/>
                  </a:cubicBezTo>
                  <a:cubicBezTo>
                    <a:pt x="1" y="1587"/>
                    <a:pt x="13" y="1467"/>
                    <a:pt x="84" y="1372"/>
                  </a:cubicBezTo>
                  <a:lnTo>
                    <a:pt x="370" y="990"/>
                  </a:lnTo>
                  <a:cubicBezTo>
                    <a:pt x="508" y="823"/>
                    <a:pt x="603" y="513"/>
                    <a:pt x="424" y="305"/>
                  </a:cubicBezTo>
                  <a:cubicBezTo>
                    <a:pt x="329" y="186"/>
                    <a:pt x="335" y="162"/>
                    <a:pt x="412" y="96"/>
                  </a:cubicBezTo>
                  <a:cubicBezTo>
                    <a:pt x="490" y="13"/>
                    <a:pt x="603" y="1"/>
                    <a:pt x="686" y="72"/>
                  </a:cubicBezTo>
                  <a:cubicBezTo>
                    <a:pt x="788" y="168"/>
                    <a:pt x="901" y="257"/>
                    <a:pt x="925" y="424"/>
                  </a:cubicBezTo>
                  <a:cubicBezTo>
                    <a:pt x="931" y="466"/>
                    <a:pt x="949" y="508"/>
                    <a:pt x="955" y="549"/>
                  </a:cubicBezTo>
                  <a:cubicBezTo>
                    <a:pt x="961" y="597"/>
                    <a:pt x="985" y="615"/>
                    <a:pt x="1020" y="615"/>
                  </a:cubicBezTo>
                  <a:cubicBezTo>
                    <a:pt x="1068" y="615"/>
                    <a:pt x="1104" y="609"/>
                    <a:pt x="1128" y="663"/>
                  </a:cubicBezTo>
                  <a:cubicBezTo>
                    <a:pt x="1223" y="853"/>
                    <a:pt x="1408" y="883"/>
                    <a:pt x="1593" y="901"/>
                  </a:cubicBezTo>
                  <a:cubicBezTo>
                    <a:pt x="1664" y="907"/>
                    <a:pt x="1724" y="907"/>
                    <a:pt x="1783" y="931"/>
                  </a:cubicBezTo>
                  <a:cubicBezTo>
                    <a:pt x="2087" y="1056"/>
                    <a:pt x="2457" y="812"/>
                    <a:pt x="2570" y="567"/>
                  </a:cubicBezTo>
                  <a:cubicBezTo>
                    <a:pt x="2618" y="460"/>
                    <a:pt x="2636" y="347"/>
                    <a:pt x="2719" y="257"/>
                  </a:cubicBezTo>
                  <a:cubicBezTo>
                    <a:pt x="2755" y="215"/>
                    <a:pt x="2809" y="186"/>
                    <a:pt x="2863" y="162"/>
                  </a:cubicBezTo>
                  <a:cubicBezTo>
                    <a:pt x="3041" y="126"/>
                    <a:pt x="3155" y="227"/>
                    <a:pt x="3161" y="418"/>
                  </a:cubicBezTo>
                  <a:close/>
                  <a:moveTo>
                    <a:pt x="1050" y="1652"/>
                  </a:moveTo>
                  <a:cubicBezTo>
                    <a:pt x="1044" y="1646"/>
                    <a:pt x="1050" y="1622"/>
                    <a:pt x="1026" y="1634"/>
                  </a:cubicBezTo>
                  <a:cubicBezTo>
                    <a:pt x="1044" y="1646"/>
                    <a:pt x="1050" y="1646"/>
                    <a:pt x="1050" y="1652"/>
                  </a:cubicBezTo>
                  <a:cubicBezTo>
                    <a:pt x="1461" y="2034"/>
                    <a:pt x="2308" y="2093"/>
                    <a:pt x="2547" y="1742"/>
                  </a:cubicBezTo>
                  <a:cubicBezTo>
                    <a:pt x="2457" y="1748"/>
                    <a:pt x="2386" y="1789"/>
                    <a:pt x="2302" y="1807"/>
                  </a:cubicBezTo>
                  <a:cubicBezTo>
                    <a:pt x="1921" y="1920"/>
                    <a:pt x="1551" y="1915"/>
                    <a:pt x="1199" y="1706"/>
                  </a:cubicBezTo>
                  <a:cubicBezTo>
                    <a:pt x="1157" y="1676"/>
                    <a:pt x="1110" y="1646"/>
                    <a:pt x="1050" y="1652"/>
                  </a:cubicBezTo>
                  <a:close/>
                  <a:moveTo>
                    <a:pt x="1074" y="1223"/>
                  </a:moveTo>
                  <a:cubicBezTo>
                    <a:pt x="1140" y="1384"/>
                    <a:pt x="1223" y="1527"/>
                    <a:pt x="1384" y="1610"/>
                  </a:cubicBezTo>
                  <a:cubicBezTo>
                    <a:pt x="1473" y="1652"/>
                    <a:pt x="1575" y="1688"/>
                    <a:pt x="1670" y="1706"/>
                  </a:cubicBezTo>
                  <a:cubicBezTo>
                    <a:pt x="1849" y="1724"/>
                    <a:pt x="2028" y="1777"/>
                    <a:pt x="2207" y="1712"/>
                  </a:cubicBezTo>
                  <a:cubicBezTo>
                    <a:pt x="2421" y="1640"/>
                    <a:pt x="2588" y="1503"/>
                    <a:pt x="2660" y="1283"/>
                  </a:cubicBezTo>
                  <a:cubicBezTo>
                    <a:pt x="2678" y="1241"/>
                    <a:pt x="2678" y="1205"/>
                    <a:pt x="2636" y="1181"/>
                  </a:cubicBezTo>
                  <a:cubicBezTo>
                    <a:pt x="2606" y="1169"/>
                    <a:pt x="2588" y="1175"/>
                    <a:pt x="2564" y="1211"/>
                  </a:cubicBezTo>
                  <a:cubicBezTo>
                    <a:pt x="2380" y="1527"/>
                    <a:pt x="2099" y="1652"/>
                    <a:pt x="1736" y="1622"/>
                  </a:cubicBezTo>
                  <a:cubicBezTo>
                    <a:pt x="1461" y="1599"/>
                    <a:pt x="1265" y="1479"/>
                    <a:pt x="1145" y="1241"/>
                  </a:cubicBezTo>
                  <a:cubicBezTo>
                    <a:pt x="1128" y="1223"/>
                    <a:pt x="1116" y="1199"/>
                    <a:pt x="1074" y="1223"/>
                  </a:cubicBezTo>
                  <a:close/>
                  <a:moveTo>
                    <a:pt x="985" y="2821"/>
                  </a:moveTo>
                  <a:cubicBezTo>
                    <a:pt x="1229" y="3107"/>
                    <a:pt x="1885" y="3226"/>
                    <a:pt x="2278" y="2994"/>
                  </a:cubicBezTo>
                  <a:cubicBezTo>
                    <a:pt x="2338" y="2964"/>
                    <a:pt x="2392" y="2916"/>
                    <a:pt x="2409" y="2827"/>
                  </a:cubicBezTo>
                  <a:cubicBezTo>
                    <a:pt x="1938" y="3065"/>
                    <a:pt x="1473" y="3107"/>
                    <a:pt x="985" y="282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040212" y="4259411"/>
              <a:ext cx="1261094" cy="648086"/>
            </a:xfrm>
            <a:custGeom>
              <a:rect b="b" l="l" r="r" t="t"/>
              <a:pathLst>
                <a:path extrusionOk="0" h="1330" w="2588">
                  <a:moveTo>
                    <a:pt x="2087" y="185"/>
                  </a:moveTo>
                  <a:cubicBezTo>
                    <a:pt x="2057" y="268"/>
                    <a:pt x="2099" y="298"/>
                    <a:pt x="2176" y="346"/>
                  </a:cubicBezTo>
                  <a:cubicBezTo>
                    <a:pt x="2272" y="394"/>
                    <a:pt x="2361" y="400"/>
                    <a:pt x="2468" y="400"/>
                  </a:cubicBezTo>
                  <a:cubicBezTo>
                    <a:pt x="2534" y="400"/>
                    <a:pt x="2588" y="418"/>
                    <a:pt x="2576" y="501"/>
                  </a:cubicBezTo>
                  <a:cubicBezTo>
                    <a:pt x="2570" y="567"/>
                    <a:pt x="2516" y="602"/>
                    <a:pt x="2445" y="596"/>
                  </a:cubicBezTo>
                  <a:cubicBezTo>
                    <a:pt x="2409" y="590"/>
                    <a:pt x="2379" y="573"/>
                    <a:pt x="2337" y="567"/>
                  </a:cubicBezTo>
                  <a:cubicBezTo>
                    <a:pt x="2218" y="531"/>
                    <a:pt x="2176" y="543"/>
                    <a:pt x="2123" y="656"/>
                  </a:cubicBezTo>
                  <a:cubicBezTo>
                    <a:pt x="2093" y="722"/>
                    <a:pt x="2087" y="787"/>
                    <a:pt x="2093" y="859"/>
                  </a:cubicBezTo>
                  <a:cubicBezTo>
                    <a:pt x="2111" y="978"/>
                    <a:pt x="2057" y="1038"/>
                    <a:pt x="1950" y="1091"/>
                  </a:cubicBezTo>
                  <a:cubicBezTo>
                    <a:pt x="1783" y="1169"/>
                    <a:pt x="1592" y="1216"/>
                    <a:pt x="1413" y="1276"/>
                  </a:cubicBezTo>
                  <a:cubicBezTo>
                    <a:pt x="1264" y="1330"/>
                    <a:pt x="1121" y="1252"/>
                    <a:pt x="984" y="1199"/>
                  </a:cubicBezTo>
                  <a:cubicBezTo>
                    <a:pt x="889" y="1163"/>
                    <a:pt x="787" y="1115"/>
                    <a:pt x="686" y="1097"/>
                  </a:cubicBezTo>
                  <a:cubicBezTo>
                    <a:pt x="626" y="1079"/>
                    <a:pt x="608" y="1061"/>
                    <a:pt x="596" y="1008"/>
                  </a:cubicBezTo>
                  <a:cubicBezTo>
                    <a:pt x="543" y="769"/>
                    <a:pt x="358" y="543"/>
                    <a:pt x="125" y="519"/>
                  </a:cubicBezTo>
                  <a:cubicBezTo>
                    <a:pt x="54" y="513"/>
                    <a:pt x="30" y="471"/>
                    <a:pt x="12" y="412"/>
                  </a:cubicBezTo>
                  <a:cubicBezTo>
                    <a:pt x="0" y="352"/>
                    <a:pt x="0" y="298"/>
                    <a:pt x="60" y="251"/>
                  </a:cubicBezTo>
                  <a:cubicBezTo>
                    <a:pt x="113" y="215"/>
                    <a:pt x="155" y="221"/>
                    <a:pt x="209" y="251"/>
                  </a:cubicBezTo>
                  <a:cubicBezTo>
                    <a:pt x="239" y="274"/>
                    <a:pt x="268" y="298"/>
                    <a:pt x="304" y="310"/>
                  </a:cubicBezTo>
                  <a:cubicBezTo>
                    <a:pt x="489" y="388"/>
                    <a:pt x="608" y="352"/>
                    <a:pt x="656" y="185"/>
                  </a:cubicBezTo>
                  <a:cubicBezTo>
                    <a:pt x="674" y="113"/>
                    <a:pt x="698" y="96"/>
                    <a:pt x="775" y="125"/>
                  </a:cubicBezTo>
                  <a:cubicBezTo>
                    <a:pt x="1049" y="239"/>
                    <a:pt x="1330" y="221"/>
                    <a:pt x="1616" y="179"/>
                  </a:cubicBezTo>
                  <a:cubicBezTo>
                    <a:pt x="1699" y="161"/>
                    <a:pt x="1771" y="119"/>
                    <a:pt x="1848" y="84"/>
                  </a:cubicBezTo>
                  <a:cubicBezTo>
                    <a:pt x="1866" y="72"/>
                    <a:pt x="1884" y="54"/>
                    <a:pt x="1914" y="54"/>
                  </a:cubicBezTo>
                  <a:cubicBezTo>
                    <a:pt x="2081" y="0"/>
                    <a:pt x="2093" y="18"/>
                    <a:pt x="2087" y="18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068962" y="4779344"/>
              <a:ext cx="1162662" cy="616412"/>
            </a:xfrm>
            <a:custGeom>
              <a:rect b="b" l="l" r="r" t="t"/>
              <a:pathLst>
                <a:path extrusionOk="0" h="1265" w="2386">
                  <a:moveTo>
                    <a:pt x="353" y="84"/>
                  </a:moveTo>
                  <a:cubicBezTo>
                    <a:pt x="543" y="54"/>
                    <a:pt x="722" y="132"/>
                    <a:pt x="889" y="209"/>
                  </a:cubicBezTo>
                  <a:cubicBezTo>
                    <a:pt x="1157" y="334"/>
                    <a:pt x="1426" y="298"/>
                    <a:pt x="1694" y="209"/>
                  </a:cubicBezTo>
                  <a:cubicBezTo>
                    <a:pt x="1825" y="161"/>
                    <a:pt x="1962" y="114"/>
                    <a:pt x="2087" y="36"/>
                  </a:cubicBezTo>
                  <a:cubicBezTo>
                    <a:pt x="2153" y="0"/>
                    <a:pt x="2308" y="36"/>
                    <a:pt x="2338" y="96"/>
                  </a:cubicBezTo>
                  <a:cubicBezTo>
                    <a:pt x="2386" y="185"/>
                    <a:pt x="2356" y="293"/>
                    <a:pt x="2266" y="340"/>
                  </a:cubicBezTo>
                  <a:cubicBezTo>
                    <a:pt x="2183" y="394"/>
                    <a:pt x="2087" y="400"/>
                    <a:pt x="1998" y="430"/>
                  </a:cubicBezTo>
                  <a:cubicBezTo>
                    <a:pt x="1855" y="483"/>
                    <a:pt x="1801" y="567"/>
                    <a:pt x="1843" y="710"/>
                  </a:cubicBezTo>
                  <a:cubicBezTo>
                    <a:pt x="1891" y="936"/>
                    <a:pt x="1849" y="1038"/>
                    <a:pt x="1634" y="1133"/>
                  </a:cubicBezTo>
                  <a:cubicBezTo>
                    <a:pt x="1354" y="1258"/>
                    <a:pt x="1080" y="1264"/>
                    <a:pt x="800" y="1157"/>
                  </a:cubicBezTo>
                  <a:cubicBezTo>
                    <a:pt x="567" y="1068"/>
                    <a:pt x="484" y="859"/>
                    <a:pt x="460" y="632"/>
                  </a:cubicBezTo>
                  <a:cubicBezTo>
                    <a:pt x="448" y="531"/>
                    <a:pt x="424" y="471"/>
                    <a:pt x="341" y="412"/>
                  </a:cubicBezTo>
                  <a:cubicBezTo>
                    <a:pt x="281" y="364"/>
                    <a:pt x="221" y="322"/>
                    <a:pt x="150" y="298"/>
                  </a:cubicBezTo>
                  <a:cubicBezTo>
                    <a:pt x="102" y="281"/>
                    <a:pt x="72" y="263"/>
                    <a:pt x="43" y="221"/>
                  </a:cubicBezTo>
                  <a:cubicBezTo>
                    <a:pt x="1" y="173"/>
                    <a:pt x="13" y="132"/>
                    <a:pt x="72" y="96"/>
                  </a:cubicBezTo>
                  <a:cubicBezTo>
                    <a:pt x="156" y="48"/>
                    <a:pt x="251" y="90"/>
                    <a:pt x="353" y="8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8095275" y="3788694"/>
              <a:ext cx="1130501" cy="532112"/>
            </a:xfrm>
            <a:custGeom>
              <a:rect b="b" l="l" r="r" t="t"/>
              <a:pathLst>
                <a:path extrusionOk="0" h="1092" w="2320">
                  <a:moveTo>
                    <a:pt x="567" y="901"/>
                  </a:moveTo>
                  <a:cubicBezTo>
                    <a:pt x="519" y="883"/>
                    <a:pt x="525" y="841"/>
                    <a:pt x="519" y="811"/>
                  </a:cubicBezTo>
                  <a:cubicBezTo>
                    <a:pt x="465" y="680"/>
                    <a:pt x="394" y="614"/>
                    <a:pt x="239" y="674"/>
                  </a:cubicBezTo>
                  <a:cubicBezTo>
                    <a:pt x="215" y="686"/>
                    <a:pt x="197" y="692"/>
                    <a:pt x="179" y="692"/>
                  </a:cubicBezTo>
                  <a:cubicBezTo>
                    <a:pt x="108" y="698"/>
                    <a:pt x="0" y="632"/>
                    <a:pt x="6" y="579"/>
                  </a:cubicBezTo>
                  <a:cubicBezTo>
                    <a:pt x="6" y="507"/>
                    <a:pt x="72" y="489"/>
                    <a:pt x="126" y="483"/>
                  </a:cubicBezTo>
                  <a:cubicBezTo>
                    <a:pt x="132" y="483"/>
                    <a:pt x="150" y="483"/>
                    <a:pt x="155" y="477"/>
                  </a:cubicBezTo>
                  <a:cubicBezTo>
                    <a:pt x="185" y="453"/>
                    <a:pt x="221" y="453"/>
                    <a:pt x="251" y="453"/>
                  </a:cubicBezTo>
                  <a:cubicBezTo>
                    <a:pt x="287" y="453"/>
                    <a:pt x="328" y="459"/>
                    <a:pt x="346" y="424"/>
                  </a:cubicBezTo>
                  <a:cubicBezTo>
                    <a:pt x="507" y="376"/>
                    <a:pt x="513" y="370"/>
                    <a:pt x="513" y="215"/>
                  </a:cubicBezTo>
                  <a:cubicBezTo>
                    <a:pt x="513" y="179"/>
                    <a:pt x="507" y="137"/>
                    <a:pt x="507" y="108"/>
                  </a:cubicBezTo>
                  <a:cubicBezTo>
                    <a:pt x="507" y="78"/>
                    <a:pt x="525" y="66"/>
                    <a:pt x="555" y="72"/>
                  </a:cubicBezTo>
                  <a:cubicBezTo>
                    <a:pt x="585" y="78"/>
                    <a:pt x="626" y="78"/>
                    <a:pt x="638" y="48"/>
                  </a:cubicBezTo>
                  <a:lnTo>
                    <a:pt x="644" y="42"/>
                  </a:lnTo>
                  <a:lnTo>
                    <a:pt x="656" y="42"/>
                  </a:lnTo>
                  <a:cubicBezTo>
                    <a:pt x="674" y="42"/>
                    <a:pt x="692" y="42"/>
                    <a:pt x="704" y="30"/>
                  </a:cubicBezTo>
                  <a:cubicBezTo>
                    <a:pt x="847" y="0"/>
                    <a:pt x="990" y="6"/>
                    <a:pt x="1121" y="30"/>
                  </a:cubicBezTo>
                  <a:cubicBezTo>
                    <a:pt x="1139" y="36"/>
                    <a:pt x="1151" y="36"/>
                    <a:pt x="1169" y="42"/>
                  </a:cubicBezTo>
                  <a:cubicBezTo>
                    <a:pt x="1199" y="36"/>
                    <a:pt x="1223" y="42"/>
                    <a:pt x="1241" y="48"/>
                  </a:cubicBezTo>
                  <a:cubicBezTo>
                    <a:pt x="1258" y="66"/>
                    <a:pt x="1270" y="72"/>
                    <a:pt x="1294" y="66"/>
                  </a:cubicBezTo>
                  <a:cubicBezTo>
                    <a:pt x="1390" y="66"/>
                    <a:pt x="1467" y="126"/>
                    <a:pt x="1557" y="149"/>
                  </a:cubicBezTo>
                  <a:cubicBezTo>
                    <a:pt x="1562" y="161"/>
                    <a:pt x="1580" y="161"/>
                    <a:pt x="1586" y="149"/>
                  </a:cubicBezTo>
                  <a:cubicBezTo>
                    <a:pt x="1610" y="132"/>
                    <a:pt x="1640" y="132"/>
                    <a:pt x="1670" y="137"/>
                  </a:cubicBezTo>
                  <a:cubicBezTo>
                    <a:pt x="1682" y="137"/>
                    <a:pt x="1700" y="149"/>
                    <a:pt x="1712" y="149"/>
                  </a:cubicBezTo>
                  <a:cubicBezTo>
                    <a:pt x="1729" y="185"/>
                    <a:pt x="1741" y="221"/>
                    <a:pt x="1747" y="269"/>
                  </a:cubicBezTo>
                  <a:cubicBezTo>
                    <a:pt x="1771" y="376"/>
                    <a:pt x="1837" y="453"/>
                    <a:pt x="1944" y="489"/>
                  </a:cubicBezTo>
                  <a:cubicBezTo>
                    <a:pt x="1974" y="507"/>
                    <a:pt x="2004" y="507"/>
                    <a:pt x="2022" y="483"/>
                  </a:cubicBezTo>
                  <a:cubicBezTo>
                    <a:pt x="2051" y="465"/>
                    <a:pt x="2075" y="453"/>
                    <a:pt x="2105" y="447"/>
                  </a:cubicBezTo>
                  <a:cubicBezTo>
                    <a:pt x="2153" y="430"/>
                    <a:pt x="2200" y="394"/>
                    <a:pt x="2248" y="453"/>
                  </a:cubicBezTo>
                  <a:cubicBezTo>
                    <a:pt x="2284" y="513"/>
                    <a:pt x="2320" y="573"/>
                    <a:pt x="2242" y="632"/>
                  </a:cubicBezTo>
                  <a:cubicBezTo>
                    <a:pt x="2224" y="638"/>
                    <a:pt x="2200" y="644"/>
                    <a:pt x="2188" y="644"/>
                  </a:cubicBezTo>
                  <a:cubicBezTo>
                    <a:pt x="2063" y="632"/>
                    <a:pt x="1962" y="674"/>
                    <a:pt x="1914" y="805"/>
                  </a:cubicBezTo>
                  <a:cubicBezTo>
                    <a:pt x="1896" y="835"/>
                    <a:pt x="1890" y="871"/>
                    <a:pt x="1843" y="883"/>
                  </a:cubicBezTo>
                  <a:cubicBezTo>
                    <a:pt x="1712" y="930"/>
                    <a:pt x="1592" y="1020"/>
                    <a:pt x="1449" y="1044"/>
                  </a:cubicBezTo>
                  <a:cubicBezTo>
                    <a:pt x="1425" y="1044"/>
                    <a:pt x="1407" y="1044"/>
                    <a:pt x="1384" y="1062"/>
                  </a:cubicBezTo>
                  <a:cubicBezTo>
                    <a:pt x="1306" y="1079"/>
                    <a:pt x="1235" y="1091"/>
                    <a:pt x="1157" y="1073"/>
                  </a:cubicBezTo>
                  <a:cubicBezTo>
                    <a:pt x="1139" y="1044"/>
                    <a:pt x="1109" y="1044"/>
                    <a:pt x="1080" y="1050"/>
                  </a:cubicBezTo>
                  <a:cubicBezTo>
                    <a:pt x="960" y="1079"/>
                    <a:pt x="853" y="1026"/>
                    <a:pt x="740" y="996"/>
                  </a:cubicBezTo>
                  <a:cubicBezTo>
                    <a:pt x="698" y="942"/>
                    <a:pt x="638" y="907"/>
                    <a:pt x="567" y="90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787889" y="467851"/>
              <a:ext cx="1531537" cy="938993"/>
            </a:xfrm>
            <a:custGeom>
              <a:rect b="b" l="l" r="r" t="t"/>
              <a:pathLst>
                <a:path extrusionOk="0" h="1927" w="3143">
                  <a:moveTo>
                    <a:pt x="185" y="1074"/>
                  </a:moveTo>
                  <a:cubicBezTo>
                    <a:pt x="156" y="979"/>
                    <a:pt x="132" y="871"/>
                    <a:pt x="90" y="776"/>
                  </a:cubicBezTo>
                  <a:cubicBezTo>
                    <a:pt x="1" y="561"/>
                    <a:pt x="36" y="365"/>
                    <a:pt x="179" y="198"/>
                  </a:cubicBezTo>
                  <a:cubicBezTo>
                    <a:pt x="239" y="120"/>
                    <a:pt x="317" y="66"/>
                    <a:pt x="394" y="1"/>
                  </a:cubicBezTo>
                  <a:cubicBezTo>
                    <a:pt x="424" y="55"/>
                    <a:pt x="484" y="96"/>
                    <a:pt x="418" y="174"/>
                  </a:cubicBezTo>
                  <a:cubicBezTo>
                    <a:pt x="305" y="299"/>
                    <a:pt x="281" y="442"/>
                    <a:pt x="334" y="603"/>
                  </a:cubicBezTo>
                  <a:cubicBezTo>
                    <a:pt x="388" y="776"/>
                    <a:pt x="495" y="895"/>
                    <a:pt x="644" y="985"/>
                  </a:cubicBezTo>
                  <a:cubicBezTo>
                    <a:pt x="758" y="1050"/>
                    <a:pt x="883" y="1074"/>
                    <a:pt x="996" y="1134"/>
                  </a:cubicBezTo>
                  <a:cubicBezTo>
                    <a:pt x="1175" y="1229"/>
                    <a:pt x="1378" y="1271"/>
                    <a:pt x="1563" y="1336"/>
                  </a:cubicBezTo>
                  <a:cubicBezTo>
                    <a:pt x="1837" y="1432"/>
                    <a:pt x="2123" y="1432"/>
                    <a:pt x="2403" y="1491"/>
                  </a:cubicBezTo>
                  <a:cubicBezTo>
                    <a:pt x="2445" y="1497"/>
                    <a:pt x="2487" y="1485"/>
                    <a:pt x="2534" y="1485"/>
                  </a:cubicBezTo>
                  <a:cubicBezTo>
                    <a:pt x="2689" y="1467"/>
                    <a:pt x="2713" y="1438"/>
                    <a:pt x="2695" y="1283"/>
                  </a:cubicBezTo>
                  <a:cubicBezTo>
                    <a:pt x="2689" y="1163"/>
                    <a:pt x="2689" y="1163"/>
                    <a:pt x="2791" y="1157"/>
                  </a:cubicBezTo>
                  <a:cubicBezTo>
                    <a:pt x="2868" y="1152"/>
                    <a:pt x="2952" y="1128"/>
                    <a:pt x="3017" y="1152"/>
                  </a:cubicBezTo>
                  <a:cubicBezTo>
                    <a:pt x="3089" y="1181"/>
                    <a:pt x="3041" y="1271"/>
                    <a:pt x="3059" y="1336"/>
                  </a:cubicBezTo>
                  <a:cubicBezTo>
                    <a:pt x="3143" y="1539"/>
                    <a:pt x="3011" y="1694"/>
                    <a:pt x="2958" y="1867"/>
                  </a:cubicBezTo>
                  <a:cubicBezTo>
                    <a:pt x="2952" y="1897"/>
                    <a:pt x="2928" y="1897"/>
                    <a:pt x="2904" y="1885"/>
                  </a:cubicBezTo>
                  <a:cubicBezTo>
                    <a:pt x="2594" y="1873"/>
                    <a:pt x="2272" y="1927"/>
                    <a:pt x="1956" y="1855"/>
                  </a:cubicBezTo>
                  <a:cubicBezTo>
                    <a:pt x="1747" y="1813"/>
                    <a:pt x="1551" y="1736"/>
                    <a:pt x="1360" y="1646"/>
                  </a:cubicBezTo>
                  <a:cubicBezTo>
                    <a:pt x="972" y="1467"/>
                    <a:pt x="597" y="1289"/>
                    <a:pt x="221" y="1080"/>
                  </a:cubicBezTo>
                  <a:cubicBezTo>
                    <a:pt x="215" y="1068"/>
                    <a:pt x="197" y="1074"/>
                    <a:pt x="185" y="107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8167880" y="3355986"/>
              <a:ext cx="964824" cy="456584"/>
            </a:xfrm>
            <a:custGeom>
              <a:rect b="b" l="l" r="r" t="t"/>
              <a:pathLst>
                <a:path extrusionOk="0" h="937" w="1980">
                  <a:moveTo>
                    <a:pt x="1980" y="537"/>
                  </a:moveTo>
                  <a:cubicBezTo>
                    <a:pt x="1980" y="656"/>
                    <a:pt x="1920" y="692"/>
                    <a:pt x="1807" y="632"/>
                  </a:cubicBezTo>
                  <a:cubicBezTo>
                    <a:pt x="1735" y="596"/>
                    <a:pt x="1646" y="608"/>
                    <a:pt x="1598" y="680"/>
                  </a:cubicBezTo>
                  <a:cubicBezTo>
                    <a:pt x="1580" y="709"/>
                    <a:pt x="1568" y="745"/>
                    <a:pt x="1557" y="781"/>
                  </a:cubicBezTo>
                  <a:cubicBezTo>
                    <a:pt x="1539" y="829"/>
                    <a:pt x="1580" y="900"/>
                    <a:pt x="1509" y="924"/>
                  </a:cubicBezTo>
                  <a:cubicBezTo>
                    <a:pt x="1461" y="936"/>
                    <a:pt x="1413" y="894"/>
                    <a:pt x="1360" y="876"/>
                  </a:cubicBezTo>
                  <a:cubicBezTo>
                    <a:pt x="1080" y="787"/>
                    <a:pt x="787" y="769"/>
                    <a:pt x="507" y="865"/>
                  </a:cubicBezTo>
                  <a:cubicBezTo>
                    <a:pt x="454" y="876"/>
                    <a:pt x="406" y="888"/>
                    <a:pt x="358" y="865"/>
                  </a:cubicBezTo>
                  <a:cubicBezTo>
                    <a:pt x="299" y="835"/>
                    <a:pt x="287" y="787"/>
                    <a:pt x="299" y="739"/>
                  </a:cubicBezTo>
                  <a:cubicBezTo>
                    <a:pt x="299" y="656"/>
                    <a:pt x="245" y="608"/>
                    <a:pt x="167" y="602"/>
                  </a:cubicBezTo>
                  <a:lnTo>
                    <a:pt x="90" y="602"/>
                  </a:lnTo>
                  <a:cubicBezTo>
                    <a:pt x="48" y="602"/>
                    <a:pt x="1" y="608"/>
                    <a:pt x="6" y="560"/>
                  </a:cubicBezTo>
                  <a:cubicBezTo>
                    <a:pt x="6" y="507"/>
                    <a:pt x="18" y="453"/>
                    <a:pt x="96" y="453"/>
                  </a:cubicBezTo>
                  <a:cubicBezTo>
                    <a:pt x="257" y="441"/>
                    <a:pt x="299" y="399"/>
                    <a:pt x="305" y="244"/>
                  </a:cubicBezTo>
                  <a:lnTo>
                    <a:pt x="305" y="179"/>
                  </a:lnTo>
                  <a:cubicBezTo>
                    <a:pt x="311" y="143"/>
                    <a:pt x="328" y="113"/>
                    <a:pt x="370" y="101"/>
                  </a:cubicBezTo>
                  <a:cubicBezTo>
                    <a:pt x="609" y="83"/>
                    <a:pt x="841" y="0"/>
                    <a:pt x="1080" y="24"/>
                  </a:cubicBezTo>
                  <a:cubicBezTo>
                    <a:pt x="1163" y="30"/>
                    <a:pt x="1235" y="30"/>
                    <a:pt x="1312" y="60"/>
                  </a:cubicBezTo>
                  <a:cubicBezTo>
                    <a:pt x="1408" y="95"/>
                    <a:pt x="1491" y="125"/>
                    <a:pt x="1497" y="262"/>
                  </a:cubicBezTo>
                  <a:cubicBezTo>
                    <a:pt x="1503" y="394"/>
                    <a:pt x="1628" y="459"/>
                    <a:pt x="1765" y="429"/>
                  </a:cubicBezTo>
                  <a:cubicBezTo>
                    <a:pt x="1789" y="423"/>
                    <a:pt x="1801" y="417"/>
                    <a:pt x="1825" y="417"/>
                  </a:cubicBezTo>
                  <a:cubicBezTo>
                    <a:pt x="1938" y="394"/>
                    <a:pt x="1980" y="441"/>
                    <a:pt x="1980" y="53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121588" y="3027556"/>
              <a:ext cx="953129" cy="343047"/>
            </a:xfrm>
            <a:custGeom>
              <a:rect b="b" l="l" r="r" t="t"/>
              <a:pathLst>
                <a:path extrusionOk="0" h="704" w="1956">
                  <a:moveTo>
                    <a:pt x="757" y="0"/>
                  </a:moveTo>
                  <a:cubicBezTo>
                    <a:pt x="918" y="0"/>
                    <a:pt x="1085" y="12"/>
                    <a:pt x="1246" y="54"/>
                  </a:cubicBezTo>
                  <a:cubicBezTo>
                    <a:pt x="1306" y="78"/>
                    <a:pt x="1377" y="90"/>
                    <a:pt x="1437" y="90"/>
                  </a:cubicBezTo>
                  <a:cubicBezTo>
                    <a:pt x="1532" y="90"/>
                    <a:pt x="1592" y="108"/>
                    <a:pt x="1628" y="203"/>
                  </a:cubicBezTo>
                  <a:cubicBezTo>
                    <a:pt x="1652" y="263"/>
                    <a:pt x="1711" y="286"/>
                    <a:pt x="1771" y="286"/>
                  </a:cubicBezTo>
                  <a:cubicBezTo>
                    <a:pt x="1813" y="286"/>
                    <a:pt x="1848" y="292"/>
                    <a:pt x="1896" y="310"/>
                  </a:cubicBezTo>
                  <a:cubicBezTo>
                    <a:pt x="1950" y="340"/>
                    <a:pt x="1956" y="382"/>
                    <a:pt x="1950" y="436"/>
                  </a:cubicBezTo>
                  <a:cubicBezTo>
                    <a:pt x="1944" y="489"/>
                    <a:pt x="1902" y="477"/>
                    <a:pt x="1866" y="477"/>
                  </a:cubicBezTo>
                  <a:cubicBezTo>
                    <a:pt x="1795" y="477"/>
                    <a:pt x="1717" y="495"/>
                    <a:pt x="1681" y="549"/>
                  </a:cubicBezTo>
                  <a:cubicBezTo>
                    <a:pt x="1622" y="638"/>
                    <a:pt x="1544" y="620"/>
                    <a:pt x="1467" y="608"/>
                  </a:cubicBezTo>
                  <a:cubicBezTo>
                    <a:pt x="1216" y="579"/>
                    <a:pt x="966" y="591"/>
                    <a:pt x="727" y="656"/>
                  </a:cubicBezTo>
                  <a:cubicBezTo>
                    <a:pt x="674" y="674"/>
                    <a:pt x="620" y="674"/>
                    <a:pt x="572" y="686"/>
                  </a:cubicBezTo>
                  <a:cubicBezTo>
                    <a:pt x="501" y="704"/>
                    <a:pt x="471" y="680"/>
                    <a:pt x="465" y="614"/>
                  </a:cubicBezTo>
                  <a:cubicBezTo>
                    <a:pt x="447" y="501"/>
                    <a:pt x="400" y="453"/>
                    <a:pt x="286" y="453"/>
                  </a:cubicBezTo>
                  <a:cubicBezTo>
                    <a:pt x="227" y="453"/>
                    <a:pt x="167" y="465"/>
                    <a:pt x="113" y="477"/>
                  </a:cubicBezTo>
                  <a:cubicBezTo>
                    <a:pt x="54" y="489"/>
                    <a:pt x="18" y="465"/>
                    <a:pt x="12" y="412"/>
                  </a:cubicBezTo>
                  <a:cubicBezTo>
                    <a:pt x="0" y="358"/>
                    <a:pt x="18" y="316"/>
                    <a:pt x="72" y="298"/>
                  </a:cubicBezTo>
                  <a:cubicBezTo>
                    <a:pt x="137" y="281"/>
                    <a:pt x="203" y="269"/>
                    <a:pt x="268" y="263"/>
                  </a:cubicBezTo>
                  <a:cubicBezTo>
                    <a:pt x="382" y="251"/>
                    <a:pt x="388" y="227"/>
                    <a:pt x="406" y="114"/>
                  </a:cubicBezTo>
                  <a:cubicBezTo>
                    <a:pt x="411" y="24"/>
                    <a:pt x="435" y="12"/>
                    <a:pt x="525" y="12"/>
                  </a:cubicBezTo>
                  <a:cubicBezTo>
                    <a:pt x="566" y="12"/>
                    <a:pt x="608" y="18"/>
                    <a:pt x="650" y="18"/>
                  </a:cubicBezTo>
                  <a:cubicBezTo>
                    <a:pt x="680" y="0"/>
                    <a:pt x="722" y="0"/>
                    <a:pt x="75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313091" y="2760037"/>
              <a:ext cx="581331" cy="262158"/>
            </a:xfrm>
            <a:custGeom>
              <a:rect b="b" l="l" r="r" t="t"/>
              <a:pathLst>
                <a:path extrusionOk="0" h="538" w="1193">
                  <a:moveTo>
                    <a:pt x="215" y="484"/>
                  </a:moveTo>
                  <a:cubicBezTo>
                    <a:pt x="42" y="490"/>
                    <a:pt x="1" y="424"/>
                    <a:pt x="60" y="293"/>
                  </a:cubicBezTo>
                  <a:cubicBezTo>
                    <a:pt x="66" y="269"/>
                    <a:pt x="78" y="245"/>
                    <a:pt x="96" y="221"/>
                  </a:cubicBezTo>
                  <a:cubicBezTo>
                    <a:pt x="120" y="180"/>
                    <a:pt x="72" y="114"/>
                    <a:pt x="132" y="84"/>
                  </a:cubicBezTo>
                  <a:cubicBezTo>
                    <a:pt x="209" y="54"/>
                    <a:pt x="275" y="1"/>
                    <a:pt x="358" y="13"/>
                  </a:cubicBezTo>
                  <a:cubicBezTo>
                    <a:pt x="627" y="43"/>
                    <a:pt x="895" y="43"/>
                    <a:pt x="1139" y="180"/>
                  </a:cubicBezTo>
                  <a:cubicBezTo>
                    <a:pt x="1175" y="204"/>
                    <a:pt x="1193" y="221"/>
                    <a:pt x="1181" y="263"/>
                  </a:cubicBezTo>
                  <a:cubicBezTo>
                    <a:pt x="1169" y="311"/>
                    <a:pt x="1151" y="365"/>
                    <a:pt x="1145" y="418"/>
                  </a:cubicBezTo>
                  <a:cubicBezTo>
                    <a:pt x="1121" y="531"/>
                    <a:pt x="1115" y="537"/>
                    <a:pt x="1020" y="502"/>
                  </a:cubicBezTo>
                  <a:cubicBezTo>
                    <a:pt x="788" y="412"/>
                    <a:pt x="567" y="430"/>
                    <a:pt x="334" y="478"/>
                  </a:cubicBezTo>
                  <a:cubicBezTo>
                    <a:pt x="281" y="478"/>
                    <a:pt x="239" y="484"/>
                    <a:pt x="215" y="48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546683" y="1008250"/>
              <a:ext cx="1859967" cy="3042105"/>
            </a:xfrm>
            <a:custGeom>
              <a:rect b="b" l="l" r="r" t="t"/>
              <a:pathLst>
                <a:path extrusionOk="0" h="6243" w="3817">
                  <a:moveTo>
                    <a:pt x="3685" y="2648"/>
                  </a:moveTo>
                  <a:cubicBezTo>
                    <a:pt x="3602" y="2737"/>
                    <a:pt x="3506" y="2827"/>
                    <a:pt x="3393" y="2886"/>
                  </a:cubicBezTo>
                  <a:cubicBezTo>
                    <a:pt x="3375" y="2892"/>
                    <a:pt x="3369" y="2904"/>
                    <a:pt x="3357" y="2910"/>
                  </a:cubicBezTo>
                  <a:cubicBezTo>
                    <a:pt x="3328" y="2910"/>
                    <a:pt x="3310" y="2922"/>
                    <a:pt x="3298" y="2946"/>
                  </a:cubicBezTo>
                  <a:cubicBezTo>
                    <a:pt x="3280" y="2970"/>
                    <a:pt x="3268" y="2976"/>
                    <a:pt x="3244" y="2976"/>
                  </a:cubicBezTo>
                  <a:lnTo>
                    <a:pt x="3238" y="2976"/>
                  </a:lnTo>
                  <a:lnTo>
                    <a:pt x="3226" y="2982"/>
                  </a:lnTo>
                  <a:cubicBezTo>
                    <a:pt x="3214" y="2994"/>
                    <a:pt x="3208" y="3000"/>
                    <a:pt x="3190" y="3012"/>
                  </a:cubicBezTo>
                  <a:cubicBezTo>
                    <a:pt x="3089" y="3041"/>
                    <a:pt x="3071" y="3149"/>
                    <a:pt x="3006" y="3214"/>
                  </a:cubicBezTo>
                  <a:cubicBezTo>
                    <a:pt x="2988" y="3220"/>
                    <a:pt x="2982" y="3232"/>
                    <a:pt x="2970" y="3244"/>
                  </a:cubicBezTo>
                  <a:cubicBezTo>
                    <a:pt x="2880" y="3333"/>
                    <a:pt x="2779" y="3405"/>
                    <a:pt x="2642" y="3465"/>
                  </a:cubicBezTo>
                  <a:cubicBezTo>
                    <a:pt x="2707" y="3310"/>
                    <a:pt x="2791" y="3208"/>
                    <a:pt x="2886" y="3107"/>
                  </a:cubicBezTo>
                  <a:cubicBezTo>
                    <a:pt x="2988" y="3012"/>
                    <a:pt x="3041" y="2892"/>
                    <a:pt x="3059" y="2761"/>
                  </a:cubicBezTo>
                  <a:cubicBezTo>
                    <a:pt x="3065" y="2678"/>
                    <a:pt x="3107" y="2624"/>
                    <a:pt x="3161" y="2582"/>
                  </a:cubicBezTo>
                  <a:cubicBezTo>
                    <a:pt x="3238" y="2517"/>
                    <a:pt x="3328" y="2463"/>
                    <a:pt x="3387" y="2380"/>
                  </a:cubicBezTo>
                  <a:lnTo>
                    <a:pt x="3405" y="2356"/>
                  </a:lnTo>
                  <a:cubicBezTo>
                    <a:pt x="3465" y="2320"/>
                    <a:pt x="3506" y="2248"/>
                    <a:pt x="3578" y="2219"/>
                  </a:cubicBezTo>
                  <a:cubicBezTo>
                    <a:pt x="3578" y="2195"/>
                    <a:pt x="3584" y="2171"/>
                    <a:pt x="3584" y="2147"/>
                  </a:cubicBezTo>
                  <a:cubicBezTo>
                    <a:pt x="3584" y="2111"/>
                    <a:pt x="3554" y="2099"/>
                    <a:pt x="3548" y="2070"/>
                  </a:cubicBezTo>
                  <a:cubicBezTo>
                    <a:pt x="3488" y="1921"/>
                    <a:pt x="3465" y="1771"/>
                    <a:pt x="3584" y="1628"/>
                  </a:cubicBezTo>
                  <a:lnTo>
                    <a:pt x="3584" y="1533"/>
                  </a:lnTo>
                  <a:cubicBezTo>
                    <a:pt x="3578" y="1479"/>
                    <a:pt x="3542" y="1444"/>
                    <a:pt x="3512" y="1396"/>
                  </a:cubicBezTo>
                  <a:cubicBezTo>
                    <a:pt x="3465" y="1396"/>
                    <a:pt x="3417" y="1402"/>
                    <a:pt x="3369" y="1402"/>
                  </a:cubicBezTo>
                  <a:cubicBezTo>
                    <a:pt x="3328" y="1444"/>
                    <a:pt x="3280" y="1473"/>
                    <a:pt x="3232" y="1509"/>
                  </a:cubicBezTo>
                  <a:cubicBezTo>
                    <a:pt x="3226" y="1515"/>
                    <a:pt x="3214" y="1521"/>
                    <a:pt x="3202" y="1533"/>
                  </a:cubicBezTo>
                  <a:cubicBezTo>
                    <a:pt x="3137" y="1575"/>
                    <a:pt x="3095" y="1652"/>
                    <a:pt x="3012" y="1670"/>
                  </a:cubicBezTo>
                  <a:cubicBezTo>
                    <a:pt x="2994" y="1682"/>
                    <a:pt x="2988" y="1688"/>
                    <a:pt x="2976" y="1688"/>
                  </a:cubicBezTo>
                  <a:cubicBezTo>
                    <a:pt x="2916" y="1718"/>
                    <a:pt x="2845" y="1742"/>
                    <a:pt x="2785" y="1771"/>
                  </a:cubicBezTo>
                  <a:cubicBezTo>
                    <a:pt x="2773" y="1777"/>
                    <a:pt x="2767" y="1777"/>
                    <a:pt x="2749" y="1783"/>
                  </a:cubicBezTo>
                  <a:cubicBezTo>
                    <a:pt x="2713" y="1783"/>
                    <a:pt x="2672" y="1789"/>
                    <a:pt x="2630" y="1789"/>
                  </a:cubicBezTo>
                  <a:cubicBezTo>
                    <a:pt x="2624" y="1807"/>
                    <a:pt x="2618" y="1807"/>
                    <a:pt x="2600" y="1789"/>
                  </a:cubicBezTo>
                  <a:cubicBezTo>
                    <a:pt x="2558" y="1783"/>
                    <a:pt x="2511" y="1783"/>
                    <a:pt x="2469" y="1789"/>
                  </a:cubicBezTo>
                  <a:cubicBezTo>
                    <a:pt x="2433" y="1819"/>
                    <a:pt x="2397" y="1819"/>
                    <a:pt x="2374" y="1783"/>
                  </a:cubicBezTo>
                  <a:cubicBezTo>
                    <a:pt x="2332" y="1760"/>
                    <a:pt x="2296" y="1742"/>
                    <a:pt x="2254" y="1748"/>
                  </a:cubicBezTo>
                  <a:cubicBezTo>
                    <a:pt x="2207" y="1748"/>
                    <a:pt x="2153" y="1771"/>
                    <a:pt x="2111" y="1718"/>
                  </a:cubicBezTo>
                  <a:cubicBezTo>
                    <a:pt x="2022" y="1652"/>
                    <a:pt x="1909" y="1628"/>
                    <a:pt x="1807" y="1581"/>
                  </a:cubicBezTo>
                  <a:cubicBezTo>
                    <a:pt x="1783" y="1581"/>
                    <a:pt x="1765" y="1575"/>
                    <a:pt x="1760" y="1563"/>
                  </a:cubicBezTo>
                  <a:lnTo>
                    <a:pt x="1557" y="1473"/>
                  </a:lnTo>
                  <a:cubicBezTo>
                    <a:pt x="1408" y="1396"/>
                    <a:pt x="1253" y="1330"/>
                    <a:pt x="1104" y="1265"/>
                  </a:cubicBezTo>
                  <a:cubicBezTo>
                    <a:pt x="1080" y="1265"/>
                    <a:pt x="1068" y="1253"/>
                    <a:pt x="1062" y="1241"/>
                  </a:cubicBezTo>
                  <a:lnTo>
                    <a:pt x="1062" y="1241"/>
                  </a:lnTo>
                  <a:cubicBezTo>
                    <a:pt x="1050" y="1229"/>
                    <a:pt x="1044" y="1223"/>
                    <a:pt x="1032" y="1223"/>
                  </a:cubicBezTo>
                  <a:cubicBezTo>
                    <a:pt x="883" y="1163"/>
                    <a:pt x="770" y="1086"/>
                    <a:pt x="770" y="907"/>
                  </a:cubicBezTo>
                  <a:cubicBezTo>
                    <a:pt x="770" y="895"/>
                    <a:pt x="764" y="895"/>
                    <a:pt x="764" y="889"/>
                  </a:cubicBezTo>
                  <a:cubicBezTo>
                    <a:pt x="752" y="877"/>
                    <a:pt x="746" y="865"/>
                    <a:pt x="746" y="853"/>
                  </a:cubicBezTo>
                  <a:cubicBezTo>
                    <a:pt x="752" y="847"/>
                    <a:pt x="746" y="835"/>
                    <a:pt x="740" y="829"/>
                  </a:cubicBezTo>
                  <a:cubicBezTo>
                    <a:pt x="686" y="824"/>
                    <a:pt x="663" y="800"/>
                    <a:pt x="716" y="764"/>
                  </a:cubicBezTo>
                  <a:cubicBezTo>
                    <a:pt x="710" y="740"/>
                    <a:pt x="710" y="710"/>
                    <a:pt x="704" y="686"/>
                  </a:cubicBezTo>
                  <a:cubicBezTo>
                    <a:pt x="645" y="496"/>
                    <a:pt x="597" y="299"/>
                    <a:pt x="722" y="114"/>
                  </a:cubicBezTo>
                  <a:cubicBezTo>
                    <a:pt x="740" y="102"/>
                    <a:pt x="716" y="78"/>
                    <a:pt x="692" y="60"/>
                  </a:cubicBezTo>
                  <a:cubicBezTo>
                    <a:pt x="686" y="54"/>
                    <a:pt x="680" y="48"/>
                    <a:pt x="663" y="43"/>
                  </a:cubicBezTo>
                  <a:lnTo>
                    <a:pt x="663" y="1"/>
                  </a:lnTo>
                  <a:lnTo>
                    <a:pt x="627" y="1"/>
                  </a:lnTo>
                  <a:lnTo>
                    <a:pt x="513" y="1"/>
                  </a:lnTo>
                  <a:cubicBezTo>
                    <a:pt x="472" y="60"/>
                    <a:pt x="472" y="138"/>
                    <a:pt x="454" y="198"/>
                  </a:cubicBezTo>
                  <a:cubicBezTo>
                    <a:pt x="424" y="400"/>
                    <a:pt x="388" y="597"/>
                    <a:pt x="448" y="794"/>
                  </a:cubicBezTo>
                  <a:cubicBezTo>
                    <a:pt x="561" y="1157"/>
                    <a:pt x="764" y="1473"/>
                    <a:pt x="1110" y="1658"/>
                  </a:cubicBezTo>
                  <a:cubicBezTo>
                    <a:pt x="1122" y="1658"/>
                    <a:pt x="1128" y="1664"/>
                    <a:pt x="1134" y="1670"/>
                  </a:cubicBezTo>
                  <a:cubicBezTo>
                    <a:pt x="1277" y="1801"/>
                    <a:pt x="1455" y="1861"/>
                    <a:pt x="1610" y="1956"/>
                  </a:cubicBezTo>
                  <a:cubicBezTo>
                    <a:pt x="1664" y="1986"/>
                    <a:pt x="1718" y="1992"/>
                    <a:pt x="1777" y="2010"/>
                  </a:cubicBezTo>
                  <a:cubicBezTo>
                    <a:pt x="2004" y="2052"/>
                    <a:pt x="2231" y="2087"/>
                    <a:pt x="2439" y="2207"/>
                  </a:cubicBezTo>
                  <a:cubicBezTo>
                    <a:pt x="2594" y="2296"/>
                    <a:pt x="2642" y="2463"/>
                    <a:pt x="2541" y="2606"/>
                  </a:cubicBezTo>
                  <a:cubicBezTo>
                    <a:pt x="2511" y="2648"/>
                    <a:pt x="2469" y="2666"/>
                    <a:pt x="2445" y="2702"/>
                  </a:cubicBezTo>
                  <a:cubicBezTo>
                    <a:pt x="2433" y="2731"/>
                    <a:pt x="2409" y="2737"/>
                    <a:pt x="2380" y="2731"/>
                  </a:cubicBezTo>
                  <a:lnTo>
                    <a:pt x="2231" y="2731"/>
                  </a:lnTo>
                  <a:cubicBezTo>
                    <a:pt x="2207" y="2737"/>
                    <a:pt x="2177" y="2737"/>
                    <a:pt x="2165" y="2713"/>
                  </a:cubicBezTo>
                  <a:cubicBezTo>
                    <a:pt x="2087" y="2696"/>
                    <a:pt x="2016" y="2696"/>
                    <a:pt x="1932" y="2707"/>
                  </a:cubicBezTo>
                  <a:cubicBezTo>
                    <a:pt x="1926" y="2725"/>
                    <a:pt x="1909" y="2725"/>
                    <a:pt x="1903" y="2707"/>
                  </a:cubicBezTo>
                  <a:cubicBezTo>
                    <a:pt x="1807" y="2684"/>
                    <a:pt x="1706" y="2684"/>
                    <a:pt x="1610" y="2642"/>
                  </a:cubicBezTo>
                  <a:cubicBezTo>
                    <a:pt x="1360" y="2523"/>
                    <a:pt x="1098" y="2403"/>
                    <a:pt x="871" y="2219"/>
                  </a:cubicBezTo>
                  <a:cubicBezTo>
                    <a:pt x="853" y="2177"/>
                    <a:pt x="835" y="2135"/>
                    <a:pt x="776" y="2117"/>
                  </a:cubicBezTo>
                  <a:lnTo>
                    <a:pt x="776" y="2117"/>
                  </a:lnTo>
                  <a:cubicBezTo>
                    <a:pt x="770" y="1998"/>
                    <a:pt x="686" y="1921"/>
                    <a:pt x="621" y="1831"/>
                  </a:cubicBezTo>
                  <a:cubicBezTo>
                    <a:pt x="585" y="1694"/>
                    <a:pt x="525" y="1563"/>
                    <a:pt x="525" y="1420"/>
                  </a:cubicBezTo>
                  <a:cubicBezTo>
                    <a:pt x="525" y="1330"/>
                    <a:pt x="472" y="1241"/>
                    <a:pt x="406" y="1157"/>
                  </a:cubicBezTo>
                  <a:cubicBezTo>
                    <a:pt x="353" y="1241"/>
                    <a:pt x="317" y="1330"/>
                    <a:pt x="347" y="1402"/>
                  </a:cubicBezTo>
                  <a:cubicBezTo>
                    <a:pt x="406" y="1569"/>
                    <a:pt x="418" y="1748"/>
                    <a:pt x="496" y="1903"/>
                  </a:cubicBezTo>
                  <a:cubicBezTo>
                    <a:pt x="496" y="1932"/>
                    <a:pt x="502" y="1950"/>
                    <a:pt x="525" y="1968"/>
                  </a:cubicBezTo>
                  <a:cubicBezTo>
                    <a:pt x="531" y="2016"/>
                    <a:pt x="537" y="2070"/>
                    <a:pt x="573" y="2105"/>
                  </a:cubicBezTo>
                  <a:cubicBezTo>
                    <a:pt x="615" y="2177"/>
                    <a:pt x="645" y="2260"/>
                    <a:pt x="686" y="2338"/>
                  </a:cubicBezTo>
                  <a:cubicBezTo>
                    <a:pt x="752" y="2457"/>
                    <a:pt x="812" y="2582"/>
                    <a:pt x="901" y="2684"/>
                  </a:cubicBezTo>
                  <a:cubicBezTo>
                    <a:pt x="1008" y="2827"/>
                    <a:pt x="1169" y="2892"/>
                    <a:pt x="1312" y="2976"/>
                  </a:cubicBezTo>
                  <a:cubicBezTo>
                    <a:pt x="1485" y="3071"/>
                    <a:pt x="1670" y="3161"/>
                    <a:pt x="1843" y="3268"/>
                  </a:cubicBezTo>
                  <a:cubicBezTo>
                    <a:pt x="1974" y="3351"/>
                    <a:pt x="1992" y="3411"/>
                    <a:pt x="1944" y="3560"/>
                  </a:cubicBezTo>
                  <a:cubicBezTo>
                    <a:pt x="1915" y="3661"/>
                    <a:pt x="1855" y="3757"/>
                    <a:pt x="1777" y="3834"/>
                  </a:cubicBezTo>
                  <a:lnTo>
                    <a:pt x="1754" y="3858"/>
                  </a:lnTo>
                  <a:cubicBezTo>
                    <a:pt x="1700" y="3894"/>
                    <a:pt x="1676" y="3936"/>
                    <a:pt x="1646" y="3989"/>
                  </a:cubicBezTo>
                  <a:cubicBezTo>
                    <a:pt x="1640" y="3995"/>
                    <a:pt x="1628" y="4007"/>
                    <a:pt x="1616" y="4013"/>
                  </a:cubicBezTo>
                  <a:cubicBezTo>
                    <a:pt x="1557" y="4043"/>
                    <a:pt x="1491" y="4049"/>
                    <a:pt x="1426" y="4055"/>
                  </a:cubicBezTo>
                  <a:cubicBezTo>
                    <a:pt x="1420" y="4067"/>
                    <a:pt x="1402" y="4067"/>
                    <a:pt x="1396" y="4055"/>
                  </a:cubicBezTo>
                  <a:cubicBezTo>
                    <a:pt x="1372" y="4055"/>
                    <a:pt x="1348" y="4055"/>
                    <a:pt x="1330" y="4049"/>
                  </a:cubicBezTo>
                  <a:cubicBezTo>
                    <a:pt x="1312" y="4067"/>
                    <a:pt x="1306" y="4055"/>
                    <a:pt x="1300" y="4043"/>
                  </a:cubicBezTo>
                  <a:cubicBezTo>
                    <a:pt x="1104" y="3900"/>
                    <a:pt x="931" y="3745"/>
                    <a:pt x="823" y="3530"/>
                  </a:cubicBezTo>
                  <a:cubicBezTo>
                    <a:pt x="716" y="3328"/>
                    <a:pt x="615" y="3125"/>
                    <a:pt x="513" y="2922"/>
                  </a:cubicBezTo>
                  <a:cubicBezTo>
                    <a:pt x="508" y="2916"/>
                    <a:pt x="508" y="2904"/>
                    <a:pt x="502" y="2892"/>
                  </a:cubicBezTo>
                  <a:cubicBezTo>
                    <a:pt x="508" y="2827"/>
                    <a:pt x="472" y="2773"/>
                    <a:pt x="454" y="2707"/>
                  </a:cubicBezTo>
                  <a:cubicBezTo>
                    <a:pt x="412" y="2535"/>
                    <a:pt x="353" y="2356"/>
                    <a:pt x="376" y="2177"/>
                  </a:cubicBezTo>
                  <a:cubicBezTo>
                    <a:pt x="388" y="2070"/>
                    <a:pt x="364" y="1968"/>
                    <a:pt x="317" y="1873"/>
                  </a:cubicBezTo>
                  <a:cubicBezTo>
                    <a:pt x="323" y="1813"/>
                    <a:pt x="287" y="1777"/>
                    <a:pt x="263" y="1730"/>
                  </a:cubicBezTo>
                  <a:cubicBezTo>
                    <a:pt x="227" y="1771"/>
                    <a:pt x="203" y="1813"/>
                    <a:pt x="197" y="1873"/>
                  </a:cubicBezTo>
                  <a:cubicBezTo>
                    <a:pt x="144" y="2028"/>
                    <a:pt x="138" y="2189"/>
                    <a:pt x="168" y="2344"/>
                  </a:cubicBezTo>
                  <a:cubicBezTo>
                    <a:pt x="197" y="2493"/>
                    <a:pt x="215" y="2636"/>
                    <a:pt x="257" y="2785"/>
                  </a:cubicBezTo>
                  <a:cubicBezTo>
                    <a:pt x="305" y="3000"/>
                    <a:pt x="335" y="3232"/>
                    <a:pt x="472" y="3423"/>
                  </a:cubicBezTo>
                  <a:cubicBezTo>
                    <a:pt x="585" y="3578"/>
                    <a:pt x="680" y="3751"/>
                    <a:pt x="770" y="3930"/>
                  </a:cubicBezTo>
                  <a:cubicBezTo>
                    <a:pt x="865" y="4126"/>
                    <a:pt x="984" y="4311"/>
                    <a:pt x="1134" y="4472"/>
                  </a:cubicBezTo>
                  <a:cubicBezTo>
                    <a:pt x="1229" y="4586"/>
                    <a:pt x="1217" y="4723"/>
                    <a:pt x="1223" y="4848"/>
                  </a:cubicBezTo>
                  <a:cubicBezTo>
                    <a:pt x="1229" y="4961"/>
                    <a:pt x="1104" y="4991"/>
                    <a:pt x="1044" y="5051"/>
                  </a:cubicBezTo>
                  <a:cubicBezTo>
                    <a:pt x="990" y="5098"/>
                    <a:pt x="925" y="5039"/>
                    <a:pt x="871" y="5009"/>
                  </a:cubicBezTo>
                  <a:cubicBezTo>
                    <a:pt x="776" y="4961"/>
                    <a:pt x="692" y="4890"/>
                    <a:pt x="645" y="4800"/>
                  </a:cubicBezTo>
                  <a:cubicBezTo>
                    <a:pt x="633" y="4788"/>
                    <a:pt x="627" y="4782"/>
                    <a:pt x="621" y="4770"/>
                  </a:cubicBezTo>
                  <a:cubicBezTo>
                    <a:pt x="555" y="4639"/>
                    <a:pt x="412" y="4383"/>
                    <a:pt x="376" y="4305"/>
                  </a:cubicBezTo>
                  <a:cubicBezTo>
                    <a:pt x="215" y="3995"/>
                    <a:pt x="197" y="3661"/>
                    <a:pt x="174" y="3333"/>
                  </a:cubicBezTo>
                  <a:cubicBezTo>
                    <a:pt x="156" y="3149"/>
                    <a:pt x="174" y="3149"/>
                    <a:pt x="96" y="3041"/>
                  </a:cubicBezTo>
                  <a:cubicBezTo>
                    <a:pt x="90" y="3131"/>
                    <a:pt x="96" y="3220"/>
                    <a:pt x="78" y="3298"/>
                  </a:cubicBezTo>
                  <a:cubicBezTo>
                    <a:pt x="1" y="3608"/>
                    <a:pt x="78" y="3900"/>
                    <a:pt x="180" y="4198"/>
                  </a:cubicBezTo>
                  <a:cubicBezTo>
                    <a:pt x="227" y="4335"/>
                    <a:pt x="305" y="4460"/>
                    <a:pt x="299" y="4609"/>
                  </a:cubicBezTo>
                  <a:cubicBezTo>
                    <a:pt x="299" y="4615"/>
                    <a:pt x="347" y="4723"/>
                    <a:pt x="394" y="4824"/>
                  </a:cubicBezTo>
                  <a:cubicBezTo>
                    <a:pt x="394" y="4830"/>
                    <a:pt x="406" y="4842"/>
                    <a:pt x="406" y="4848"/>
                  </a:cubicBezTo>
                  <a:cubicBezTo>
                    <a:pt x="436" y="4901"/>
                    <a:pt x="454" y="4961"/>
                    <a:pt x="478" y="4997"/>
                  </a:cubicBezTo>
                  <a:lnTo>
                    <a:pt x="502" y="5039"/>
                  </a:lnTo>
                  <a:cubicBezTo>
                    <a:pt x="508" y="5051"/>
                    <a:pt x="508" y="5056"/>
                    <a:pt x="508" y="5056"/>
                  </a:cubicBezTo>
                  <a:cubicBezTo>
                    <a:pt x="525" y="5086"/>
                    <a:pt x="543" y="5110"/>
                    <a:pt x="567" y="5128"/>
                  </a:cubicBezTo>
                  <a:cubicBezTo>
                    <a:pt x="645" y="5206"/>
                    <a:pt x="710" y="5295"/>
                    <a:pt x="776" y="5414"/>
                  </a:cubicBezTo>
                  <a:cubicBezTo>
                    <a:pt x="692" y="5384"/>
                    <a:pt x="651" y="5337"/>
                    <a:pt x="615" y="5307"/>
                  </a:cubicBezTo>
                  <a:cubicBezTo>
                    <a:pt x="436" y="5158"/>
                    <a:pt x="329" y="4961"/>
                    <a:pt x="215" y="4764"/>
                  </a:cubicBezTo>
                  <a:cubicBezTo>
                    <a:pt x="215" y="4705"/>
                    <a:pt x="203" y="4663"/>
                    <a:pt x="150" y="4609"/>
                  </a:cubicBezTo>
                  <a:cubicBezTo>
                    <a:pt x="114" y="4675"/>
                    <a:pt x="84" y="4729"/>
                    <a:pt x="96" y="4800"/>
                  </a:cubicBezTo>
                  <a:cubicBezTo>
                    <a:pt x="78" y="4854"/>
                    <a:pt x="84" y="4907"/>
                    <a:pt x="96" y="4961"/>
                  </a:cubicBezTo>
                  <a:lnTo>
                    <a:pt x="209" y="5247"/>
                  </a:lnTo>
                  <a:lnTo>
                    <a:pt x="257" y="5319"/>
                  </a:lnTo>
                  <a:cubicBezTo>
                    <a:pt x="347" y="5480"/>
                    <a:pt x="484" y="5599"/>
                    <a:pt x="621" y="5718"/>
                  </a:cubicBezTo>
                  <a:cubicBezTo>
                    <a:pt x="651" y="5748"/>
                    <a:pt x="692" y="5766"/>
                    <a:pt x="710" y="5802"/>
                  </a:cubicBezTo>
                  <a:cubicBezTo>
                    <a:pt x="722" y="5838"/>
                    <a:pt x="686" y="5826"/>
                    <a:pt x="674" y="5832"/>
                  </a:cubicBezTo>
                  <a:cubicBezTo>
                    <a:pt x="502" y="5766"/>
                    <a:pt x="388" y="5629"/>
                    <a:pt x="257" y="5504"/>
                  </a:cubicBezTo>
                  <a:cubicBezTo>
                    <a:pt x="203" y="5659"/>
                    <a:pt x="245" y="5772"/>
                    <a:pt x="335" y="5873"/>
                  </a:cubicBezTo>
                  <a:cubicBezTo>
                    <a:pt x="412" y="5963"/>
                    <a:pt x="513" y="5957"/>
                    <a:pt x="615" y="5957"/>
                  </a:cubicBezTo>
                  <a:cubicBezTo>
                    <a:pt x="740" y="6130"/>
                    <a:pt x="901" y="6231"/>
                    <a:pt x="1122" y="6243"/>
                  </a:cubicBezTo>
                  <a:lnTo>
                    <a:pt x="1253" y="6243"/>
                  </a:lnTo>
                  <a:cubicBezTo>
                    <a:pt x="1420" y="6201"/>
                    <a:pt x="1497" y="6094"/>
                    <a:pt x="1557" y="5951"/>
                  </a:cubicBezTo>
                  <a:cubicBezTo>
                    <a:pt x="1605" y="5855"/>
                    <a:pt x="1640" y="5754"/>
                    <a:pt x="1700" y="5665"/>
                  </a:cubicBezTo>
                  <a:cubicBezTo>
                    <a:pt x="1807" y="5498"/>
                    <a:pt x="1986" y="5384"/>
                    <a:pt x="2075" y="5170"/>
                  </a:cubicBezTo>
                  <a:cubicBezTo>
                    <a:pt x="1974" y="5182"/>
                    <a:pt x="1903" y="5200"/>
                    <a:pt x="1867" y="5265"/>
                  </a:cubicBezTo>
                  <a:cubicBezTo>
                    <a:pt x="1789" y="5408"/>
                    <a:pt x="1676" y="5516"/>
                    <a:pt x="1545" y="5605"/>
                  </a:cubicBezTo>
                  <a:cubicBezTo>
                    <a:pt x="1402" y="5647"/>
                    <a:pt x="1366" y="5677"/>
                    <a:pt x="1271" y="5629"/>
                  </a:cubicBezTo>
                  <a:cubicBezTo>
                    <a:pt x="1485" y="5569"/>
                    <a:pt x="1569" y="5510"/>
                    <a:pt x="1688" y="5319"/>
                  </a:cubicBezTo>
                  <a:cubicBezTo>
                    <a:pt x="1754" y="5217"/>
                    <a:pt x="1819" y="5116"/>
                    <a:pt x="1932" y="5080"/>
                  </a:cubicBezTo>
                  <a:cubicBezTo>
                    <a:pt x="2087" y="5021"/>
                    <a:pt x="2201" y="4913"/>
                    <a:pt x="2284" y="4770"/>
                  </a:cubicBezTo>
                  <a:cubicBezTo>
                    <a:pt x="2374" y="4711"/>
                    <a:pt x="2433" y="4633"/>
                    <a:pt x="2463" y="4532"/>
                  </a:cubicBezTo>
                  <a:cubicBezTo>
                    <a:pt x="2362" y="4562"/>
                    <a:pt x="2272" y="4609"/>
                    <a:pt x="2207" y="4681"/>
                  </a:cubicBezTo>
                  <a:cubicBezTo>
                    <a:pt x="2087" y="4729"/>
                    <a:pt x="1974" y="4770"/>
                    <a:pt x="1855" y="4824"/>
                  </a:cubicBezTo>
                  <a:cubicBezTo>
                    <a:pt x="1837" y="4824"/>
                    <a:pt x="1813" y="4824"/>
                    <a:pt x="1795" y="4848"/>
                  </a:cubicBezTo>
                  <a:cubicBezTo>
                    <a:pt x="1724" y="4848"/>
                    <a:pt x="1658" y="4901"/>
                    <a:pt x="1581" y="4890"/>
                  </a:cubicBezTo>
                  <a:cubicBezTo>
                    <a:pt x="1670" y="4842"/>
                    <a:pt x="1760" y="4782"/>
                    <a:pt x="1855" y="4741"/>
                  </a:cubicBezTo>
                  <a:cubicBezTo>
                    <a:pt x="2111" y="4645"/>
                    <a:pt x="2302" y="4466"/>
                    <a:pt x="2499" y="4287"/>
                  </a:cubicBezTo>
                  <a:cubicBezTo>
                    <a:pt x="2630" y="4162"/>
                    <a:pt x="2731" y="3995"/>
                    <a:pt x="2886" y="3894"/>
                  </a:cubicBezTo>
                  <a:cubicBezTo>
                    <a:pt x="2952" y="3846"/>
                    <a:pt x="3000" y="3781"/>
                    <a:pt x="3029" y="3709"/>
                  </a:cubicBezTo>
                  <a:cubicBezTo>
                    <a:pt x="3071" y="3596"/>
                    <a:pt x="3149" y="3500"/>
                    <a:pt x="3238" y="3411"/>
                  </a:cubicBezTo>
                  <a:cubicBezTo>
                    <a:pt x="3369" y="3280"/>
                    <a:pt x="3518" y="3173"/>
                    <a:pt x="3638" y="3023"/>
                  </a:cubicBezTo>
                  <a:lnTo>
                    <a:pt x="3661" y="3000"/>
                  </a:lnTo>
                  <a:cubicBezTo>
                    <a:pt x="3721" y="2964"/>
                    <a:pt x="3763" y="2910"/>
                    <a:pt x="3804" y="2857"/>
                  </a:cubicBezTo>
                  <a:cubicBezTo>
                    <a:pt x="3816" y="2678"/>
                    <a:pt x="3816" y="2672"/>
                    <a:pt x="3685" y="26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818406" y="-55005"/>
              <a:ext cx="1862891" cy="4152134"/>
            </a:xfrm>
            <a:custGeom>
              <a:rect b="b" l="l" r="r" t="t"/>
              <a:pathLst>
                <a:path extrusionOk="0" h="8521" w="3823">
                  <a:moveTo>
                    <a:pt x="3775" y="5688"/>
                  </a:moveTo>
                  <a:cubicBezTo>
                    <a:pt x="3781" y="5659"/>
                    <a:pt x="3781" y="5623"/>
                    <a:pt x="3769" y="5593"/>
                  </a:cubicBezTo>
                  <a:cubicBezTo>
                    <a:pt x="3763" y="5575"/>
                    <a:pt x="3763" y="5563"/>
                    <a:pt x="3751" y="5539"/>
                  </a:cubicBezTo>
                  <a:cubicBezTo>
                    <a:pt x="3763" y="5426"/>
                    <a:pt x="3739" y="5313"/>
                    <a:pt x="3709" y="5211"/>
                  </a:cubicBezTo>
                  <a:cubicBezTo>
                    <a:pt x="3656" y="5039"/>
                    <a:pt x="3656" y="4860"/>
                    <a:pt x="3709" y="4699"/>
                  </a:cubicBezTo>
                  <a:cubicBezTo>
                    <a:pt x="3775" y="4466"/>
                    <a:pt x="3733" y="4252"/>
                    <a:pt x="3656" y="4025"/>
                  </a:cubicBezTo>
                  <a:cubicBezTo>
                    <a:pt x="3620" y="4001"/>
                    <a:pt x="3566" y="3983"/>
                    <a:pt x="3626" y="3930"/>
                  </a:cubicBezTo>
                  <a:cubicBezTo>
                    <a:pt x="3626" y="3804"/>
                    <a:pt x="3566" y="3673"/>
                    <a:pt x="3572" y="3548"/>
                  </a:cubicBezTo>
                  <a:cubicBezTo>
                    <a:pt x="3614" y="3274"/>
                    <a:pt x="3572" y="3000"/>
                    <a:pt x="3483" y="2737"/>
                  </a:cubicBezTo>
                  <a:cubicBezTo>
                    <a:pt x="3435" y="2588"/>
                    <a:pt x="3375" y="2445"/>
                    <a:pt x="3381" y="2290"/>
                  </a:cubicBezTo>
                  <a:cubicBezTo>
                    <a:pt x="3381" y="2153"/>
                    <a:pt x="3358" y="2034"/>
                    <a:pt x="3304" y="1914"/>
                  </a:cubicBezTo>
                  <a:cubicBezTo>
                    <a:pt x="3262" y="1795"/>
                    <a:pt x="3244" y="1688"/>
                    <a:pt x="3262" y="1557"/>
                  </a:cubicBezTo>
                  <a:cubicBezTo>
                    <a:pt x="3292" y="1378"/>
                    <a:pt x="3268" y="1211"/>
                    <a:pt x="3143" y="1062"/>
                  </a:cubicBezTo>
                  <a:cubicBezTo>
                    <a:pt x="3077" y="978"/>
                    <a:pt x="3053" y="871"/>
                    <a:pt x="3048" y="776"/>
                  </a:cubicBezTo>
                  <a:cubicBezTo>
                    <a:pt x="3036" y="597"/>
                    <a:pt x="2970" y="466"/>
                    <a:pt x="2827" y="352"/>
                  </a:cubicBezTo>
                  <a:cubicBezTo>
                    <a:pt x="2785" y="317"/>
                    <a:pt x="2749" y="269"/>
                    <a:pt x="2732" y="209"/>
                  </a:cubicBezTo>
                  <a:cubicBezTo>
                    <a:pt x="2666" y="1"/>
                    <a:pt x="2666" y="1"/>
                    <a:pt x="2457" y="31"/>
                  </a:cubicBezTo>
                  <a:cubicBezTo>
                    <a:pt x="2433" y="31"/>
                    <a:pt x="2410" y="31"/>
                    <a:pt x="2398" y="78"/>
                  </a:cubicBezTo>
                  <a:cubicBezTo>
                    <a:pt x="2433" y="120"/>
                    <a:pt x="2451" y="186"/>
                    <a:pt x="2457" y="257"/>
                  </a:cubicBezTo>
                  <a:cubicBezTo>
                    <a:pt x="2487" y="412"/>
                    <a:pt x="2463" y="537"/>
                    <a:pt x="2302" y="615"/>
                  </a:cubicBezTo>
                  <a:cubicBezTo>
                    <a:pt x="2255" y="633"/>
                    <a:pt x="2213" y="674"/>
                    <a:pt x="2165" y="704"/>
                  </a:cubicBezTo>
                  <a:cubicBezTo>
                    <a:pt x="2034" y="823"/>
                    <a:pt x="1867" y="883"/>
                    <a:pt x="1694" y="925"/>
                  </a:cubicBezTo>
                  <a:cubicBezTo>
                    <a:pt x="1545" y="961"/>
                    <a:pt x="1390" y="955"/>
                    <a:pt x="1241" y="1002"/>
                  </a:cubicBezTo>
                  <a:cubicBezTo>
                    <a:pt x="1170" y="1020"/>
                    <a:pt x="1092" y="1020"/>
                    <a:pt x="1026" y="1002"/>
                  </a:cubicBezTo>
                  <a:cubicBezTo>
                    <a:pt x="919" y="978"/>
                    <a:pt x="818" y="949"/>
                    <a:pt x="710" y="931"/>
                  </a:cubicBezTo>
                  <a:cubicBezTo>
                    <a:pt x="555" y="901"/>
                    <a:pt x="412" y="1002"/>
                    <a:pt x="406" y="1133"/>
                  </a:cubicBezTo>
                  <a:cubicBezTo>
                    <a:pt x="400" y="1241"/>
                    <a:pt x="442" y="1330"/>
                    <a:pt x="490" y="1420"/>
                  </a:cubicBezTo>
                  <a:cubicBezTo>
                    <a:pt x="502" y="1455"/>
                    <a:pt x="544" y="1467"/>
                    <a:pt x="585" y="1461"/>
                  </a:cubicBezTo>
                  <a:cubicBezTo>
                    <a:pt x="704" y="1438"/>
                    <a:pt x="830" y="1479"/>
                    <a:pt x="949" y="1461"/>
                  </a:cubicBezTo>
                  <a:cubicBezTo>
                    <a:pt x="1289" y="1426"/>
                    <a:pt x="1575" y="1271"/>
                    <a:pt x="1867" y="1122"/>
                  </a:cubicBezTo>
                  <a:cubicBezTo>
                    <a:pt x="1974" y="1068"/>
                    <a:pt x="2076" y="1002"/>
                    <a:pt x="2189" y="949"/>
                  </a:cubicBezTo>
                  <a:cubicBezTo>
                    <a:pt x="2338" y="883"/>
                    <a:pt x="2481" y="800"/>
                    <a:pt x="2559" y="657"/>
                  </a:cubicBezTo>
                  <a:cubicBezTo>
                    <a:pt x="2612" y="561"/>
                    <a:pt x="2696" y="496"/>
                    <a:pt x="2761" y="394"/>
                  </a:cubicBezTo>
                  <a:cubicBezTo>
                    <a:pt x="2761" y="531"/>
                    <a:pt x="2755" y="537"/>
                    <a:pt x="2851" y="662"/>
                  </a:cubicBezTo>
                  <a:cubicBezTo>
                    <a:pt x="2898" y="734"/>
                    <a:pt x="2934" y="794"/>
                    <a:pt x="2898" y="865"/>
                  </a:cubicBezTo>
                  <a:cubicBezTo>
                    <a:pt x="2791" y="1080"/>
                    <a:pt x="2672" y="1283"/>
                    <a:pt x="2457" y="1408"/>
                  </a:cubicBezTo>
                  <a:cubicBezTo>
                    <a:pt x="2344" y="1479"/>
                    <a:pt x="2225" y="1539"/>
                    <a:pt x="2100" y="1581"/>
                  </a:cubicBezTo>
                  <a:cubicBezTo>
                    <a:pt x="1813" y="1700"/>
                    <a:pt x="1515" y="1777"/>
                    <a:pt x="1235" y="1909"/>
                  </a:cubicBezTo>
                  <a:cubicBezTo>
                    <a:pt x="1038" y="1998"/>
                    <a:pt x="824" y="2022"/>
                    <a:pt x="609" y="1992"/>
                  </a:cubicBezTo>
                  <a:cubicBezTo>
                    <a:pt x="412" y="1962"/>
                    <a:pt x="377" y="1992"/>
                    <a:pt x="353" y="2183"/>
                  </a:cubicBezTo>
                  <a:cubicBezTo>
                    <a:pt x="353" y="2213"/>
                    <a:pt x="341" y="2236"/>
                    <a:pt x="347" y="2266"/>
                  </a:cubicBezTo>
                  <a:cubicBezTo>
                    <a:pt x="365" y="2362"/>
                    <a:pt x="323" y="2475"/>
                    <a:pt x="394" y="2570"/>
                  </a:cubicBezTo>
                  <a:cubicBezTo>
                    <a:pt x="430" y="2564"/>
                    <a:pt x="442" y="2540"/>
                    <a:pt x="454" y="2511"/>
                  </a:cubicBezTo>
                  <a:cubicBezTo>
                    <a:pt x="466" y="2391"/>
                    <a:pt x="549" y="2356"/>
                    <a:pt x="645" y="2332"/>
                  </a:cubicBezTo>
                  <a:cubicBezTo>
                    <a:pt x="704" y="2320"/>
                    <a:pt x="758" y="2296"/>
                    <a:pt x="818" y="2296"/>
                  </a:cubicBezTo>
                  <a:cubicBezTo>
                    <a:pt x="1146" y="2284"/>
                    <a:pt x="1456" y="2183"/>
                    <a:pt x="1760" y="2087"/>
                  </a:cubicBezTo>
                  <a:cubicBezTo>
                    <a:pt x="2094" y="1986"/>
                    <a:pt x="2398" y="1849"/>
                    <a:pt x="2642" y="1599"/>
                  </a:cubicBezTo>
                  <a:cubicBezTo>
                    <a:pt x="2761" y="1461"/>
                    <a:pt x="2916" y="1360"/>
                    <a:pt x="2994" y="1187"/>
                  </a:cubicBezTo>
                  <a:cubicBezTo>
                    <a:pt x="3006" y="1157"/>
                    <a:pt x="3030" y="1139"/>
                    <a:pt x="3059" y="1163"/>
                  </a:cubicBezTo>
                  <a:cubicBezTo>
                    <a:pt x="3077" y="1181"/>
                    <a:pt x="3077" y="1199"/>
                    <a:pt x="3065" y="1223"/>
                  </a:cubicBezTo>
                  <a:cubicBezTo>
                    <a:pt x="3024" y="1300"/>
                    <a:pt x="3042" y="1366"/>
                    <a:pt x="3065" y="1438"/>
                  </a:cubicBezTo>
                  <a:cubicBezTo>
                    <a:pt x="3095" y="1527"/>
                    <a:pt x="3089" y="1628"/>
                    <a:pt x="3042" y="1700"/>
                  </a:cubicBezTo>
                  <a:cubicBezTo>
                    <a:pt x="2988" y="1807"/>
                    <a:pt x="2910" y="1909"/>
                    <a:pt x="2803" y="1974"/>
                  </a:cubicBezTo>
                  <a:cubicBezTo>
                    <a:pt x="2553" y="2147"/>
                    <a:pt x="2296" y="2302"/>
                    <a:pt x="2040" y="2463"/>
                  </a:cubicBezTo>
                  <a:cubicBezTo>
                    <a:pt x="1843" y="2582"/>
                    <a:pt x="1623" y="2612"/>
                    <a:pt x="1402" y="2672"/>
                  </a:cubicBezTo>
                  <a:cubicBezTo>
                    <a:pt x="1140" y="2737"/>
                    <a:pt x="865" y="2797"/>
                    <a:pt x="591" y="2701"/>
                  </a:cubicBezTo>
                  <a:cubicBezTo>
                    <a:pt x="538" y="2684"/>
                    <a:pt x="490" y="2684"/>
                    <a:pt x="442" y="2731"/>
                  </a:cubicBezTo>
                  <a:cubicBezTo>
                    <a:pt x="377" y="2797"/>
                    <a:pt x="317" y="2868"/>
                    <a:pt x="239" y="2928"/>
                  </a:cubicBezTo>
                  <a:cubicBezTo>
                    <a:pt x="180" y="2976"/>
                    <a:pt x="239" y="3029"/>
                    <a:pt x="251" y="3071"/>
                  </a:cubicBezTo>
                  <a:cubicBezTo>
                    <a:pt x="257" y="3101"/>
                    <a:pt x="281" y="3107"/>
                    <a:pt x="311" y="3101"/>
                  </a:cubicBezTo>
                  <a:cubicBezTo>
                    <a:pt x="579" y="3035"/>
                    <a:pt x="848" y="3059"/>
                    <a:pt x="1116" y="3077"/>
                  </a:cubicBezTo>
                  <a:cubicBezTo>
                    <a:pt x="1181" y="3089"/>
                    <a:pt x="1247" y="3071"/>
                    <a:pt x="1313" y="3059"/>
                  </a:cubicBezTo>
                  <a:cubicBezTo>
                    <a:pt x="1563" y="2982"/>
                    <a:pt x="1813" y="2916"/>
                    <a:pt x="2058" y="2827"/>
                  </a:cubicBezTo>
                  <a:cubicBezTo>
                    <a:pt x="2326" y="2737"/>
                    <a:pt x="2559" y="2594"/>
                    <a:pt x="2773" y="2421"/>
                  </a:cubicBezTo>
                  <a:cubicBezTo>
                    <a:pt x="2916" y="2314"/>
                    <a:pt x="3053" y="2195"/>
                    <a:pt x="3143" y="2028"/>
                  </a:cubicBezTo>
                  <a:cubicBezTo>
                    <a:pt x="3161" y="1992"/>
                    <a:pt x="3161" y="1938"/>
                    <a:pt x="3220" y="1956"/>
                  </a:cubicBezTo>
                  <a:cubicBezTo>
                    <a:pt x="3292" y="1974"/>
                    <a:pt x="3262" y="2028"/>
                    <a:pt x="3262" y="2075"/>
                  </a:cubicBezTo>
                  <a:cubicBezTo>
                    <a:pt x="3262" y="2081"/>
                    <a:pt x="3262" y="2093"/>
                    <a:pt x="3250" y="2105"/>
                  </a:cubicBezTo>
                  <a:cubicBezTo>
                    <a:pt x="3232" y="2254"/>
                    <a:pt x="3310" y="2391"/>
                    <a:pt x="3268" y="2535"/>
                  </a:cubicBezTo>
                  <a:cubicBezTo>
                    <a:pt x="3262" y="2552"/>
                    <a:pt x="3280" y="2570"/>
                    <a:pt x="3298" y="2588"/>
                  </a:cubicBezTo>
                  <a:cubicBezTo>
                    <a:pt x="3381" y="2737"/>
                    <a:pt x="3453" y="2886"/>
                    <a:pt x="3441" y="3065"/>
                  </a:cubicBezTo>
                  <a:cubicBezTo>
                    <a:pt x="3441" y="3077"/>
                    <a:pt x="3447" y="3095"/>
                    <a:pt x="3447" y="3107"/>
                  </a:cubicBezTo>
                  <a:cubicBezTo>
                    <a:pt x="3453" y="3250"/>
                    <a:pt x="3501" y="3393"/>
                    <a:pt x="3459" y="3536"/>
                  </a:cubicBezTo>
                  <a:cubicBezTo>
                    <a:pt x="3429" y="3566"/>
                    <a:pt x="3429" y="3614"/>
                    <a:pt x="3417" y="3655"/>
                  </a:cubicBezTo>
                  <a:cubicBezTo>
                    <a:pt x="3363" y="3763"/>
                    <a:pt x="3358" y="3894"/>
                    <a:pt x="3268" y="3989"/>
                  </a:cubicBezTo>
                  <a:lnTo>
                    <a:pt x="3238" y="4019"/>
                  </a:lnTo>
                  <a:cubicBezTo>
                    <a:pt x="3185" y="4091"/>
                    <a:pt x="3125" y="4162"/>
                    <a:pt x="3071" y="4234"/>
                  </a:cubicBezTo>
                  <a:cubicBezTo>
                    <a:pt x="3065" y="4252"/>
                    <a:pt x="3059" y="4258"/>
                    <a:pt x="3042" y="4269"/>
                  </a:cubicBezTo>
                  <a:cubicBezTo>
                    <a:pt x="2881" y="4502"/>
                    <a:pt x="2672" y="4687"/>
                    <a:pt x="2404" y="4788"/>
                  </a:cubicBezTo>
                  <a:cubicBezTo>
                    <a:pt x="2386" y="4800"/>
                    <a:pt x="2374" y="4806"/>
                    <a:pt x="2350" y="4806"/>
                  </a:cubicBezTo>
                  <a:cubicBezTo>
                    <a:pt x="2314" y="4800"/>
                    <a:pt x="2290" y="4824"/>
                    <a:pt x="2278" y="4848"/>
                  </a:cubicBezTo>
                  <a:cubicBezTo>
                    <a:pt x="2261" y="4860"/>
                    <a:pt x="2249" y="4878"/>
                    <a:pt x="2225" y="4878"/>
                  </a:cubicBezTo>
                  <a:cubicBezTo>
                    <a:pt x="2159" y="4895"/>
                    <a:pt x="2082" y="4901"/>
                    <a:pt x="2022" y="4949"/>
                  </a:cubicBezTo>
                  <a:cubicBezTo>
                    <a:pt x="2010" y="4967"/>
                    <a:pt x="1992" y="4973"/>
                    <a:pt x="1980" y="4973"/>
                  </a:cubicBezTo>
                  <a:cubicBezTo>
                    <a:pt x="1849" y="4985"/>
                    <a:pt x="1742" y="4955"/>
                    <a:pt x="1629" y="4907"/>
                  </a:cubicBezTo>
                  <a:cubicBezTo>
                    <a:pt x="1599" y="4889"/>
                    <a:pt x="1563" y="4866"/>
                    <a:pt x="1521" y="4878"/>
                  </a:cubicBezTo>
                  <a:lnTo>
                    <a:pt x="1480" y="4854"/>
                  </a:lnTo>
                  <a:cubicBezTo>
                    <a:pt x="1420" y="4836"/>
                    <a:pt x="1354" y="4824"/>
                    <a:pt x="1295" y="4806"/>
                  </a:cubicBezTo>
                  <a:cubicBezTo>
                    <a:pt x="1277" y="4800"/>
                    <a:pt x="1271" y="4800"/>
                    <a:pt x="1253" y="4794"/>
                  </a:cubicBezTo>
                  <a:cubicBezTo>
                    <a:pt x="1122" y="4740"/>
                    <a:pt x="1009" y="4657"/>
                    <a:pt x="907" y="4562"/>
                  </a:cubicBezTo>
                  <a:cubicBezTo>
                    <a:pt x="865" y="4526"/>
                    <a:pt x="824" y="4490"/>
                    <a:pt x="770" y="4460"/>
                  </a:cubicBezTo>
                  <a:cubicBezTo>
                    <a:pt x="764" y="4448"/>
                    <a:pt x="758" y="4442"/>
                    <a:pt x="740" y="4436"/>
                  </a:cubicBezTo>
                  <a:cubicBezTo>
                    <a:pt x="657" y="4359"/>
                    <a:pt x="579" y="4287"/>
                    <a:pt x="490" y="4234"/>
                  </a:cubicBezTo>
                  <a:cubicBezTo>
                    <a:pt x="478" y="4228"/>
                    <a:pt x="466" y="4222"/>
                    <a:pt x="460" y="4210"/>
                  </a:cubicBezTo>
                  <a:cubicBezTo>
                    <a:pt x="418" y="4168"/>
                    <a:pt x="371" y="4144"/>
                    <a:pt x="317" y="4138"/>
                  </a:cubicBezTo>
                  <a:cubicBezTo>
                    <a:pt x="269" y="4103"/>
                    <a:pt x="257" y="4103"/>
                    <a:pt x="222" y="4085"/>
                  </a:cubicBezTo>
                  <a:cubicBezTo>
                    <a:pt x="174" y="4031"/>
                    <a:pt x="120" y="4079"/>
                    <a:pt x="102" y="4120"/>
                  </a:cubicBezTo>
                  <a:cubicBezTo>
                    <a:pt x="55" y="4198"/>
                    <a:pt x="78" y="4281"/>
                    <a:pt x="84" y="4353"/>
                  </a:cubicBezTo>
                  <a:cubicBezTo>
                    <a:pt x="90" y="4430"/>
                    <a:pt x="168" y="4407"/>
                    <a:pt x="210" y="4430"/>
                  </a:cubicBezTo>
                  <a:cubicBezTo>
                    <a:pt x="251" y="4448"/>
                    <a:pt x="293" y="4472"/>
                    <a:pt x="341" y="4496"/>
                  </a:cubicBezTo>
                  <a:lnTo>
                    <a:pt x="371" y="4526"/>
                  </a:lnTo>
                  <a:cubicBezTo>
                    <a:pt x="460" y="4639"/>
                    <a:pt x="538" y="4758"/>
                    <a:pt x="567" y="4895"/>
                  </a:cubicBezTo>
                  <a:cubicBezTo>
                    <a:pt x="615" y="5092"/>
                    <a:pt x="716" y="5247"/>
                    <a:pt x="883" y="5360"/>
                  </a:cubicBezTo>
                  <a:cubicBezTo>
                    <a:pt x="907" y="5372"/>
                    <a:pt x="925" y="5390"/>
                    <a:pt x="943" y="5414"/>
                  </a:cubicBezTo>
                  <a:cubicBezTo>
                    <a:pt x="1003" y="5492"/>
                    <a:pt x="1068" y="5569"/>
                    <a:pt x="1062" y="5694"/>
                  </a:cubicBezTo>
                  <a:cubicBezTo>
                    <a:pt x="997" y="5647"/>
                    <a:pt x="973" y="5581"/>
                    <a:pt x="925" y="5545"/>
                  </a:cubicBezTo>
                  <a:cubicBezTo>
                    <a:pt x="883" y="5510"/>
                    <a:pt x="854" y="5450"/>
                    <a:pt x="788" y="5456"/>
                  </a:cubicBezTo>
                  <a:cubicBezTo>
                    <a:pt x="770" y="5450"/>
                    <a:pt x="758" y="5432"/>
                    <a:pt x="758" y="5420"/>
                  </a:cubicBezTo>
                  <a:cubicBezTo>
                    <a:pt x="734" y="5372"/>
                    <a:pt x="687" y="5355"/>
                    <a:pt x="657" y="5325"/>
                  </a:cubicBezTo>
                  <a:cubicBezTo>
                    <a:pt x="460" y="5146"/>
                    <a:pt x="251" y="4979"/>
                    <a:pt x="102" y="4752"/>
                  </a:cubicBezTo>
                  <a:cubicBezTo>
                    <a:pt x="78" y="4752"/>
                    <a:pt x="49" y="4764"/>
                    <a:pt x="25" y="4764"/>
                  </a:cubicBezTo>
                  <a:cubicBezTo>
                    <a:pt x="1" y="4889"/>
                    <a:pt x="55" y="4997"/>
                    <a:pt x="114" y="5092"/>
                  </a:cubicBezTo>
                  <a:cubicBezTo>
                    <a:pt x="174" y="5194"/>
                    <a:pt x="251" y="5283"/>
                    <a:pt x="341" y="5360"/>
                  </a:cubicBezTo>
                  <a:cubicBezTo>
                    <a:pt x="555" y="5515"/>
                    <a:pt x="669" y="5742"/>
                    <a:pt x="746" y="5986"/>
                  </a:cubicBezTo>
                  <a:cubicBezTo>
                    <a:pt x="770" y="6046"/>
                    <a:pt x="788" y="6106"/>
                    <a:pt x="830" y="6159"/>
                  </a:cubicBezTo>
                  <a:cubicBezTo>
                    <a:pt x="1009" y="6368"/>
                    <a:pt x="1193" y="6565"/>
                    <a:pt x="1444" y="6708"/>
                  </a:cubicBezTo>
                  <a:cubicBezTo>
                    <a:pt x="1533" y="6762"/>
                    <a:pt x="1605" y="6827"/>
                    <a:pt x="1688" y="6881"/>
                  </a:cubicBezTo>
                  <a:cubicBezTo>
                    <a:pt x="1754" y="6917"/>
                    <a:pt x="1772" y="6970"/>
                    <a:pt x="1748" y="7042"/>
                  </a:cubicBezTo>
                  <a:cubicBezTo>
                    <a:pt x="1730" y="7060"/>
                    <a:pt x="1724" y="7060"/>
                    <a:pt x="1718" y="7042"/>
                  </a:cubicBezTo>
                  <a:cubicBezTo>
                    <a:pt x="1599" y="7012"/>
                    <a:pt x="1509" y="6911"/>
                    <a:pt x="1384" y="6905"/>
                  </a:cubicBezTo>
                  <a:cubicBezTo>
                    <a:pt x="1330" y="6857"/>
                    <a:pt x="1277" y="6821"/>
                    <a:pt x="1211" y="6803"/>
                  </a:cubicBezTo>
                  <a:cubicBezTo>
                    <a:pt x="1205" y="6791"/>
                    <a:pt x="1193" y="6779"/>
                    <a:pt x="1181" y="6791"/>
                  </a:cubicBezTo>
                  <a:cubicBezTo>
                    <a:pt x="1164" y="6797"/>
                    <a:pt x="1181" y="6815"/>
                    <a:pt x="1187" y="6827"/>
                  </a:cubicBezTo>
                  <a:cubicBezTo>
                    <a:pt x="1193" y="6863"/>
                    <a:pt x="1217" y="6893"/>
                    <a:pt x="1247" y="6917"/>
                  </a:cubicBezTo>
                  <a:cubicBezTo>
                    <a:pt x="1265" y="6970"/>
                    <a:pt x="1301" y="7006"/>
                    <a:pt x="1336" y="7042"/>
                  </a:cubicBezTo>
                  <a:cubicBezTo>
                    <a:pt x="1402" y="7101"/>
                    <a:pt x="1480" y="7161"/>
                    <a:pt x="1515" y="7244"/>
                  </a:cubicBezTo>
                  <a:cubicBezTo>
                    <a:pt x="1575" y="7370"/>
                    <a:pt x="1682" y="7429"/>
                    <a:pt x="1801" y="7477"/>
                  </a:cubicBezTo>
                  <a:cubicBezTo>
                    <a:pt x="1956" y="7537"/>
                    <a:pt x="2028" y="7656"/>
                    <a:pt x="2070" y="7805"/>
                  </a:cubicBezTo>
                  <a:lnTo>
                    <a:pt x="2070" y="7805"/>
                  </a:lnTo>
                  <a:lnTo>
                    <a:pt x="2070" y="7805"/>
                  </a:lnTo>
                  <a:lnTo>
                    <a:pt x="2070" y="7805"/>
                  </a:lnTo>
                  <a:lnTo>
                    <a:pt x="2070" y="7811"/>
                  </a:lnTo>
                  <a:cubicBezTo>
                    <a:pt x="1956" y="7709"/>
                    <a:pt x="1813" y="7650"/>
                    <a:pt x="1664" y="7608"/>
                  </a:cubicBezTo>
                  <a:cubicBezTo>
                    <a:pt x="1652" y="7584"/>
                    <a:pt x="1623" y="7572"/>
                    <a:pt x="1599" y="7584"/>
                  </a:cubicBezTo>
                  <a:cubicBezTo>
                    <a:pt x="1569" y="7608"/>
                    <a:pt x="1581" y="7650"/>
                    <a:pt x="1605" y="7668"/>
                  </a:cubicBezTo>
                  <a:cubicBezTo>
                    <a:pt x="1605" y="7757"/>
                    <a:pt x="1652" y="7829"/>
                    <a:pt x="1700" y="7894"/>
                  </a:cubicBezTo>
                  <a:cubicBezTo>
                    <a:pt x="1778" y="7984"/>
                    <a:pt x="1891" y="8025"/>
                    <a:pt x="1980" y="8097"/>
                  </a:cubicBezTo>
                  <a:lnTo>
                    <a:pt x="1998" y="8115"/>
                  </a:lnTo>
                  <a:cubicBezTo>
                    <a:pt x="2046" y="8180"/>
                    <a:pt x="2106" y="8246"/>
                    <a:pt x="2117" y="8318"/>
                  </a:cubicBezTo>
                  <a:cubicBezTo>
                    <a:pt x="2159" y="8467"/>
                    <a:pt x="2255" y="8514"/>
                    <a:pt x="2386" y="8514"/>
                  </a:cubicBezTo>
                  <a:cubicBezTo>
                    <a:pt x="2445" y="8514"/>
                    <a:pt x="2505" y="8520"/>
                    <a:pt x="2559" y="8520"/>
                  </a:cubicBezTo>
                  <a:cubicBezTo>
                    <a:pt x="2785" y="8520"/>
                    <a:pt x="2904" y="8395"/>
                    <a:pt x="2881" y="8169"/>
                  </a:cubicBezTo>
                  <a:cubicBezTo>
                    <a:pt x="2881" y="8133"/>
                    <a:pt x="2851" y="8133"/>
                    <a:pt x="2821" y="8139"/>
                  </a:cubicBezTo>
                  <a:cubicBezTo>
                    <a:pt x="2797" y="8163"/>
                    <a:pt x="2773" y="8163"/>
                    <a:pt x="2761" y="8133"/>
                  </a:cubicBezTo>
                  <a:cubicBezTo>
                    <a:pt x="2714" y="8115"/>
                    <a:pt x="2672" y="8103"/>
                    <a:pt x="2624" y="8109"/>
                  </a:cubicBezTo>
                  <a:cubicBezTo>
                    <a:pt x="2606" y="8115"/>
                    <a:pt x="2582" y="8109"/>
                    <a:pt x="2565" y="8085"/>
                  </a:cubicBezTo>
                  <a:cubicBezTo>
                    <a:pt x="2487" y="8043"/>
                    <a:pt x="2410" y="7990"/>
                    <a:pt x="2314" y="7990"/>
                  </a:cubicBezTo>
                  <a:cubicBezTo>
                    <a:pt x="2308" y="7984"/>
                    <a:pt x="2296" y="7984"/>
                    <a:pt x="2290" y="7984"/>
                  </a:cubicBezTo>
                  <a:cubicBezTo>
                    <a:pt x="2290" y="7978"/>
                    <a:pt x="2290" y="7966"/>
                    <a:pt x="2284" y="7960"/>
                  </a:cubicBezTo>
                  <a:cubicBezTo>
                    <a:pt x="2469" y="7984"/>
                    <a:pt x="2666" y="7984"/>
                    <a:pt x="2857" y="7984"/>
                  </a:cubicBezTo>
                  <a:cubicBezTo>
                    <a:pt x="3059" y="7978"/>
                    <a:pt x="3191" y="7859"/>
                    <a:pt x="3232" y="7662"/>
                  </a:cubicBezTo>
                  <a:cubicBezTo>
                    <a:pt x="3244" y="7572"/>
                    <a:pt x="3292" y="7501"/>
                    <a:pt x="3340" y="7441"/>
                  </a:cubicBezTo>
                  <a:cubicBezTo>
                    <a:pt x="3632" y="7089"/>
                    <a:pt x="3757" y="6678"/>
                    <a:pt x="3787" y="6237"/>
                  </a:cubicBezTo>
                  <a:cubicBezTo>
                    <a:pt x="3823" y="6052"/>
                    <a:pt x="3799" y="5873"/>
                    <a:pt x="3775" y="5688"/>
                  </a:cubicBezTo>
                  <a:close/>
                  <a:moveTo>
                    <a:pt x="2100" y="6231"/>
                  </a:moveTo>
                  <a:cubicBezTo>
                    <a:pt x="2082" y="6225"/>
                    <a:pt x="2070" y="6225"/>
                    <a:pt x="2052" y="6219"/>
                  </a:cubicBezTo>
                  <a:cubicBezTo>
                    <a:pt x="1873" y="6189"/>
                    <a:pt x="1718" y="6106"/>
                    <a:pt x="1575" y="6010"/>
                  </a:cubicBezTo>
                  <a:lnTo>
                    <a:pt x="1545" y="5981"/>
                  </a:lnTo>
                  <a:cubicBezTo>
                    <a:pt x="1539" y="5963"/>
                    <a:pt x="1533" y="5951"/>
                    <a:pt x="1509" y="5939"/>
                  </a:cubicBezTo>
                  <a:cubicBezTo>
                    <a:pt x="1503" y="5927"/>
                    <a:pt x="1497" y="5921"/>
                    <a:pt x="1480" y="5903"/>
                  </a:cubicBezTo>
                  <a:cubicBezTo>
                    <a:pt x="1462" y="5867"/>
                    <a:pt x="1450" y="5831"/>
                    <a:pt x="1426" y="5790"/>
                  </a:cubicBezTo>
                  <a:cubicBezTo>
                    <a:pt x="1396" y="5724"/>
                    <a:pt x="1396" y="5682"/>
                    <a:pt x="1456" y="5605"/>
                  </a:cubicBezTo>
                  <a:cubicBezTo>
                    <a:pt x="1539" y="5510"/>
                    <a:pt x="1635" y="5462"/>
                    <a:pt x="1736" y="5414"/>
                  </a:cubicBezTo>
                  <a:cubicBezTo>
                    <a:pt x="1748" y="5402"/>
                    <a:pt x="1766" y="5402"/>
                    <a:pt x="1778" y="5396"/>
                  </a:cubicBezTo>
                  <a:cubicBezTo>
                    <a:pt x="1945" y="5426"/>
                    <a:pt x="2094" y="5366"/>
                    <a:pt x="2249" y="5325"/>
                  </a:cubicBezTo>
                  <a:cubicBezTo>
                    <a:pt x="2266" y="5295"/>
                    <a:pt x="2290" y="5295"/>
                    <a:pt x="2320" y="5301"/>
                  </a:cubicBezTo>
                  <a:cubicBezTo>
                    <a:pt x="2338" y="5295"/>
                    <a:pt x="2356" y="5283"/>
                    <a:pt x="2374" y="5277"/>
                  </a:cubicBezTo>
                  <a:cubicBezTo>
                    <a:pt x="2392" y="5271"/>
                    <a:pt x="2398" y="5271"/>
                    <a:pt x="2410" y="5265"/>
                  </a:cubicBezTo>
                  <a:cubicBezTo>
                    <a:pt x="2547" y="5217"/>
                    <a:pt x="2666" y="5146"/>
                    <a:pt x="2755" y="5033"/>
                  </a:cubicBezTo>
                  <a:cubicBezTo>
                    <a:pt x="2761" y="5027"/>
                    <a:pt x="2767" y="5015"/>
                    <a:pt x="2773" y="5003"/>
                  </a:cubicBezTo>
                  <a:cubicBezTo>
                    <a:pt x="2881" y="4907"/>
                    <a:pt x="2952" y="4776"/>
                    <a:pt x="3036" y="4657"/>
                  </a:cubicBezTo>
                  <a:cubicBezTo>
                    <a:pt x="3071" y="4609"/>
                    <a:pt x="3113" y="4556"/>
                    <a:pt x="3161" y="4520"/>
                  </a:cubicBezTo>
                  <a:cubicBezTo>
                    <a:pt x="3220" y="4478"/>
                    <a:pt x="3280" y="4430"/>
                    <a:pt x="3352" y="4472"/>
                  </a:cubicBezTo>
                  <a:cubicBezTo>
                    <a:pt x="3417" y="4520"/>
                    <a:pt x="3483" y="4568"/>
                    <a:pt x="3489" y="4675"/>
                  </a:cubicBezTo>
                  <a:cubicBezTo>
                    <a:pt x="3489" y="4794"/>
                    <a:pt x="3471" y="4907"/>
                    <a:pt x="3435" y="5015"/>
                  </a:cubicBezTo>
                  <a:cubicBezTo>
                    <a:pt x="3316" y="5343"/>
                    <a:pt x="3089" y="5605"/>
                    <a:pt x="2845" y="5849"/>
                  </a:cubicBezTo>
                  <a:cubicBezTo>
                    <a:pt x="2714" y="5986"/>
                    <a:pt x="2559" y="6076"/>
                    <a:pt x="2404" y="6159"/>
                  </a:cubicBezTo>
                  <a:cubicBezTo>
                    <a:pt x="2386" y="6165"/>
                    <a:pt x="2380" y="6171"/>
                    <a:pt x="2368" y="6171"/>
                  </a:cubicBezTo>
                  <a:cubicBezTo>
                    <a:pt x="2278" y="6231"/>
                    <a:pt x="2189" y="6225"/>
                    <a:pt x="2100" y="6231"/>
                  </a:cubicBezTo>
                  <a:close/>
                  <a:moveTo>
                    <a:pt x="3679" y="6231"/>
                  </a:moveTo>
                  <a:cubicBezTo>
                    <a:pt x="3644" y="6308"/>
                    <a:pt x="3656" y="6398"/>
                    <a:pt x="3632" y="6475"/>
                  </a:cubicBezTo>
                  <a:cubicBezTo>
                    <a:pt x="3554" y="6738"/>
                    <a:pt x="3381" y="6946"/>
                    <a:pt x="3197" y="7143"/>
                  </a:cubicBezTo>
                  <a:cubicBezTo>
                    <a:pt x="3107" y="7238"/>
                    <a:pt x="2994" y="7310"/>
                    <a:pt x="2875" y="7364"/>
                  </a:cubicBezTo>
                  <a:cubicBezTo>
                    <a:pt x="2761" y="7411"/>
                    <a:pt x="2666" y="7429"/>
                    <a:pt x="2553" y="7382"/>
                  </a:cubicBezTo>
                  <a:cubicBezTo>
                    <a:pt x="2541" y="7370"/>
                    <a:pt x="2511" y="7370"/>
                    <a:pt x="2493" y="7370"/>
                  </a:cubicBezTo>
                  <a:cubicBezTo>
                    <a:pt x="2481" y="7364"/>
                    <a:pt x="2463" y="7364"/>
                    <a:pt x="2451" y="7358"/>
                  </a:cubicBezTo>
                  <a:cubicBezTo>
                    <a:pt x="2410" y="7340"/>
                    <a:pt x="2380" y="7328"/>
                    <a:pt x="2350" y="7304"/>
                  </a:cubicBezTo>
                  <a:cubicBezTo>
                    <a:pt x="2243" y="7221"/>
                    <a:pt x="2231" y="7072"/>
                    <a:pt x="2350" y="7000"/>
                  </a:cubicBezTo>
                  <a:cubicBezTo>
                    <a:pt x="2577" y="6863"/>
                    <a:pt x="2696" y="6636"/>
                    <a:pt x="2869" y="6446"/>
                  </a:cubicBezTo>
                  <a:cubicBezTo>
                    <a:pt x="3030" y="6261"/>
                    <a:pt x="3143" y="6040"/>
                    <a:pt x="3304" y="5849"/>
                  </a:cubicBezTo>
                  <a:cubicBezTo>
                    <a:pt x="3363" y="5778"/>
                    <a:pt x="3447" y="5724"/>
                    <a:pt x="3513" y="5665"/>
                  </a:cubicBezTo>
                  <a:cubicBezTo>
                    <a:pt x="3572" y="5623"/>
                    <a:pt x="3632" y="5605"/>
                    <a:pt x="3685" y="5682"/>
                  </a:cubicBezTo>
                  <a:cubicBezTo>
                    <a:pt x="3709" y="5820"/>
                    <a:pt x="3745" y="5963"/>
                    <a:pt x="3679" y="6106"/>
                  </a:cubicBezTo>
                  <a:cubicBezTo>
                    <a:pt x="3650" y="6159"/>
                    <a:pt x="3656" y="6195"/>
                    <a:pt x="3679" y="623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287843" y="-69623"/>
              <a:ext cx="1145120" cy="636878"/>
            </a:xfrm>
            <a:custGeom>
              <a:rect b="b" l="l" r="r" t="t"/>
              <a:pathLst>
                <a:path extrusionOk="0" h="1307" w="2350">
                  <a:moveTo>
                    <a:pt x="0" y="1"/>
                  </a:moveTo>
                  <a:cubicBezTo>
                    <a:pt x="149" y="25"/>
                    <a:pt x="262" y="78"/>
                    <a:pt x="382" y="84"/>
                  </a:cubicBezTo>
                  <a:cubicBezTo>
                    <a:pt x="405" y="84"/>
                    <a:pt x="423" y="114"/>
                    <a:pt x="441" y="138"/>
                  </a:cubicBezTo>
                  <a:cubicBezTo>
                    <a:pt x="602" y="353"/>
                    <a:pt x="835" y="484"/>
                    <a:pt x="1037" y="651"/>
                  </a:cubicBezTo>
                  <a:cubicBezTo>
                    <a:pt x="1091" y="687"/>
                    <a:pt x="1133" y="734"/>
                    <a:pt x="1186" y="770"/>
                  </a:cubicBezTo>
                  <a:cubicBezTo>
                    <a:pt x="1288" y="842"/>
                    <a:pt x="1413" y="865"/>
                    <a:pt x="1538" y="806"/>
                  </a:cubicBezTo>
                  <a:cubicBezTo>
                    <a:pt x="1640" y="752"/>
                    <a:pt x="1735" y="752"/>
                    <a:pt x="1842" y="770"/>
                  </a:cubicBezTo>
                  <a:cubicBezTo>
                    <a:pt x="1920" y="776"/>
                    <a:pt x="2009" y="794"/>
                    <a:pt x="2093" y="800"/>
                  </a:cubicBezTo>
                  <a:cubicBezTo>
                    <a:pt x="2206" y="806"/>
                    <a:pt x="2272" y="883"/>
                    <a:pt x="2325" y="973"/>
                  </a:cubicBezTo>
                  <a:cubicBezTo>
                    <a:pt x="2349" y="1014"/>
                    <a:pt x="2349" y="1050"/>
                    <a:pt x="2319" y="1092"/>
                  </a:cubicBezTo>
                  <a:cubicBezTo>
                    <a:pt x="2272" y="1152"/>
                    <a:pt x="2224" y="1193"/>
                    <a:pt x="2140" y="1217"/>
                  </a:cubicBezTo>
                  <a:cubicBezTo>
                    <a:pt x="1771" y="1307"/>
                    <a:pt x="1425" y="1283"/>
                    <a:pt x="1103" y="1068"/>
                  </a:cubicBezTo>
                  <a:cubicBezTo>
                    <a:pt x="1025" y="1014"/>
                    <a:pt x="948" y="985"/>
                    <a:pt x="859" y="949"/>
                  </a:cubicBezTo>
                  <a:cubicBezTo>
                    <a:pt x="590" y="842"/>
                    <a:pt x="364" y="681"/>
                    <a:pt x="167" y="484"/>
                  </a:cubicBezTo>
                  <a:cubicBezTo>
                    <a:pt x="95" y="418"/>
                    <a:pt x="60" y="335"/>
                    <a:pt x="54" y="245"/>
                  </a:cubicBezTo>
                  <a:cubicBezTo>
                    <a:pt x="54" y="168"/>
                    <a:pt x="54" y="90"/>
                    <a:pt x="0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292625" y="1339603"/>
              <a:ext cx="590589" cy="494104"/>
            </a:xfrm>
            <a:custGeom>
              <a:rect b="b" l="l" r="r" t="t"/>
              <a:pathLst>
                <a:path extrusionOk="0" h="1014" w="1212">
                  <a:moveTo>
                    <a:pt x="1181" y="525"/>
                  </a:moveTo>
                  <a:cubicBezTo>
                    <a:pt x="1211" y="656"/>
                    <a:pt x="1152" y="775"/>
                    <a:pt x="1092" y="889"/>
                  </a:cubicBezTo>
                  <a:cubicBezTo>
                    <a:pt x="1038" y="1008"/>
                    <a:pt x="985" y="1014"/>
                    <a:pt x="865" y="960"/>
                  </a:cubicBezTo>
                  <a:cubicBezTo>
                    <a:pt x="764" y="919"/>
                    <a:pt x="651" y="877"/>
                    <a:pt x="537" y="841"/>
                  </a:cubicBezTo>
                  <a:cubicBezTo>
                    <a:pt x="472" y="817"/>
                    <a:pt x="412" y="859"/>
                    <a:pt x="359" y="877"/>
                  </a:cubicBezTo>
                  <a:cubicBezTo>
                    <a:pt x="281" y="907"/>
                    <a:pt x="215" y="919"/>
                    <a:pt x="168" y="817"/>
                  </a:cubicBezTo>
                  <a:cubicBezTo>
                    <a:pt x="132" y="740"/>
                    <a:pt x="43" y="680"/>
                    <a:pt x="25" y="579"/>
                  </a:cubicBezTo>
                  <a:cubicBezTo>
                    <a:pt x="1" y="454"/>
                    <a:pt x="25" y="334"/>
                    <a:pt x="55" y="221"/>
                  </a:cubicBezTo>
                  <a:cubicBezTo>
                    <a:pt x="84" y="114"/>
                    <a:pt x="198" y="54"/>
                    <a:pt x="317" y="36"/>
                  </a:cubicBezTo>
                  <a:cubicBezTo>
                    <a:pt x="478" y="12"/>
                    <a:pt x="645" y="12"/>
                    <a:pt x="806" y="6"/>
                  </a:cubicBezTo>
                  <a:cubicBezTo>
                    <a:pt x="913" y="0"/>
                    <a:pt x="1002" y="60"/>
                    <a:pt x="1092" y="102"/>
                  </a:cubicBezTo>
                  <a:cubicBezTo>
                    <a:pt x="1128" y="120"/>
                    <a:pt x="1152" y="149"/>
                    <a:pt x="1152" y="191"/>
                  </a:cubicBezTo>
                  <a:cubicBezTo>
                    <a:pt x="1157" y="299"/>
                    <a:pt x="1211" y="412"/>
                    <a:pt x="1181" y="52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445327" y="90206"/>
              <a:ext cx="552094" cy="938993"/>
            </a:xfrm>
            <a:custGeom>
              <a:rect b="b" l="l" r="r" t="t"/>
              <a:pathLst>
                <a:path extrusionOk="0" h="1927" w="1133">
                  <a:moveTo>
                    <a:pt x="507" y="1927"/>
                  </a:moveTo>
                  <a:cubicBezTo>
                    <a:pt x="453" y="1879"/>
                    <a:pt x="447" y="1813"/>
                    <a:pt x="447" y="1754"/>
                  </a:cubicBezTo>
                  <a:cubicBezTo>
                    <a:pt x="447" y="1664"/>
                    <a:pt x="423" y="1587"/>
                    <a:pt x="411" y="1497"/>
                  </a:cubicBezTo>
                  <a:cubicBezTo>
                    <a:pt x="388" y="1336"/>
                    <a:pt x="322" y="1211"/>
                    <a:pt x="179" y="1122"/>
                  </a:cubicBezTo>
                  <a:cubicBezTo>
                    <a:pt x="125" y="1092"/>
                    <a:pt x="95" y="1038"/>
                    <a:pt x="84" y="979"/>
                  </a:cubicBezTo>
                  <a:cubicBezTo>
                    <a:pt x="66" y="913"/>
                    <a:pt x="48" y="841"/>
                    <a:pt x="48" y="776"/>
                  </a:cubicBezTo>
                  <a:cubicBezTo>
                    <a:pt x="48" y="716"/>
                    <a:pt x="0" y="657"/>
                    <a:pt x="36" y="603"/>
                  </a:cubicBezTo>
                  <a:cubicBezTo>
                    <a:pt x="66" y="561"/>
                    <a:pt x="137" y="573"/>
                    <a:pt x="185" y="555"/>
                  </a:cubicBezTo>
                  <a:cubicBezTo>
                    <a:pt x="358" y="472"/>
                    <a:pt x="465" y="329"/>
                    <a:pt x="566" y="180"/>
                  </a:cubicBezTo>
                  <a:cubicBezTo>
                    <a:pt x="662" y="37"/>
                    <a:pt x="745" y="1"/>
                    <a:pt x="894" y="54"/>
                  </a:cubicBezTo>
                  <a:cubicBezTo>
                    <a:pt x="960" y="78"/>
                    <a:pt x="1061" y="54"/>
                    <a:pt x="1097" y="126"/>
                  </a:cubicBezTo>
                  <a:cubicBezTo>
                    <a:pt x="1133" y="198"/>
                    <a:pt x="1037" y="239"/>
                    <a:pt x="1014" y="305"/>
                  </a:cubicBezTo>
                  <a:cubicBezTo>
                    <a:pt x="978" y="412"/>
                    <a:pt x="960" y="508"/>
                    <a:pt x="948" y="621"/>
                  </a:cubicBezTo>
                  <a:cubicBezTo>
                    <a:pt x="942" y="746"/>
                    <a:pt x="888" y="859"/>
                    <a:pt x="799" y="943"/>
                  </a:cubicBezTo>
                  <a:cubicBezTo>
                    <a:pt x="686" y="1044"/>
                    <a:pt x="650" y="1181"/>
                    <a:pt x="614" y="1318"/>
                  </a:cubicBezTo>
                  <a:cubicBezTo>
                    <a:pt x="602" y="1342"/>
                    <a:pt x="596" y="1366"/>
                    <a:pt x="602" y="1378"/>
                  </a:cubicBezTo>
                  <a:cubicBezTo>
                    <a:pt x="680" y="1515"/>
                    <a:pt x="632" y="1634"/>
                    <a:pt x="555" y="1748"/>
                  </a:cubicBezTo>
                  <a:cubicBezTo>
                    <a:pt x="531" y="1795"/>
                    <a:pt x="566" y="1873"/>
                    <a:pt x="507" y="192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318939" y="947339"/>
              <a:ext cx="619339" cy="419063"/>
            </a:xfrm>
            <a:custGeom>
              <a:rect b="b" l="l" r="r" t="t"/>
              <a:pathLst>
                <a:path extrusionOk="0" h="860" w="1271">
                  <a:moveTo>
                    <a:pt x="90" y="823"/>
                  </a:moveTo>
                  <a:cubicBezTo>
                    <a:pt x="36" y="734"/>
                    <a:pt x="1" y="656"/>
                    <a:pt x="78" y="585"/>
                  </a:cubicBezTo>
                  <a:cubicBezTo>
                    <a:pt x="114" y="543"/>
                    <a:pt x="114" y="495"/>
                    <a:pt x="84" y="448"/>
                  </a:cubicBezTo>
                  <a:cubicBezTo>
                    <a:pt x="54" y="394"/>
                    <a:pt x="60" y="334"/>
                    <a:pt x="78" y="275"/>
                  </a:cubicBezTo>
                  <a:cubicBezTo>
                    <a:pt x="108" y="138"/>
                    <a:pt x="120" y="126"/>
                    <a:pt x="269" y="120"/>
                  </a:cubicBezTo>
                  <a:cubicBezTo>
                    <a:pt x="311" y="120"/>
                    <a:pt x="364" y="126"/>
                    <a:pt x="394" y="114"/>
                  </a:cubicBezTo>
                  <a:cubicBezTo>
                    <a:pt x="561" y="1"/>
                    <a:pt x="734" y="54"/>
                    <a:pt x="901" y="90"/>
                  </a:cubicBezTo>
                  <a:cubicBezTo>
                    <a:pt x="990" y="114"/>
                    <a:pt x="1080" y="90"/>
                    <a:pt x="1163" y="42"/>
                  </a:cubicBezTo>
                  <a:cubicBezTo>
                    <a:pt x="1205" y="24"/>
                    <a:pt x="1247" y="30"/>
                    <a:pt x="1235" y="96"/>
                  </a:cubicBezTo>
                  <a:cubicBezTo>
                    <a:pt x="1229" y="132"/>
                    <a:pt x="1229" y="173"/>
                    <a:pt x="1223" y="209"/>
                  </a:cubicBezTo>
                  <a:cubicBezTo>
                    <a:pt x="1163" y="358"/>
                    <a:pt x="1187" y="501"/>
                    <a:pt x="1235" y="639"/>
                  </a:cubicBezTo>
                  <a:cubicBezTo>
                    <a:pt x="1253" y="686"/>
                    <a:pt x="1270" y="728"/>
                    <a:pt x="1229" y="776"/>
                  </a:cubicBezTo>
                  <a:cubicBezTo>
                    <a:pt x="1181" y="841"/>
                    <a:pt x="1133" y="859"/>
                    <a:pt x="1050" y="811"/>
                  </a:cubicBezTo>
                  <a:cubicBezTo>
                    <a:pt x="782" y="674"/>
                    <a:pt x="507" y="740"/>
                    <a:pt x="233" y="770"/>
                  </a:cubicBezTo>
                  <a:cubicBezTo>
                    <a:pt x="179" y="770"/>
                    <a:pt x="144" y="799"/>
                    <a:pt x="90" y="82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269723" y="1772312"/>
              <a:ext cx="560865" cy="494592"/>
            </a:xfrm>
            <a:custGeom>
              <a:rect b="b" l="l" r="r" t="t"/>
              <a:pathLst>
                <a:path extrusionOk="0" h="1015" w="1151">
                  <a:moveTo>
                    <a:pt x="1055" y="203"/>
                  </a:moveTo>
                  <a:cubicBezTo>
                    <a:pt x="996" y="275"/>
                    <a:pt x="1014" y="335"/>
                    <a:pt x="1055" y="400"/>
                  </a:cubicBezTo>
                  <a:cubicBezTo>
                    <a:pt x="1151" y="561"/>
                    <a:pt x="1073" y="859"/>
                    <a:pt x="912" y="961"/>
                  </a:cubicBezTo>
                  <a:cubicBezTo>
                    <a:pt x="835" y="1014"/>
                    <a:pt x="751" y="1008"/>
                    <a:pt x="674" y="955"/>
                  </a:cubicBezTo>
                  <a:cubicBezTo>
                    <a:pt x="632" y="925"/>
                    <a:pt x="584" y="895"/>
                    <a:pt x="519" y="901"/>
                  </a:cubicBezTo>
                  <a:cubicBezTo>
                    <a:pt x="394" y="907"/>
                    <a:pt x="370" y="895"/>
                    <a:pt x="334" y="776"/>
                  </a:cubicBezTo>
                  <a:cubicBezTo>
                    <a:pt x="310" y="710"/>
                    <a:pt x="280" y="669"/>
                    <a:pt x="221" y="633"/>
                  </a:cubicBezTo>
                  <a:cubicBezTo>
                    <a:pt x="42" y="531"/>
                    <a:pt x="0" y="281"/>
                    <a:pt x="119" y="126"/>
                  </a:cubicBezTo>
                  <a:cubicBezTo>
                    <a:pt x="131" y="102"/>
                    <a:pt x="155" y="84"/>
                    <a:pt x="185" y="96"/>
                  </a:cubicBezTo>
                  <a:cubicBezTo>
                    <a:pt x="268" y="144"/>
                    <a:pt x="316" y="84"/>
                    <a:pt x="388" y="54"/>
                  </a:cubicBezTo>
                  <a:cubicBezTo>
                    <a:pt x="465" y="7"/>
                    <a:pt x="543" y="1"/>
                    <a:pt x="638" y="54"/>
                  </a:cubicBezTo>
                  <a:cubicBezTo>
                    <a:pt x="763" y="114"/>
                    <a:pt x="900" y="144"/>
                    <a:pt x="1055" y="20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8173728" y="-827838"/>
              <a:ext cx="1101264" cy="279700"/>
            </a:xfrm>
            <a:custGeom>
              <a:rect b="b" l="l" r="r" t="t"/>
              <a:pathLst>
                <a:path extrusionOk="0" h="574" w="2260">
                  <a:moveTo>
                    <a:pt x="1986" y="567"/>
                  </a:moveTo>
                  <a:cubicBezTo>
                    <a:pt x="1902" y="508"/>
                    <a:pt x="1789" y="549"/>
                    <a:pt x="1688" y="543"/>
                  </a:cubicBezTo>
                  <a:cubicBezTo>
                    <a:pt x="1580" y="537"/>
                    <a:pt x="1491" y="508"/>
                    <a:pt x="1407" y="448"/>
                  </a:cubicBezTo>
                  <a:cubicBezTo>
                    <a:pt x="1318" y="388"/>
                    <a:pt x="1229" y="382"/>
                    <a:pt x="1139" y="424"/>
                  </a:cubicBezTo>
                  <a:cubicBezTo>
                    <a:pt x="978" y="508"/>
                    <a:pt x="829" y="502"/>
                    <a:pt x="680" y="376"/>
                  </a:cubicBezTo>
                  <a:cubicBezTo>
                    <a:pt x="603" y="311"/>
                    <a:pt x="501" y="311"/>
                    <a:pt x="406" y="317"/>
                  </a:cubicBezTo>
                  <a:cubicBezTo>
                    <a:pt x="293" y="329"/>
                    <a:pt x="179" y="311"/>
                    <a:pt x="84" y="245"/>
                  </a:cubicBezTo>
                  <a:cubicBezTo>
                    <a:pt x="18" y="198"/>
                    <a:pt x="0" y="150"/>
                    <a:pt x="30" y="72"/>
                  </a:cubicBezTo>
                  <a:cubicBezTo>
                    <a:pt x="60" y="7"/>
                    <a:pt x="120" y="1"/>
                    <a:pt x="179" y="7"/>
                  </a:cubicBezTo>
                  <a:cubicBezTo>
                    <a:pt x="215" y="13"/>
                    <a:pt x="263" y="37"/>
                    <a:pt x="299" y="54"/>
                  </a:cubicBezTo>
                  <a:cubicBezTo>
                    <a:pt x="412" y="90"/>
                    <a:pt x="525" y="120"/>
                    <a:pt x="632" y="54"/>
                  </a:cubicBezTo>
                  <a:cubicBezTo>
                    <a:pt x="680" y="25"/>
                    <a:pt x="722" y="37"/>
                    <a:pt x="770" y="54"/>
                  </a:cubicBezTo>
                  <a:cubicBezTo>
                    <a:pt x="865" y="90"/>
                    <a:pt x="960" y="120"/>
                    <a:pt x="1062" y="126"/>
                  </a:cubicBezTo>
                  <a:cubicBezTo>
                    <a:pt x="1097" y="132"/>
                    <a:pt x="1139" y="150"/>
                    <a:pt x="1169" y="132"/>
                  </a:cubicBezTo>
                  <a:cubicBezTo>
                    <a:pt x="1282" y="66"/>
                    <a:pt x="1390" y="120"/>
                    <a:pt x="1491" y="150"/>
                  </a:cubicBezTo>
                  <a:cubicBezTo>
                    <a:pt x="1658" y="192"/>
                    <a:pt x="1813" y="204"/>
                    <a:pt x="1974" y="144"/>
                  </a:cubicBezTo>
                  <a:cubicBezTo>
                    <a:pt x="2051" y="114"/>
                    <a:pt x="2123" y="78"/>
                    <a:pt x="2194" y="162"/>
                  </a:cubicBezTo>
                  <a:cubicBezTo>
                    <a:pt x="2242" y="227"/>
                    <a:pt x="2260" y="359"/>
                    <a:pt x="2212" y="430"/>
                  </a:cubicBezTo>
                  <a:cubicBezTo>
                    <a:pt x="2200" y="508"/>
                    <a:pt x="2075" y="573"/>
                    <a:pt x="1986" y="56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342329" y="-1103641"/>
              <a:ext cx="831308" cy="331839"/>
            </a:xfrm>
            <a:custGeom>
              <a:rect b="b" l="l" r="r" t="t"/>
              <a:pathLst>
                <a:path extrusionOk="0" h="681" w="1706">
                  <a:moveTo>
                    <a:pt x="1705" y="448"/>
                  </a:moveTo>
                  <a:cubicBezTo>
                    <a:pt x="1705" y="549"/>
                    <a:pt x="1658" y="603"/>
                    <a:pt x="1562" y="632"/>
                  </a:cubicBezTo>
                  <a:cubicBezTo>
                    <a:pt x="1395" y="680"/>
                    <a:pt x="1246" y="662"/>
                    <a:pt x="1097" y="597"/>
                  </a:cubicBezTo>
                  <a:cubicBezTo>
                    <a:pt x="1032" y="561"/>
                    <a:pt x="942" y="567"/>
                    <a:pt x="871" y="597"/>
                  </a:cubicBezTo>
                  <a:cubicBezTo>
                    <a:pt x="775" y="632"/>
                    <a:pt x="686" y="632"/>
                    <a:pt x="590" y="591"/>
                  </a:cubicBezTo>
                  <a:cubicBezTo>
                    <a:pt x="459" y="519"/>
                    <a:pt x="334" y="507"/>
                    <a:pt x="197" y="579"/>
                  </a:cubicBezTo>
                  <a:cubicBezTo>
                    <a:pt x="161" y="603"/>
                    <a:pt x="119" y="603"/>
                    <a:pt x="78" y="591"/>
                  </a:cubicBezTo>
                  <a:cubicBezTo>
                    <a:pt x="18" y="567"/>
                    <a:pt x="0" y="543"/>
                    <a:pt x="0" y="477"/>
                  </a:cubicBezTo>
                  <a:cubicBezTo>
                    <a:pt x="6" y="299"/>
                    <a:pt x="119" y="179"/>
                    <a:pt x="239" y="60"/>
                  </a:cubicBezTo>
                  <a:cubicBezTo>
                    <a:pt x="298" y="0"/>
                    <a:pt x="406" y="24"/>
                    <a:pt x="459" y="102"/>
                  </a:cubicBezTo>
                  <a:cubicBezTo>
                    <a:pt x="602" y="334"/>
                    <a:pt x="823" y="281"/>
                    <a:pt x="1032" y="293"/>
                  </a:cubicBezTo>
                  <a:cubicBezTo>
                    <a:pt x="1085" y="293"/>
                    <a:pt x="1103" y="245"/>
                    <a:pt x="1115" y="209"/>
                  </a:cubicBezTo>
                  <a:cubicBezTo>
                    <a:pt x="1145" y="102"/>
                    <a:pt x="1234" y="96"/>
                    <a:pt x="1318" y="84"/>
                  </a:cubicBezTo>
                  <a:cubicBezTo>
                    <a:pt x="1371" y="72"/>
                    <a:pt x="1437" y="90"/>
                    <a:pt x="1461" y="132"/>
                  </a:cubicBezTo>
                  <a:cubicBezTo>
                    <a:pt x="1526" y="239"/>
                    <a:pt x="1705" y="233"/>
                    <a:pt x="1705" y="394"/>
                  </a:cubicBezTo>
                  <a:cubicBezTo>
                    <a:pt x="1687" y="400"/>
                    <a:pt x="1699" y="424"/>
                    <a:pt x="1705" y="4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376926" y="-1309762"/>
              <a:ext cx="700716" cy="308450"/>
            </a:xfrm>
            <a:custGeom>
              <a:rect b="b" l="l" r="r" t="t"/>
              <a:pathLst>
                <a:path extrusionOk="0" h="633" w="1438">
                  <a:moveTo>
                    <a:pt x="627" y="0"/>
                  </a:moveTo>
                  <a:cubicBezTo>
                    <a:pt x="806" y="6"/>
                    <a:pt x="961" y="6"/>
                    <a:pt x="1116" y="18"/>
                  </a:cubicBezTo>
                  <a:cubicBezTo>
                    <a:pt x="1312" y="36"/>
                    <a:pt x="1426" y="149"/>
                    <a:pt x="1432" y="316"/>
                  </a:cubicBezTo>
                  <a:cubicBezTo>
                    <a:pt x="1438" y="388"/>
                    <a:pt x="1414" y="417"/>
                    <a:pt x="1342" y="406"/>
                  </a:cubicBezTo>
                  <a:cubicBezTo>
                    <a:pt x="1175" y="388"/>
                    <a:pt x="1026" y="417"/>
                    <a:pt x="919" y="555"/>
                  </a:cubicBezTo>
                  <a:cubicBezTo>
                    <a:pt x="859" y="632"/>
                    <a:pt x="627" y="620"/>
                    <a:pt x="573" y="543"/>
                  </a:cubicBezTo>
                  <a:cubicBezTo>
                    <a:pt x="466" y="376"/>
                    <a:pt x="329" y="310"/>
                    <a:pt x="126" y="358"/>
                  </a:cubicBezTo>
                  <a:cubicBezTo>
                    <a:pt x="60" y="370"/>
                    <a:pt x="19" y="334"/>
                    <a:pt x="7" y="268"/>
                  </a:cubicBezTo>
                  <a:cubicBezTo>
                    <a:pt x="1" y="215"/>
                    <a:pt x="7" y="161"/>
                    <a:pt x="25" y="107"/>
                  </a:cubicBezTo>
                  <a:cubicBezTo>
                    <a:pt x="48" y="36"/>
                    <a:pt x="90" y="0"/>
                    <a:pt x="174" y="0"/>
                  </a:cubicBezTo>
                  <a:cubicBezTo>
                    <a:pt x="335" y="6"/>
                    <a:pt x="496" y="0"/>
                    <a:pt x="62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308400" y="-83755"/>
              <a:ext cx="820101" cy="406881"/>
            </a:xfrm>
            <a:custGeom>
              <a:rect b="b" l="l" r="r" t="t"/>
              <a:pathLst>
                <a:path extrusionOk="0" h="835" w="1683">
                  <a:moveTo>
                    <a:pt x="1682" y="262"/>
                  </a:moveTo>
                  <a:cubicBezTo>
                    <a:pt x="1581" y="376"/>
                    <a:pt x="1497" y="376"/>
                    <a:pt x="1360" y="316"/>
                  </a:cubicBezTo>
                  <a:cubicBezTo>
                    <a:pt x="1116" y="215"/>
                    <a:pt x="895" y="239"/>
                    <a:pt x="728" y="501"/>
                  </a:cubicBezTo>
                  <a:cubicBezTo>
                    <a:pt x="609" y="692"/>
                    <a:pt x="424" y="763"/>
                    <a:pt x="221" y="823"/>
                  </a:cubicBezTo>
                  <a:cubicBezTo>
                    <a:pt x="180" y="835"/>
                    <a:pt x="126" y="823"/>
                    <a:pt x="78" y="805"/>
                  </a:cubicBezTo>
                  <a:cubicBezTo>
                    <a:pt x="13" y="781"/>
                    <a:pt x="1" y="739"/>
                    <a:pt x="19" y="680"/>
                  </a:cubicBezTo>
                  <a:cubicBezTo>
                    <a:pt x="96" y="477"/>
                    <a:pt x="186" y="274"/>
                    <a:pt x="365" y="149"/>
                  </a:cubicBezTo>
                  <a:cubicBezTo>
                    <a:pt x="424" y="107"/>
                    <a:pt x="496" y="90"/>
                    <a:pt x="573" y="84"/>
                  </a:cubicBezTo>
                  <a:cubicBezTo>
                    <a:pt x="704" y="66"/>
                    <a:pt x="836" y="48"/>
                    <a:pt x="967" y="30"/>
                  </a:cubicBezTo>
                  <a:cubicBezTo>
                    <a:pt x="1229" y="0"/>
                    <a:pt x="1468" y="84"/>
                    <a:pt x="1682" y="26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78540" y="-670932"/>
              <a:ext cx="729953" cy="334763"/>
            </a:xfrm>
            <a:custGeom>
              <a:rect b="b" l="l" r="r" t="t"/>
              <a:pathLst>
                <a:path extrusionOk="0" h="687" w="1498">
                  <a:moveTo>
                    <a:pt x="1" y="669"/>
                  </a:moveTo>
                  <a:cubicBezTo>
                    <a:pt x="60" y="519"/>
                    <a:pt x="162" y="436"/>
                    <a:pt x="251" y="358"/>
                  </a:cubicBezTo>
                  <a:cubicBezTo>
                    <a:pt x="364" y="245"/>
                    <a:pt x="478" y="126"/>
                    <a:pt x="609" y="43"/>
                  </a:cubicBezTo>
                  <a:cubicBezTo>
                    <a:pt x="656" y="13"/>
                    <a:pt x="686" y="1"/>
                    <a:pt x="740" y="13"/>
                  </a:cubicBezTo>
                  <a:cubicBezTo>
                    <a:pt x="925" y="72"/>
                    <a:pt x="1115" y="120"/>
                    <a:pt x="1318" y="102"/>
                  </a:cubicBezTo>
                  <a:cubicBezTo>
                    <a:pt x="1414" y="96"/>
                    <a:pt x="1473" y="150"/>
                    <a:pt x="1485" y="221"/>
                  </a:cubicBezTo>
                  <a:cubicBezTo>
                    <a:pt x="1497" y="305"/>
                    <a:pt x="1443" y="388"/>
                    <a:pt x="1366" y="418"/>
                  </a:cubicBezTo>
                  <a:cubicBezTo>
                    <a:pt x="1265" y="454"/>
                    <a:pt x="1169" y="466"/>
                    <a:pt x="1068" y="436"/>
                  </a:cubicBezTo>
                  <a:cubicBezTo>
                    <a:pt x="889" y="388"/>
                    <a:pt x="728" y="430"/>
                    <a:pt x="603" y="549"/>
                  </a:cubicBezTo>
                  <a:cubicBezTo>
                    <a:pt x="484" y="657"/>
                    <a:pt x="358" y="686"/>
                    <a:pt x="209" y="686"/>
                  </a:cubicBezTo>
                  <a:cubicBezTo>
                    <a:pt x="144" y="669"/>
                    <a:pt x="84" y="669"/>
                    <a:pt x="1" y="66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0239330" y="-22844"/>
              <a:ext cx="616416" cy="345971"/>
            </a:xfrm>
            <a:custGeom>
              <a:rect b="b" l="l" r="r" t="t"/>
              <a:pathLst>
                <a:path extrusionOk="0" h="710" w="1265">
                  <a:moveTo>
                    <a:pt x="322" y="614"/>
                  </a:moveTo>
                  <a:cubicBezTo>
                    <a:pt x="221" y="477"/>
                    <a:pt x="173" y="310"/>
                    <a:pt x="30" y="203"/>
                  </a:cubicBezTo>
                  <a:cubicBezTo>
                    <a:pt x="0" y="179"/>
                    <a:pt x="12" y="137"/>
                    <a:pt x="54" y="137"/>
                  </a:cubicBezTo>
                  <a:cubicBezTo>
                    <a:pt x="209" y="131"/>
                    <a:pt x="346" y="0"/>
                    <a:pt x="507" y="24"/>
                  </a:cubicBezTo>
                  <a:cubicBezTo>
                    <a:pt x="537" y="30"/>
                    <a:pt x="573" y="24"/>
                    <a:pt x="597" y="42"/>
                  </a:cubicBezTo>
                  <a:cubicBezTo>
                    <a:pt x="781" y="179"/>
                    <a:pt x="1038" y="233"/>
                    <a:pt x="1169" y="447"/>
                  </a:cubicBezTo>
                  <a:cubicBezTo>
                    <a:pt x="1187" y="477"/>
                    <a:pt x="1217" y="495"/>
                    <a:pt x="1228" y="525"/>
                  </a:cubicBezTo>
                  <a:cubicBezTo>
                    <a:pt x="1252" y="579"/>
                    <a:pt x="1264" y="638"/>
                    <a:pt x="1217" y="674"/>
                  </a:cubicBezTo>
                  <a:cubicBezTo>
                    <a:pt x="1169" y="710"/>
                    <a:pt x="1127" y="686"/>
                    <a:pt x="1079" y="656"/>
                  </a:cubicBezTo>
                  <a:cubicBezTo>
                    <a:pt x="1020" y="614"/>
                    <a:pt x="948" y="585"/>
                    <a:pt x="889" y="519"/>
                  </a:cubicBezTo>
                  <a:cubicBezTo>
                    <a:pt x="775" y="388"/>
                    <a:pt x="650" y="376"/>
                    <a:pt x="501" y="465"/>
                  </a:cubicBezTo>
                  <a:cubicBezTo>
                    <a:pt x="442" y="507"/>
                    <a:pt x="382" y="561"/>
                    <a:pt x="322" y="61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9344674" y="-16997"/>
              <a:ext cx="598873" cy="392750"/>
            </a:xfrm>
            <a:custGeom>
              <a:rect b="b" l="l" r="r" t="t"/>
              <a:pathLst>
                <a:path extrusionOk="0" h="806" w="1229">
                  <a:moveTo>
                    <a:pt x="817" y="0"/>
                  </a:moveTo>
                  <a:cubicBezTo>
                    <a:pt x="996" y="6"/>
                    <a:pt x="1091" y="125"/>
                    <a:pt x="1175" y="245"/>
                  </a:cubicBezTo>
                  <a:cubicBezTo>
                    <a:pt x="1228" y="310"/>
                    <a:pt x="1151" y="394"/>
                    <a:pt x="1091" y="447"/>
                  </a:cubicBezTo>
                  <a:cubicBezTo>
                    <a:pt x="894" y="626"/>
                    <a:pt x="644" y="716"/>
                    <a:pt x="388" y="757"/>
                  </a:cubicBezTo>
                  <a:cubicBezTo>
                    <a:pt x="304" y="775"/>
                    <a:pt x="221" y="805"/>
                    <a:pt x="131" y="793"/>
                  </a:cubicBezTo>
                  <a:cubicBezTo>
                    <a:pt x="48" y="787"/>
                    <a:pt x="18" y="757"/>
                    <a:pt x="6" y="644"/>
                  </a:cubicBezTo>
                  <a:cubicBezTo>
                    <a:pt x="0" y="573"/>
                    <a:pt x="18" y="519"/>
                    <a:pt x="95" y="507"/>
                  </a:cubicBezTo>
                  <a:cubicBezTo>
                    <a:pt x="221" y="483"/>
                    <a:pt x="346" y="435"/>
                    <a:pt x="471" y="400"/>
                  </a:cubicBezTo>
                  <a:cubicBezTo>
                    <a:pt x="692" y="340"/>
                    <a:pt x="817" y="227"/>
                    <a:pt x="81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461226" y="-580785"/>
              <a:ext cx="535039" cy="270929"/>
            </a:xfrm>
            <a:custGeom>
              <a:rect b="b" l="l" r="r" t="t"/>
              <a:pathLst>
                <a:path extrusionOk="0" h="556" w="1098">
                  <a:moveTo>
                    <a:pt x="1068" y="293"/>
                  </a:moveTo>
                  <a:cubicBezTo>
                    <a:pt x="1050" y="340"/>
                    <a:pt x="1098" y="424"/>
                    <a:pt x="1020" y="466"/>
                  </a:cubicBezTo>
                  <a:cubicBezTo>
                    <a:pt x="907" y="537"/>
                    <a:pt x="782" y="555"/>
                    <a:pt x="668" y="507"/>
                  </a:cubicBezTo>
                  <a:cubicBezTo>
                    <a:pt x="531" y="442"/>
                    <a:pt x="388" y="430"/>
                    <a:pt x="239" y="466"/>
                  </a:cubicBezTo>
                  <a:cubicBezTo>
                    <a:pt x="180" y="484"/>
                    <a:pt x="132" y="466"/>
                    <a:pt x="90" y="442"/>
                  </a:cubicBezTo>
                  <a:cubicBezTo>
                    <a:pt x="7" y="394"/>
                    <a:pt x="1" y="358"/>
                    <a:pt x="54" y="281"/>
                  </a:cubicBezTo>
                  <a:cubicBezTo>
                    <a:pt x="60" y="275"/>
                    <a:pt x="66" y="269"/>
                    <a:pt x="66" y="257"/>
                  </a:cubicBezTo>
                  <a:cubicBezTo>
                    <a:pt x="132" y="126"/>
                    <a:pt x="203" y="1"/>
                    <a:pt x="388" y="72"/>
                  </a:cubicBezTo>
                  <a:cubicBezTo>
                    <a:pt x="573" y="7"/>
                    <a:pt x="752" y="42"/>
                    <a:pt x="931" y="120"/>
                  </a:cubicBezTo>
                  <a:lnTo>
                    <a:pt x="949" y="120"/>
                  </a:lnTo>
                  <a:cubicBezTo>
                    <a:pt x="1074" y="150"/>
                    <a:pt x="1074" y="150"/>
                    <a:pt x="1068" y="29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718819" y="-101297"/>
              <a:ext cx="566712" cy="273365"/>
            </a:xfrm>
            <a:custGeom>
              <a:rect b="b" l="l" r="r" t="t"/>
              <a:pathLst>
                <a:path extrusionOk="0" h="561" w="1163">
                  <a:moveTo>
                    <a:pt x="882" y="561"/>
                  </a:moveTo>
                  <a:cubicBezTo>
                    <a:pt x="763" y="531"/>
                    <a:pt x="620" y="507"/>
                    <a:pt x="471" y="531"/>
                  </a:cubicBezTo>
                  <a:cubicBezTo>
                    <a:pt x="447" y="531"/>
                    <a:pt x="435" y="513"/>
                    <a:pt x="429" y="501"/>
                  </a:cubicBezTo>
                  <a:cubicBezTo>
                    <a:pt x="346" y="382"/>
                    <a:pt x="239" y="298"/>
                    <a:pt x="113" y="245"/>
                  </a:cubicBezTo>
                  <a:cubicBezTo>
                    <a:pt x="89" y="239"/>
                    <a:pt x="84" y="221"/>
                    <a:pt x="60" y="209"/>
                  </a:cubicBezTo>
                  <a:cubicBezTo>
                    <a:pt x="24" y="185"/>
                    <a:pt x="0" y="155"/>
                    <a:pt x="18" y="120"/>
                  </a:cubicBezTo>
                  <a:cubicBezTo>
                    <a:pt x="30" y="84"/>
                    <a:pt x="72" y="90"/>
                    <a:pt x="101" y="90"/>
                  </a:cubicBezTo>
                  <a:cubicBezTo>
                    <a:pt x="250" y="72"/>
                    <a:pt x="400" y="90"/>
                    <a:pt x="531" y="24"/>
                  </a:cubicBezTo>
                  <a:cubicBezTo>
                    <a:pt x="566" y="0"/>
                    <a:pt x="614" y="12"/>
                    <a:pt x="656" y="30"/>
                  </a:cubicBezTo>
                  <a:cubicBezTo>
                    <a:pt x="787" y="96"/>
                    <a:pt x="912" y="161"/>
                    <a:pt x="1031" y="239"/>
                  </a:cubicBezTo>
                  <a:cubicBezTo>
                    <a:pt x="1145" y="310"/>
                    <a:pt x="1163" y="370"/>
                    <a:pt x="1133" y="442"/>
                  </a:cubicBezTo>
                  <a:cubicBezTo>
                    <a:pt x="1097" y="513"/>
                    <a:pt x="1026" y="561"/>
                    <a:pt x="882" y="56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464150" y="-1568510"/>
              <a:ext cx="561352" cy="206608"/>
            </a:xfrm>
            <a:custGeom>
              <a:rect b="b" l="l" r="r" t="t"/>
              <a:pathLst>
                <a:path extrusionOk="0" h="424" w="1152">
                  <a:moveTo>
                    <a:pt x="1127" y="424"/>
                  </a:moveTo>
                  <a:cubicBezTo>
                    <a:pt x="782" y="382"/>
                    <a:pt x="442" y="382"/>
                    <a:pt x="96" y="412"/>
                  </a:cubicBezTo>
                  <a:cubicBezTo>
                    <a:pt x="54" y="418"/>
                    <a:pt x="30" y="400"/>
                    <a:pt x="24" y="358"/>
                  </a:cubicBezTo>
                  <a:cubicBezTo>
                    <a:pt x="19" y="281"/>
                    <a:pt x="1" y="209"/>
                    <a:pt x="30" y="144"/>
                  </a:cubicBezTo>
                  <a:cubicBezTo>
                    <a:pt x="54" y="96"/>
                    <a:pt x="78" y="60"/>
                    <a:pt x="138" y="60"/>
                  </a:cubicBezTo>
                  <a:cubicBezTo>
                    <a:pt x="412" y="54"/>
                    <a:pt x="686" y="1"/>
                    <a:pt x="955" y="84"/>
                  </a:cubicBezTo>
                  <a:cubicBezTo>
                    <a:pt x="1121" y="132"/>
                    <a:pt x="1121" y="120"/>
                    <a:pt x="1139" y="293"/>
                  </a:cubicBezTo>
                  <a:cubicBezTo>
                    <a:pt x="1133" y="328"/>
                    <a:pt x="1151" y="382"/>
                    <a:pt x="1127" y="42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263876" y="2437942"/>
              <a:ext cx="691945" cy="363513"/>
            </a:xfrm>
            <a:custGeom>
              <a:rect b="b" l="l" r="r" t="t"/>
              <a:pathLst>
                <a:path extrusionOk="0" h="746" w="1420">
                  <a:moveTo>
                    <a:pt x="406" y="0"/>
                  </a:moveTo>
                  <a:cubicBezTo>
                    <a:pt x="418" y="60"/>
                    <a:pt x="435" y="107"/>
                    <a:pt x="447" y="167"/>
                  </a:cubicBezTo>
                  <a:cubicBezTo>
                    <a:pt x="471" y="256"/>
                    <a:pt x="525" y="334"/>
                    <a:pt x="590" y="394"/>
                  </a:cubicBezTo>
                  <a:cubicBezTo>
                    <a:pt x="728" y="513"/>
                    <a:pt x="859" y="513"/>
                    <a:pt x="1002" y="399"/>
                  </a:cubicBezTo>
                  <a:cubicBezTo>
                    <a:pt x="1067" y="346"/>
                    <a:pt x="1151" y="310"/>
                    <a:pt x="1151" y="167"/>
                  </a:cubicBezTo>
                  <a:cubicBezTo>
                    <a:pt x="1240" y="310"/>
                    <a:pt x="1306" y="417"/>
                    <a:pt x="1383" y="525"/>
                  </a:cubicBezTo>
                  <a:cubicBezTo>
                    <a:pt x="1419" y="578"/>
                    <a:pt x="1395" y="626"/>
                    <a:pt x="1371" y="674"/>
                  </a:cubicBezTo>
                  <a:cubicBezTo>
                    <a:pt x="1354" y="721"/>
                    <a:pt x="1312" y="745"/>
                    <a:pt x="1276" y="698"/>
                  </a:cubicBezTo>
                  <a:cubicBezTo>
                    <a:pt x="1157" y="572"/>
                    <a:pt x="1014" y="549"/>
                    <a:pt x="853" y="566"/>
                  </a:cubicBezTo>
                  <a:cubicBezTo>
                    <a:pt x="835" y="566"/>
                    <a:pt x="823" y="566"/>
                    <a:pt x="805" y="555"/>
                  </a:cubicBezTo>
                  <a:cubicBezTo>
                    <a:pt x="608" y="495"/>
                    <a:pt x="418" y="507"/>
                    <a:pt x="227" y="602"/>
                  </a:cubicBezTo>
                  <a:cubicBezTo>
                    <a:pt x="114" y="656"/>
                    <a:pt x="54" y="614"/>
                    <a:pt x="18" y="519"/>
                  </a:cubicBezTo>
                  <a:cubicBezTo>
                    <a:pt x="0" y="489"/>
                    <a:pt x="0" y="459"/>
                    <a:pt x="30" y="429"/>
                  </a:cubicBezTo>
                  <a:cubicBezTo>
                    <a:pt x="131" y="316"/>
                    <a:pt x="227" y="209"/>
                    <a:pt x="280" y="66"/>
                  </a:cubicBezTo>
                  <a:cubicBezTo>
                    <a:pt x="292" y="30"/>
                    <a:pt x="328" y="6"/>
                    <a:pt x="406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9053765" y="-560319"/>
              <a:ext cx="657347" cy="276289"/>
            </a:xfrm>
            <a:custGeom>
              <a:rect b="b" l="l" r="r" t="t"/>
              <a:pathLst>
                <a:path extrusionOk="0" h="567" w="1349">
                  <a:moveTo>
                    <a:pt x="1330" y="495"/>
                  </a:moveTo>
                  <a:cubicBezTo>
                    <a:pt x="1199" y="549"/>
                    <a:pt x="1050" y="555"/>
                    <a:pt x="907" y="561"/>
                  </a:cubicBezTo>
                  <a:cubicBezTo>
                    <a:pt x="865" y="567"/>
                    <a:pt x="824" y="555"/>
                    <a:pt x="806" y="507"/>
                  </a:cubicBezTo>
                  <a:cubicBezTo>
                    <a:pt x="782" y="471"/>
                    <a:pt x="752" y="442"/>
                    <a:pt x="728" y="406"/>
                  </a:cubicBezTo>
                  <a:cubicBezTo>
                    <a:pt x="639" y="281"/>
                    <a:pt x="543" y="209"/>
                    <a:pt x="376" y="263"/>
                  </a:cubicBezTo>
                  <a:cubicBezTo>
                    <a:pt x="281" y="292"/>
                    <a:pt x="174" y="298"/>
                    <a:pt x="78" y="281"/>
                  </a:cubicBezTo>
                  <a:cubicBezTo>
                    <a:pt x="43" y="269"/>
                    <a:pt x="1" y="257"/>
                    <a:pt x="7" y="209"/>
                  </a:cubicBezTo>
                  <a:cubicBezTo>
                    <a:pt x="7" y="161"/>
                    <a:pt x="61" y="137"/>
                    <a:pt x="96" y="143"/>
                  </a:cubicBezTo>
                  <a:cubicBezTo>
                    <a:pt x="281" y="191"/>
                    <a:pt x="430" y="84"/>
                    <a:pt x="597" y="24"/>
                  </a:cubicBezTo>
                  <a:cubicBezTo>
                    <a:pt x="663" y="0"/>
                    <a:pt x="722" y="0"/>
                    <a:pt x="788" y="30"/>
                  </a:cubicBezTo>
                  <a:cubicBezTo>
                    <a:pt x="997" y="131"/>
                    <a:pt x="1181" y="263"/>
                    <a:pt x="1330" y="436"/>
                  </a:cubicBezTo>
                  <a:cubicBezTo>
                    <a:pt x="1330" y="447"/>
                    <a:pt x="1348" y="465"/>
                    <a:pt x="1330" y="49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604091" y="-40386"/>
              <a:ext cx="523831" cy="334763"/>
            </a:xfrm>
            <a:custGeom>
              <a:rect b="b" l="l" r="r" t="t"/>
              <a:pathLst>
                <a:path extrusionOk="0" h="687" w="1075">
                  <a:moveTo>
                    <a:pt x="1074" y="567"/>
                  </a:moveTo>
                  <a:cubicBezTo>
                    <a:pt x="1008" y="591"/>
                    <a:pt x="931" y="615"/>
                    <a:pt x="865" y="644"/>
                  </a:cubicBezTo>
                  <a:cubicBezTo>
                    <a:pt x="770" y="686"/>
                    <a:pt x="669" y="686"/>
                    <a:pt x="579" y="621"/>
                  </a:cubicBezTo>
                  <a:cubicBezTo>
                    <a:pt x="400" y="477"/>
                    <a:pt x="192" y="376"/>
                    <a:pt x="61" y="179"/>
                  </a:cubicBezTo>
                  <a:cubicBezTo>
                    <a:pt x="43" y="156"/>
                    <a:pt x="25" y="126"/>
                    <a:pt x="13" y="96"/>
                  </a:cubicBezTo>
                  <a:cubicBezTo>
                    <a:pt x="1" y="60"/>
                    <a:pt x="13" y="24"/>
                    <a:pt x="66" y="18"/>
                  </a:cubicBezTo>
                  <a:cubicBezTo>
                    <a:pt x="132" y="6"/>
                    <a:pt x="204" y="6"/>
                    <a:pt x="275" y="1"/>
                  </a:cubicBezTo>
                  <a:cubicBezTo>
                    <a:pt x="299" y="1"/>
                    <a:pt x="323" y="1"/>
                    <a:pt x="329" y="24"/>
                  </a:cubicBezTo>
                  <a:cubicBezTo>
                    <a:pt x="424" y="239"/>
                    <a:pt x="651" y="257"/>
                    <a:pt x="836" y="317"/>
                  </a:cubicBezTo>
                  <a:cubicBezTo>
                    <a:pt x="1008" y="382"/>
                    <a:pt x="1008" y="376"/>
                    <a:pt x="1074" y="56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505082" y="2240105"/>
              <a:ext cx="267519" cy="410292"/>
            </a:xfrm>
            <a:custGeom>
              <a:rect b="b" l="l" r="r" t="t"/>
              <a:pathLst>
                <a:path extrusionOk="0" h="842" w="549">
                  <a:moveTo>
                    <a:pt x="519" y="24"/>
                  </a:moveTo>
                  <a:cubicBezTo>
                    <a:pt x="513" y="215"/>
                    <a:pt x="549" y="388"/>
                    <a:pt x="531" y="555"/>
                  </a:cubicBezTo>
                  <a:cubicBezTo>
                    <a:pt x="519" y="633"/>
                    <a:pt x="483" y="704"/>
                    <a:pt x="417" y="752"/>
                  </a:cubicBezTo>
                  <a:cubicBezTo>
                    <a:pt x="364" y="794"/>
                    <a:pt x="322" y="841"/>
                    <a:pt x="245" y="805"/>
                  </a:cubicBezTo>
                  <a:cubicBezTo>
                    <a:pt x="173" y="770"/>
                    <a:pt x="95" y="734"/>
                    <a:pt x="95" y="627"/>
                  </a:cubicBezTo>
                  <a:cubicBezTo>
                    <a:pt x="95" y="555"/>
                    <a:pt x="90" y="478"/>
                    <a:pt x="90" y="406"/>
                  </a:cubicBezTo>
                  <a:cubicBezTo>
                    <a:pt x="95" y="323"/>
                    <a:pt x="125" y="233"/>
                    <a:pt x="42" y="156"/>
                  </a:cubicBezTo>
                  <a:cubicBezTo>
                    <a:pt x="0" y="120"/>
                    <a:pt x="42" y="60"/>
                    <a:pt x="60" y="1"/>
                  </a:cubicBezTo>
                  <a:cubicBezTo>
                    <a:pt x="209" y="84"/>
                    <a:pt x="352" y="114"/>
                    <a:pt x="519" y="2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8554298" y="-1818487"/>
              <a:ext cx="389828" cy="212942"/>
            </a:xfrm>
            <a:custGeom>
              <a:rect b="b" l="l" r="r" t="t"/>
              <a:pathLst>
                <a:path extrusionOk="0" h="437" w="800">
                  <a:moveTo>
                    <a:pt x="30" y="436"/>
                  </a:moveTo>
                  <a:cubicBezTo>
                    <a:pt x="0" y="287"/>
                    <a:pt x="24" y="162"/>
                    <a:pt x="149" y="66"/>
                  </a:cubicBezTo>
                  <a:cubicBezTo>
                    <a:pt x="173" y="49"/>
                    <a:pt x="197" y="31"/>
                    <a:pt x="221" y="19"/>
                  </a:cubicBezTo>
                  <a:cubicBezTo>
                    <a:pt x="370" y="1"/>
                    <a:pt x="525" y="1"/>
                    <a:pt x="674" y="31"/>
                  </a:cubicBezTo>
                  <a:cubicBezTo>
                    <a:pt x="716" y="37"/>
                    <a:pt x="734" y="78"/>
                    <a:pt x="752" y="120"/>
                  </a:cubicBezTo>
                  <a:cubicBezTo>
                    <a:pt x="799" y="215"/>
                    <a:pt x="775" y="311"/>
                    <a:pt x="799" y="424"/>
                  </a:cubicBezTo>
                  <a:cubicBezTo>
                    <a:pt x="662" y="430"/>
                    <a:pt x="537" y="388"/>
                    <a:pt x="412" y="394"/>
                  </a:cubicBezTo>
                  <a:cubicBezTo>
                    <a:pt x="287" y="400"/>
                    <a:pt x="161" y="436"/>
                    <a:pt x="30" y="43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508006" y="-316189"/>
              <a:ext cx="406883" cy="218303"/>
            </a:xfrm>
            <a:custGeom>
              <a:rect b="b" l="l" r="r" t="t"/>
              <a:pathLst>
                <a:path extrusionOk="0" h="448" w="835">
                  <a:moveTo>
                    <a:pt x="602" y="441"/>
                  </a:moveTo>
                  <a:cubicBezTo>
                    <a:pt x="471" y="394"/>
                    <a:pt x="298" y="447"/>
                    <a:pt x="143" y="364"/>
                  </a:cubicBezTo>
                  <a:cubicBezTo>
                    <a:pt x="54" y="316"/>
                    <a:pt x="0" y="155"/>
                    <a:pt x="78" y="84"/>
                  </a:cubicBezTo>
                  <a:cubicBezTo>
                    <a:pt x="143" y="24"/>
                    <a:pt x="239" y="0"/>
                    <a:pt x="328" y="30"/>
                  </a:cubicBezTo>
                  <a:cubicBezTo>
                    <a:pt x="447" y="78"/>
                    <a:pt x="566" y="107"/>
                    <a:pt x="704" y="96"/>
                  </a:cubicBezTo>
                  <a:cubicBezTo>
                    <a:pt x="733" y="96"/>
                    <a:pt x="763" y="107"/>
                    <a:pt x="769" y="125"/>
                  </a:cubicBezTo>
                  <a:cubicBezTo>
                    <a:pt x="799" y="191"/>
                    <a:pt x="835" y="262"/>
                    <a:pt x="823" y="340"/>
                  </a:cubicBezTo>
                  <a:cubicBezTo>
                    <a:pt x="799" y="412"/>
                    <a:pt x="721" y="447"/>
                    <a:pt x="602" y="44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010975" y="572617"/>
              <a:ext cx="323070" cy="232921"/>
            </a:xfrm>
            <a:custGeom>
              <a:rect b="b" l="l" r="r" t="t"/>
              <a:pathLst>
                <a:path extrusionOk="0" h="478" w="663">
                  <a:moveTo>
                    <a:pt x="358" y="42"/>
                  </a:moveTo>
                  <a:cubicBezTo>
                    <a:pt x="543" y="42"/>
                    <a:pt x="662" y="179"/>
                    <a:pt x="633" y="328"/>
                  </a:cubicBezTo>
                  <a:cubicBezTo>
                    <a:pt x="609" y="436"/>
                    <a:pt x="543" y="477"/>
                    <a:pt x="442" y="477"/>
                  </a:cubicBezTo>
                  <a:cubicBezTo>
                    <a:pt x="293" y="471"/>
                    <a:pt x="179" y="400"/>
                    <a:pt x="66" y="316"/>
                  </a:cubicBezTo>
                  <a:cubicBezTo>
                    <a:pt x="1" y="263"/>
                    <a:pt x="24" y="161"/>
                    <a:pt x="102" y="132"/>
                  </a:cubicBezTo>
                  <a:cubicBezTo>
                    <a:pt x="191" y="90"/>
                    <a:pt x="263" y="0"/>
                    <a:pt x="358" y="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967028" y="-420955"/>
              <a:ext cx="398112" cy="160316"/>
            </a:xfrm>
            <a:custGeom>
              <a:rect b="b" l="l" r="r" t="t"/>
              <a:pathLst>
                <a:path extrusionOk="0" h="329" w="817">
                  <a:moveTo>
                    <a:pt x="0" y="328"/>
                  </a:moveTo>
                  <a:cubicBezTo>
                    <a:pt x="48" y="203"/>
                    <a:pt x="137" y="114"/>
                    <a:pt x="256" y="102"/>
                  </a:cubicBezTo>
                  <a:cubicBezTo>
                    <a:pt x="453" y="90"/>
                    <a:pt x="674" y="1"/>
                    <a:pt x="817" y="251"/>
                  </a:cubicBezTo>
                  <a:cubicBezTo>
                    <a:pt x="668" y="245"/>
                    <a:pt x="525" y="203"/>
                    <a:pt x="388" y="209"/>
                  </a:cubicBezTo>
                  <a:cubicBezTo>
                    <a:pt x="250" y="209"/>
                    <a:pt x="131" y="275"/>
                    <a:pt x="0" y="32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8650293" y="-1978316"/>
              <a:ext cx="200761" cy="111100"/>
            </a:xfrm>
            <a:custGeom>
              <a:rect b="b" l="l" r="r" t="t"/>
              <a:pathLst>
                <a:path extrusionOk="0" h="228" w="412">
                  <a:moveTo>
                    <a:pt x="0" y="222"/>
                  </a:moveTo>
                  <a:cubicBezTo>
                    <a:pt x="54" y="96"/>
                    <a:pt x="90" y="1"/>
                    <a:pt x="239" y="19"/>
                  </a:cubicBezTo>
                  <a:cubicBezTo>
                    <a:pt x="280" y="31"/>
                    <a:pt x="328" y="7"/>
                    <a:pt x="382" y="1"/>
                  </a:cubicBezTo>
                  <a:cubicBezTo>
                    <a:pt x="400" y="61"/>
                    <a:pt x="412" y="120"/>
                    <a:pt x="412" y="192"/>
                  </a:cubicBezTo>
                  <a:cubicBezTo>
                    <a:pt x="340" y="227"/>
                    <a:pt x="274" y="210"/>
                    <a:pt x="209" y="216"/>
                  </a:cubicBezTo>
                  <a:cubicBezTo>
                    <a:pt x="149" y="216"/>
                    <a:pt x="90" y="216"/>
                    <a:pt x="0" y="22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246333" y="-403413"/>
              <a:ext cx="215380" cy="134003"/>
            </a:xfrm>
            <a:custGeom>
              <a:rect b="b" l="l" r="r" t="t"/>
              <a:pathLst>
                <a:path extrusionOk="0" h="275" w="442">
                  <a:moveTo>
                    <a:pt x="0" y="48"/>
                  </a:moveTo>
                  <a:cubicBezTo>
                    <a:pt x="179" y="0"/>
                    <a:pt x="179" y="0"/>
                    <a:pt x="442" y="209"/>
                  </a:cubicBezTo>
                  <a:cubicBezTo>
                    <a:pt x="418" y="245"/>
                    <a:pt x="376" y="275"/>
                    <a:pt x="346" y="239"/>
                  </a:cubicBezTo>
                  <a:cubicBezTo>
                    <a:pt x="257" y="125"/>
                    <a:pt x="138" y="84"/>
                    <a:pt x="0" y="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414934" y="-77420"/>
              <a:ext cx="614954" cy="516519"/>
            </a:xfrm>
            <a:custGeom>
              <a:rect b="b" l="l" r="r" t="t"/>
              <a:pathLst>
                <a:path extrusionOk="0" h="1060" w="1262">
                  <a:moveTo>
                    <a:pt x="437" y="1"/>
                  </a:moveTo>
                  <a:cubicBezTo>
                    <a:pt x="399" y="1"/>
                    <a:pt x="357" y="2"/>
                    <a:pt x="310" y="5"/>
                  </a:cubicBezTo>
                  <a:cubicBezTo>
                    <a:pt x="108" y="77"/>
                    <a:pt x="72" y="184"/>
                    <a:pt x="96" y="410"/>
                  </a:cubicBezTo>
                  <a:cubicBezTo>
                    <a:pt x="102" y="542"/>
                    <a:pt x="78" y="732"/>
                    <a:pt x="42" y="852"/>
                  </a:cubicBezTo>
                  <a:cubicBezTo>
                    <a:pt x="0" y="1001"/>
                    <a:pt x="78" y="1024"/>
                    <a:pt x="209" y="1024"/>
                  </a:cubicBezTo>
                  <a:cubicBezTo>
                    <a:pt x="246" y="1024"/>
                    <a:pt x="346" y="1057"/>
                    <a:pt x="413" y="1057"/>
                  </a:cubicBezTo>
                  <a:cubicBezTo>
                    <a:pt x="431" y="1057"/>
                    <a:pt x="448" y="1055"/>
                    <a:pt x="459" y="1048"/>
                  </a:cubicBezTo>
                  <a:cubicBezTo>
                    <a:pt x="529" y="1040"/>
                    <a:pt x="575" y="1038"/>
                    <a:pt x="611" y="1038"/>
                  </a:cubicBezTo>
                  <a:cubicBezTo>
                    <a:pt x="683" y="1038"/>
                    <a:pt x="716" y="1048"/>
                    <a:pt x="823" y="1048"/>
                  </a:cubicBezTo>
                  <a:cubicBezTo>
                    <a:pt x="864" y="1056"/>
                    <a:pt x="902" y="1059"/>
                    <a:pt x="936" y="1059"/>
                  </a:cubicBezTo>
                  <a:cubicBezTo>
                    <a:pt x="1212" y="1059"/>
                    <a:pt x="1262" y="826"/>
                    <a:pt x="1240" y="428"/>
                  </a:cubicBezTo>
                  <a:cubicBezTo>
                    <a:pt x="1234" y="393"/>
                    <a:pt x="1234" y="315"/>
                    <a:pt x="1228" y="232"/>
                  </a:cubicBezTo>
                  <a:cubicBezTo>
                    <a:pt x="1199" y="35"/>
                    <a:pt x="1056" y="23"/>
                    <a:pt x="883" y="23"/>
                  </a:cubicBezTo>
                  <a:cubicBezTo>
                    <a:pt x="861" y="24"/>
                    <a:pt x="841" y="25"/>
                    <a:pt x="821" y="25"/>
                  </a:cubicBezTo>
                  <a:cubicBezTo>
                    <a:pt x="697" y="25"/>
                    <a:pt x="607" y="1"/>
                    <a:pt x="437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11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297" name="Google Shape;1297;p11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1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1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1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1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1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1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1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1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1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1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9" name="Google Shape;1429;p11"/>
          <p:cNvSpPr/>
          <p:nvPr/>
        </p:nvSpPr>
        <p:spPr>
          <a:xfrm>
            <a:off x="0" y="1406650"/>
            <a:ext cx="9144000" cy="2166300"/>
          </a:xfrm>
          <a:prstGeom prst="flowChartManualInput">
            <a:avLst/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1"/>
          <p:cNvSpPr txBox="1"/>
          <p:nvPr>
            <p:ph hasCustomPrompt="1" type="title"/>
          </p:nvPr>
        </p:nvSpPr>
        <p:spPr>
          <a:xfrm>
            <a:off x="1902750" y="1573775"/>
            <a:ext cx="5338500" cy="15111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31" name="Google Shape;1431;p11"/>
          <p:cNvSpPr txBox="1"/>
          <p:nvPr>
            <p:ph idx="1" type="subTitle"/>
          </p:nvPr>
        </p:nvSpPr>
        <p:spPr>
          <a:xfrm>
            <a:off x="1902750" y="2932525"/>
            <a:ext cx="533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2" name="Google Shape;1432;p11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433" name="Google Shape;1433;p11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11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11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11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11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11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11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11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11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11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11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11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5" name="Google Shape;1445;p11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446" name="Google Shape;1446;p11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7" name="Google Shape;1447;p11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rgbClr val="0F253F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13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451" name="Google Shape;1451;p13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3" name="Google Shape;1583;p13"/>
          <p:cNvSpPr txBox="1"/>
          <p:nvPr>
            <p:ph type="title"/>
          </p:nvPr>
        </p:nvSpPr>
        <p:spPr>
          <a:xfrm>
            <a:off x="736538" y="1833154"/>
            <a:ext cx="2336400" cy="527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4" name="Google Shape;1584;p13"/>
          <p:cNvSpPr txBox="1"/>
          <p:nvPr>
            <p:ph hasCustomPrompt="1" idx="2" type="title"/>
          </p:nvPr>
        </p:nvSpPr>
        <p:spPr>
          <a:xfrm>
            <a:off x="736538" y="1306167"/>
            <a:ext cx="1275300" cy="5934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5" name="Google Shape;1585;p13"/>
          <p:cNvSpPr txBox="1"/>
          <p:nvPr>
            <p:ph idx="1" type="subTitle"/>
          </p:nvPr>
        </p:nvSpPr>
        <p:spPr>
          <a:xfrm>
            <a:off x="736538" y="21769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6" name="Google Shape;1586;p13"/>
          <p:cNvSpPr txBox="1"/>
          <p:nvPr>
            <p:ph idx="3" type="title"/>
          </p:nvPr>
        </p:nvSpPr>
        <p:spPr>
          <a:xfrm>
            <a:off x="3420338" y="1833154"/>
            <a:ext cx="2336400" cy="527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7" name="Google Shape;1587;p13"/>
          <p:cNvSpPr txBox="1"/>
          <p:nvPr>
            <p:ph hasCustomPrompt="1" idx="4" type="title"/>
          </p:nvPr>
        </p:nvSpPr>
        <p:spPr>
          <a:xfrm>
            <a:off x="3420338" y="1306167"/>
            <a:ext cx="1275300" cy="5934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8" name="Google Shape;1588;p13"/>
          <p:cNvSpPr txBox="1"/>
          <p:nvPr>
            <p:ph idx="5" type="subTitle"/>
          </p:nvPr>
        </p:nvSpPr>
        <p:spPr>
          <a:xfrm>
            <a:off x="3420338" y="21769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9" name="Google Shape;1589;p13"/>
          <p:cNvSpPr txBox="1"/>
          <p:nvPr>
            <p:ph idx="6" type="title"/>
          </p:nvPr>
        </p:nvSpPr>
        <p:spPr>
          <a:xfrm>
            <a:off x="6087600" y="1833154"/>
            <a:ext cx="2412600" cy="527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0" name="Google Shape;1590;p13"/>
          <p:cNvSpPr txBox="1"/>
          <p:nvPr>
            <p:ph hasCustomPrompt="1" idx="7" type="title"/>
          </p:nvPr>
        </p:nvSpPr>
        <p:spPr>
          <a:xfrm>
            <a:off x="6087600" y="1306167"/>
            <a:ext cx="1275300" cy="5934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1" name="Google Shape;1591;p13"/>
          <p:cNvSpPr txBox="1"/>
          <p:nvPr>
            <p:ph idx="8" type="subTitle"/>
          </p:nvPr>
        </p:nvSpPr>
        <p:spPr>
          <a:xfrm>
            <a:off x="6087600" y="21769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13"/>
          <p:cNvSpPr txBox="1"/>
          <p:nvPr>
            <p:ph idx="9" type="title"/>
          </p:nvPr>
        </p:nvSpPr>
        <p:spPr>
          <a:xfrm>
            <a:off x="736538" y="3330128"/>
            <a:ext cx="2336400" cy="527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3" name="Google Shape;1593;p13"/>
          <p:cNvSpPr txBox="1"/>
          <p:nvPr>
            <p:ph hasCustomPrompt="1" idx="13" type="title"/>
          </p:nvPr>
        </p:nvSpPr>
        <p:spPr>
          <a:xfrm>
            <a:off x="736538" y="2804517"/>
            <a:ext cx="1275300" cy="5934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4" name="Google Shape;1594;p13"/>
          <p:cNvSpPr txBox="1"/>
          <p:nvPr>
            <p:ph idx="14" type="subTitle"/>
          </p:nvPr>
        </p:nvSpPr>
        <p:spPr>
          <a:xfrm>
            <a:off x="736538" y="367525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5" name="Google Shape;1595;p13"/>
          <p:cNvSpPr txBox="1"/>
          <p:nvPr>
            <p:ph idx="15" type="title"/>
          </p:nvPr>
        </p:nvSpPr>
        <p:spPr>
          <a:xfrm>
            <a:off x="3420338" y="3330128"/>
            <a:ext cx="2336400" cy="527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6" name="Google Shape;1596;p13"/>
          <p:cNvSpPr txBox="1"/>
          <p:nvPr>
            <p:ph hasCustomPrompt="1" idx="16" type="title"/>
          </p:nvPr>
        </p:nvSpPr>
        <p:spPr>
          <a:xfrm>
            <a:off x="3420338" y="2804517"/>
            <a:ext cx="1275300" cy="5934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7" name="Google Shape;1597;p13"/>
          <p:cNvSpPr txBox="1"/>
          <p:nvPr>
            <p:ph idx="17" type="subTitle"/>
          </p:nvPr>
        </p:nvSpPr>
        <p:spPr>
          <a:xfrm>
            <a:off x="3420338" y="367525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13"/>
          <p:cNvSpPr txBox="1"/>
          <p:nvPr>
            <p:ph idx="18" type="title"/>
          </p:nvPr>
        </p:nvSpPr>
        <p:spPr>
          <a:xfrm>
            <a:off x="6087600" y="3330128"/>
            <a:ext cx="2336400" cy="527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9" name="Google Shape;1599;p13"/>
          <p:cNvSpPr txBox="1"/>
          <p:nvPr>
            <p:ph hasCustomPrompt="1" idx="19" type="title"/>
          </p:nvPr>
        </p:nvSpPr>
        <p:spPr>
          <a:xfrm>
            <a:off x="6087600" y="2804517"/>
            <a:ext cx="1275300" cy="5934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0" name="Google Shape;1600;p13"/>
          <p:cNvSpPr txBox="1"/>
          <p:nvPr>
            <p:ph idx="20" type="subTitle"/>
          </p:nvPr>
        </p:nvSpPr>
        <p:spPr>
          <a:xfrm>
            <a:off x="6087600" y="367525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13"/>
          <p:cNvSpPr txBox="1"/>
          <p:nvPr>
            <p:ph idx="21" type="title"/>
          </p:nvPr>
        </p:nvSpPr>
        <p:spPr>
          <a:xfrm>
            <a:off x="720000" y="445025"/>
            <a:ext cx="7704000" cy="6600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602" name="Google Shape;1602;p13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603" name="Google Shape;1603;p13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4" name="Google Shape;1604;p13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13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13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13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13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13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13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13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13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13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4" name="Google Shape;1614;p13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5" name="Google Shape;1615;p13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616" name="Google Shape;1616;p1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7" name="Google Shape;1617;p13"/>
          <p:cNvSpPr txBox="1"/>
          <p:nvPr>
            <p:ph idx="2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14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620" name="Google Shape;1620;p14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2" name="Google Shape;1752;p14"/>
          <p:cNvSpPr/>
          <p:nvPr/>
        </p:nvSpPr>
        <p:spPr>
          <a:xfrm flipH="1" rot="-5399242">
            <a:off x="3220243" y="-2315075"/>
            <a:ext cx="2720400" cy="9160800"/>
          </a:xfrm>
          <a:prstGeom prst="parallelogram">
            <a:avLst>
              <a:gd fmla="val 34091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14"/>
          <p:cNvSpPr txBox="1"/>
          <p:nvPr>
            <p:ph type="title"/>
          </p:nvPr>
        </p:nvSpPr>
        <p:spPr>
          <a:xfrm>
            <a:off x="4249418" y="3270450"/>
            <a:ext cx="2604600" cy="4353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4" name="Google Shape;1754;p14"/>
          <p:cNvSpPr txBox="1"/>
          <p:nvPr>
            <p:ph idx="1" type="subTitle"/>
          </p:nvPr>
        </p:nvSpPr>
        <p:spPr>
          <a:xfrm>
            <a:off x="2290125" y="1750775"/>
            <a:ext cx="45639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5" name="Google Shape;1755;p14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756" name="Google Shape;1756;p14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14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14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9" name="Google Shape;1759;p14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0" name="Google Shape;1760;p14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1" name="Google Shape;1761;p14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2" name="Google Shape;1762;p14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3" name="Google Shape;1763;p14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4" name="Google Shape;1764;p14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5" name="Google Shape;1765;p14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6" name="Google Shape;1766;p14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7" name="Google Shape;1767;p14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8" name="Google Shape;1768;p14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769" name="Google Shape;1769;p14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0" name="Google Shape;1770;p14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"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2" name="Google Shape;1772;p15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773" name="Google Shape;1773;p15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5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5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5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5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5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5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5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5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5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5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5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5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5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5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5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5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5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5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5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5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5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5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5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5" name="Google Shape;1905;p15"/>
          <p:cNvSpPr/>
          <p:nvPr/>
        </p:nvSpPr>
        <p:spPr>
          <a:xfrm rot="-5400000">
            <a:off x="3099900" y="-1526975"/>
            <a:ext cx="2944200" cy="9165000"/>
          </a:xfrm>
          <a:prstGeom prst="parallelogram">
            <a:avLst>
              <a:gd fmla="val 28779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07" name="Google Shape;1907;p15"/>
          <p:cNvSpPr txBox="1"/>
          <p:nvPr>
            <p:ph idx="2" type="title"/>
          </p:nvPr>
        </p:nvSpPr>
        <p:spPr>
          <a:xfrm>
            <a:off x="1988975" y="3168073"/>
            <a:ext cx="23364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8" name="Google Shape;1908;p15"/>
          <p:cNvSpPr txBox="1"/>
          <p:nvPr>
            <p:ph idx="1" type="subTitle"/>
          </p:nvPr>
        </p:nvSpPr>
        <p:spPr>
          <a:xfrm>
            <a:off x="1988975" y="3592100"/>
            <a:ext cx="2336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9" name="Google Shape;1909;p15"/>
          <p:cNvSpPr txBox="1"/>
          <p:nvPr>
            <p:ph idx="3" type="title"/>
          </p:nvPr>
        </p:nvSpPr>
        <p:spPr>
          <a:xfrm>
            <a:off x="4672775" y="3168073"/>
            <a:ext cx="23364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0" name="Google Shape;1910;p15"/>
          <p:cNvSpPr txBox="1"/>
          <p:nvPr>
            <p:ph idx="4" type="subTitle"/>
          </p:nvPr>
        </p:nvSpPr>
        <p:spPr>
          <a:xfrm>
            <a:off x="4672775" y="3592100"/>
            <a:ext cx="2336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11" name="Google Shape;1911;p15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912" name="Google Shape;1912;p15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15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4" name="Google Shape;1914;p15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5" name="Google Shape;1915;p15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6" name="Google Shape;1916;p15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7" name="Google Shape;1917;p15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8" name="Google Shape;1918;p15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9" name="Google Shape;1919;p15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0" name="Google Shape;1920;p15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1" name="Google Shape;1921;p15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2" name="Google Shape;1922;p15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3" name="Google Shape;1923;p15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4" name="Google Shape;1924;p15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925" name="Google Shape;1925;p1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6" name="Google Shape;1926;p15"/>
          <p:cNvSpPr txBox="1"/>
          <p:nvPr>
            <p:ph idx="5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3"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8" name="Google Shape;1928;p16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929" name="Google Shape;1929;p16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6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6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6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6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6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6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6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6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6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6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6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6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1" name="Google Shape;206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62" name="Google Shape;2062;p16"/>
          <p:cNvSpPr txBox="1"/>
          <p:nvPr>
            <p:ph idx="1" type="subTitle"/>
          </p:nvPr>
        </p:nvSpPr>
        <p:spPr>
          <a:xfrm>
            <a:off x="720000" y="1388474"/>
            <a:ext cx="38520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3" name="Google Shape;2063;p16"/>
          <p:cNvSpPr txBox="1"/>
          <p:nvPr>
            <p:ph idx="2" type="subTitle"/>
          </p:nvPr>
        </p:nvSpPr>
        <p:spPr>
          <a:xfrm>
            <a:off x="4572000" y="1388474"/>
            <a:ext cx="38520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64" name="Google Shape;2064;p16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065" name="Google Shape;2065;p16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16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16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16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16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0" name="Google Shape;2070;p16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16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16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16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16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16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16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7" name="Google Shape;2077;p16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078" name="Google Shape;2078;p16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9" name="Google Shape;2079;p16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1" name="Google Shape;2081;p17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082" name="Google Shape;2082;p17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7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7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7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7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7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7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7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7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7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7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7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4" name="Google Shape;221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15" name="Google Shape;2215;p17"/>
          <p:cNvSpPr/>
          <p:nvPr/>
        </p:nvSpPr>
        <p:spPr>
          <a:xfrm rot="5400000">
            <a:off x="-305250" y="1414500"/>
            <a:ext cx="3687000" cy="3076500"/>
          </a:xfrm>
          <a:prstGeom prst="parallelogram">
            <a:avLst>
              <a:gd fmla="val 24698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17"/>
          <p:cNvSpPr/>
          <p:nvPr/>
        </p:nvSpPr>
        <p:spPr>
          <a:xfrm flipH="1" rot="5400000">
            <a:off x="5762250" y="1414500"/>
            <a:ext cx="3687000" cy="3076500"/>
          </a:xfrm>
          <a:prstGeom prst="parallelogram">
            <a:avLst>
              <a:gd fmla="val 24698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17"/>
          <p:cNvSpPr txBox="1"/>
          <p:nvPr>
            <p:ph idx="2" type="title"/>
          </p:nvPr>
        </p:nvSpPr>
        <p:spPr>
          <a:xfrm>
            <a:off x="720000" y="2516973"/>
            <a:ext cx="23364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8" name="Google Shape;2218;p17"/>
          <p:cNvSpPr txBox="1"/>
          <p:nvPr>
            <p:ph idx="1" type="subTitle"/>
          </p:nvPr>
        </p:nvSpPr>
        <p:spPr>
          <a:xfrm>
            <a:off x="720000" y="2941000"/>
            <a:ext cx="2336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9" name="Google Shape;2219;p17"/>
          <p:cNvSpPr txBox="1"/>
          <p:nvPr>
            <p:ph idx="3" type="title"/>
          </p:nvPr>
        </p:nvSpPr>
        <p:spPr>
          <a:xfrm>
            <a:off x="3403800" y="2516973"/>
            <a:ext cx="23364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0" name="Google Shape;2220;p17"/>
          <p:cNvSpPr txBox="1"/>
          <p:nvPr>
            <p:ph idx="4" type="subTitle"/>
          </p:nvPr>
        </p:nvSpPr>
        <p:spPr>
          <a:xfrm>
            <a:off x="3403800" y="2941000"/>
            <a:ext cx="2336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1" name="Google Shape;2221;p17"/>
          <p:cNvSpPr txBox="1"/>
          <p:nvPr>
            <p:ph idx="5" type="title"/>
          </p:nvPr>
        </p:nvSpPr>
        <p:spPr>
          <a:xfrm>
            <a:off x="6087600" y="2516973"/>
            <a:ext cx="23364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2" name="Google Shape;2222;p17"/>
          <p:cNvSpPr txBox="1"/>
          <p:nvPr>
            <p:ph idx="6" type="subTitle"/>
          </p:nvPr>
        </p:nvSpPr>
        <p:spPr>
          <a:xfrm>
            <a:off x="6087600" y="2941000"/>
            <a:ext cx="2336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3" name="Google Shape;2223;p17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224" name="Google Shape;2224;p17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5" name="Google Shape;2225;p17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6" name="Google Shape;2226;p17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7" name="Google Shape;2227;p17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8" name="Google Shape;2228;p17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9" name="Google Shape;2229;p17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0" name="Google Shape;2230;p17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1" name="Google Shape;2231;p17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2" name="Google Shape;2232;p17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3" name="Google Shape;2233;p17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17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17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36" name="Google Shape;2236;p17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237" name="Google Shape;2237;p1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8" name="Google Shape;2238;p17"/>
          <p:cNvSpPr txBox="1"/>
          <p:nvPr>
            <p:ph idx="7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0" name="Google Shape;2240;p18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241" name="Google Shape;2241;p18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8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8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8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8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8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8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8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8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8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8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8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8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8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8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8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8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8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8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8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8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8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8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8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8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8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8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8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8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8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8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8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8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8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8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8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8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8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8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8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8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8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8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8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8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8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8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8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8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8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8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8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8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8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8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8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8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8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8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8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8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8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8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8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8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8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8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8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8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8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8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8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8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8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8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8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8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8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8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8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8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8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8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8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8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8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8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8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3" name="Google Shape;23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74" name="Google Shape;2374;p18"/>
          <p:cNvSpPr/>
          <p:nvPr/>
        </p:nvSpPr>
        <p:spPr>
          <a:xfrm flipH="1" rot="5400000">
            <a:off x="2294850" y="-2144850"/>
            <a:ext cx="4554300" cy="9144000"/>
          </a:xfrm>
          <a:prstGeom prst="parallelogram">
            <a:avLst>
              <a:gd fmla="val 47225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18"/>
          <p:cNvSpPr txBox="1"/>
          <p:nvPr>
            <p:ph idx="2" type="title"/>
          </p:nvPr>
        </p:nvSpPr>
        <p:spPr>
          <a:xfrm>
            <a:off x="720000" y="2763573"/>
            <a:ext cx="23364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6" name="Google Shape;2376;p18"/>
          <p:cNvSpPr txBox="1"/>
          <p:nvPr>
            <p:ph idx="1" type="subTitle"/>
          </p:nvPr>
        </p:nvSpPr>
        <p:spPr>
          <a:xfrm>
            <a:off x="720000" y="3087198"/>
            <a:ext cx="2336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7" name="Google Shape;2377;p18"/>
          <p:cNvSpPr txBox="1"/>
          <p:nvPr>
            <p:ph idx="3" type="title"/>
          </p:nvPr>
        </p:nvSpPr>
        <p:spPr>
          <a:xfrm>
            <a:off x="3403800" y="2077773"/>
            <a:ext cx="23364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8" name="Google Shape;2378;p18"/>
          <p:cNvSpPr txBox="1"/>
          <p:nvPr>
            <p:ph idx="4" type="subTitle"/>
          </p:nvPr>
        </p:nvSpPr>
        <p:spPr>
          <a:xfrm>
            <a:off x="3403800" y="2401398"/>
            <a:ext cx="2336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9" name="Google Shape;2379;p18"/>
          <p:cNvSpPr txBox="1"/>
          <p:nvPr>
            <p:ph idx="5" type="title"/>
          </p:nvPr>
        </p:nvSpPr>
        <p:spPr>
          <a:xfrm>
            <a:off x="6087600" y="1391973"/>
            <a:ext cx="23364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0" name="Google Shape;2380;p18"/>
          <p:cNvSpPr txBox="1"/>
          <p:nvPr>
            <p:ph idx="6" type="subTitle"/>
          </p:nvPr>
        </p:nvSpPr>
        <p:spPr>
          <a:xfrm>
            <a:off x="6087600" y="1715598"/>
            <a:ext cx="2336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1" name="Google Shape;2381;p18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382" name="Google Shape;2382;p18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3" name="Google Shape;2383;p18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4" name="Google Shape;2384;p18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5" name="Google Shape;2385;p18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6" name="Google Shape;2386;p18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7" name="Google Shape;2387;p18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8" name="Google Shape;2388;p18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9" name="Google Shape;2389;p18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0" name="Google Shape;2390;p18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1" name="Google Shape;2391;p18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2" name="Google Shape;2392;p18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3" name="Google Shape;2393;p18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4" name="Google Shape;2394;p18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95" name="Google Shape;2395;p18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6" name="Google Shape;2396;p18"/>
          <p:cNvSpPr txBox="1"/>
          <p:nvPr>
            <p:ph idx="7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8" name="Google Shape;2398;p19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399" name="Google Shape;2399;p19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9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9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9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9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9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9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9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9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9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9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9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9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9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9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9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9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9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9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9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9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9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9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9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9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9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9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9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9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9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9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9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9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9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9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9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9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9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9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9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9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9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9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9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9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9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9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9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9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9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9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9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9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9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9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9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9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9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1" name="Google Shape;253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32" name="Google Shape;2532;p19"/>
          <p:cNvSpPr txBox="1"/>
          <p:nvPr>
            <p:ph idx="2" type="title"/>
          </p:nvPr>
        </p:nvSpPr>
        <p:spPr>
          <a:xfrm>
            <a:off x="1195863" y="1987650"/>
            <a:ext cx="28671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3" name="Google Shape;2533;p19"/>
          <p:cNvSpPr txBox="1"/>
          <p:nvPr>
            <p:ph idx="1" type="subTitle"/>
          </p:nvPr>
        </p:nvSpPr>
        <p:spPr>
          <a:xfrm>
            <a:off x="1609713" y="2467390"/>
            <a:ext cx="203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4" name="Google Shape;2534;p19"/>
          <p:cNvSpPr txBox="1"/>
          <p:nvPr>
            <p:ph idx="3" type="title"/>
          </p:nvPr>
        </p:nvSpPr>
        <p:spPr>
          <a:xfrm>
            <a:off x="5081043" y="1987650"/>
            <a:ext cx="28671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5" name="Google Shape;2535;p19"/>
          <p:cNvSpPr txBox="1"/>
          <p:nvPr>
            <p:ph idx="4" type="subTitle"/>
          </p:nvPr>
        </p:nvSpPr>
        <p:spPr>
          <a:xfrm>
            <a:off x="5494893" y="2467390"/>
            <a:ext cx="203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6" name="Google Shape;2536;p19"/>
          <p:cNvSpPr txBox="1"/>
          <p:nvPr>
            <p:ph idx="5" type="title"/>
          </p:nvPr>
        </p:nvSpPr>
        <p:spPr>
          <a:xfrm>
            <a:off x="1195863" y="3649650"/>
            <a:ext cx="28671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7" name="Google Shape;2537;p19"/>
          <p:cNvSpPr txBox="1"/>
          <p:nvPr>
            <p:ph idx="6" type="subTitle"/>
          </p:nvPr>
        </p:nvSpPr>
        <p:spPr>
          <a:xfrm>
            <a:off x="1609713" y="4129390"/>
            <a:ext cx="203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8" name="Google Shape;2538;p19"/>
          <p:cNvSpPr txBox="1"/>
          <p:nvPr>
            <p:ph idx="7" type="title"/>
          </p:nvPr>
        </p:nvSpPr>
        <p:spPr>
          <a:xfrm>
            <a:off x="5081043" y="3649650"/>
            <a:ext cx="28671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9" name="Google Shape;2539;p19"/>
          <p:cNvSpPr txBox="1"/>
          <p:nvPr>
            <p:ph idx="8" type="subTitle"/>
          </p:nvPr>
        </p:nvSpPr>
        <p:spPr>
          <a:xfrm>
            <a:off x="5494893" y="4129390"/>
            <a:ext cx="203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40" name="Google Shape;2540;p19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541" name="Google Shape;2541;p19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2" name="Google Shape;2542;p19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3" name="Google Shape;2543;p19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4" name="Google Shape;2544;p19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5" name="Google Shape;2545;p19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6" name="Google Shape;2546;p19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7" name="Google Shape;2547;p19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8" name="Google Shape;2548;p19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9" name="Google Shape;2549;p19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0" name="Google Shape;2550;p19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1" name="Google Shape;2551;p19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2" name="Google Shape;2552;p19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3" name="Google Shape;2553;p19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54" name="Google Shape;2554;p19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5" name="Google Shape;2555;p19"/>
          <p:cNvSpPr txBox="1"/>
          <p:nvPr>
            <p:ph idx="9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7" name="Google Shape;2557;p20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558" name="Google Shape;2558;p20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0" name="Google Shape;2690;p20"/>
          <p:cNvSpPr/>
          <p:nvPr/>
        </p:nvSpPr>
        <p:spPr>
          <a:xfrm rot="10800000">
            <a:off x="2708100" y="0"/>
            <a:ext cx="3880200" cy="5143500"/>
          </a:xfrm>
          <a:prstGeom prst="parallelogram">
            <a:avLst>
              <a:gd fmla="val 18346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92" name="Google Shape;2692;p20"/>
          <p:cNvSpPr txBox="1"/>
          <p:nvPr>
            <p:ph idx="2" type="title"/>
          </p:nvPr>
        </p:nvSpPr>
        <p:spPr>
          <a:xfrm>
            <a:off x="719977" y="1820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3" name="Google Shape;2693;p20"/>
          <p:cNvSpPr txBox="1"/>
          <p:nvPr>
            <p:ph idx="1" type="subTitle"/>
          </p:nvPr>
        </p:nvSpPr>
        <p:spPr>
          <a:xfrm>
            <a:off x="719977" y="21931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4" name="Google Shape;2694;p20"/>
          <p:cNvSpPr txBox="1"/>
          <p:nvPr>
            <p:ph idx="3" type="title"/>
          </p:nvPr>
        </p:nvSpPr>
        <p:spPr>
          <a:xfrm>
            <a:off x="3419247" y="1820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5" name="Google Shape;2695;p20"/>
          <p:cNvSpPr txBox="1"/>
          <p:nvPr>
            <p:ph idx="4" type="subTitle"/>
          </p:nvPr>
        </p:nvSpPr>
        <p:spPr>
          <a:xfrm>
            <a:off x="3419247" y="21931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6" name="Google Shape;2696;p20"/>
          <p:cNvSpPr txBox="1"/>
          <p:nvPr>
            <p:ph idx="5" type="title"/>
          </p:nvPr>
        </p:nvSpPr>
        <p:spPr>
          <a:xfrm>
            <a:off x="719977" y="3482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7" name="Google Shape;2697;p20"/>
          <p:cNvSpPr txBox="1"/>
          <p:nvPr>
            <p:ph idx="6" type="subTitle"/>
          </p:nvPr>
        </p:nvSpPr>
        <p:spPr>
          <a:xfrm>
            <a:off x="719977" y="38551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8" name="Google Shape;2698;p20"/>
          <p:cNvSpPr txBox="1"/>
          <p:nvPr>
            <p:ph idx="7" type="title"/>
          </p:nvPr>
        </p:nvSpPr>
        <p:spPr>
          <a:xfrm>
            <a:off x="3419247" y="3482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9" name="Google Shape;2699;p20"/>
          <p:cNvSpPr txBox="1"/>
          <p:nvPr>
            <p:ph idx="8" type="subTitle"/>
          </p:nvPr>
        </p:nvSpPr>
        <p:spPr>
          <a:xfrm>
            <a:off x="3419247" y="38551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0" name="Google Shape;2700;p20"/>
          <p:cNvSpPr txBox="1"/>
          <p:nvPr>
            <p:ph idx="9" type="title"/>
          </p:nvPr>
        </p:nvSpPr>
        <p:spPr>
          <a:xfrm>
            <a:off x="6118523" y="1820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01" name="Google Shape;2701;p20"/>
          <p:cNvSpPr txBox="1"/>
          <p:nvPr>
            <p:ph idx="13" type="subTitle"/>
          </p:nvPr>
        </p:nvSpPr>
        <p:spPr>
          <a:xfrm>
            <a:off x="6118523" y="21931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2" name="Google Shape;2702;p20"/>
          <p:cNvSpPr txBox="1"/>
          <p:nvPr>
            <p:ph idx="14" type="title"/>
          </p:nvPr>
        </p:nvSpPr>
        <p:spPr>
          <a:xfrm>
            <a:off x="6118523" y="3482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03" name="Google Shape;2703;p20"/>
          <p:cNvSpPr txBox="1"/>
          <p:nvPr>
            <p:ph idx="15" type="subTitle"/>
          </p:nvPr>
        </p:nvSpPr>
        <p:spPr>
          <a:xfrm>
            <a:off x="6118523" y="38551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04" name="Google Shape;2704;p20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705" name="Google Shape;2705;p20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6" name="Google Shape;2706;p20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7" name="Google Shape;2707;p20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8" name="Google Shape;2708;p20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9" name="Google Shape;2709;p20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Google Shape;2710;p20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1" name="Google Shape;2711;p20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2" name="Google Shape;2712;p20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3" name="Google Shape;2713;p20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4" name="Google Shape;2714;p20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5" name="Google Shape;2715;p20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6" name="Google Shape;2716;p20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7" name="Google Shape;2717;p20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718" name="Google Shape;2718;p20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9" name="Google Shape;2719;p20"/>
          <p:cNvSpPr txBox="1"/>
          <p:nvPr>
            <p:ph idx="16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07" name="Google Shape;207;p3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"/>
          <p:cNvSpPr/>
          <p:nvPr/>
        </p:nvSpPr>
        <p:spPr>
          <a:xfrm flipH="1" rot="-5400000">
            <a:off x="2737050" y="-1941236"/>
            <a:ext cx="3687000" cy="9145800"/>
          </a:xfrm>
          <a:prstGeom prst="parallelogram">
            <a:avLst>
              <a:gd fmla="val 34228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"/>
          <p:cNvSpPr txBox="1"/>
          <p:nvPr>
            <p:ph type="title"/>
          </p:nvPr>
        </p:nvSpPr>
        <p:spPr>
          <a:xfrm>
            <a:off x="734600" y="2435076"/>
            <a:ext cx="3538800" cy="8418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1" name="Google Shape;341;p3"/>
          <p:cNvSpPr txBox="1"/>
          <p:nvPr>
            <p:ph hasCustomPrompt="1" idx="2" type="title"/>
          </p:nvPr>
        </p:nvSpPr>
        <p:spPr>
          <a:xfrm>
            <a:off x="774950" y="1393217"/>
            <a:ext cx="3458100" cy="14874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3"/>
          <p:cNvSpPr txBox="1"/>
          <p:nvPr>
            <p:ph idx="1" type="subTitle"/>
          </p:nvPr>
        </p:nvSpPr>
        <p:spPr>
          <a:xfrm>
            <a:off x="1205450" y="3036883"/>
            <a:ext cx="2597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grpSp>
        <p:nvGrpSpPr>
          <p:cNvPr id="345" name="Google Shape;345;p3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46" name="Google Shape;346;p3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3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3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3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3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1" name="Google Shape;2721;p21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722" name="Google Shape;2722;p21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1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1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4" name="Google Shape;2854;p21"/>
          <p:cNvSpPr/>
          <p:nvPr/>
        </p:nvSpPr>
        <p:spPr>
          <a:xfrm>
            <a:off x="1516325" y="0"/>
            <a:ext cx="6111375" cy="3331200"/>
          </a:xfrm>
          <a:prstGeom prst="flowChartOffpageConnector">
            <a:avLst/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21"/>
          <p:cNvSpPr txBox="1"/>
          <p:nvPr>
            <p:ph hasCustomPrompt="1" type="title"/>
          </p:nvPr>
        </p:nvSpPr>
        <p:spPr>
          <a:xfrm>
            <a:off x="1284000" y="635127"/>
            <a:ext cx="6576000" cy="8283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6" name="Google Shape;2856;p21"/>
          <p:cNvSpPr txBox="1"/>
          <p:nvPr>
            <p:ph idx="1" type="subTitle"/>
          </p:nvPr>
        </p:nvSpPr>
        <p:spPr>
          <a:xfrm>
            <a:off x="1284000" y="1341152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7" name="Google Shape;2857;p21"/>
          <p:cNvSpPr txBox="1"/>
          <p:nvPr>
            <p:ph hasCustomPrompt="1" idx="2" type="title"/>
          </p:nvPr>
        </p:nvSpPr>
        <p:spPr>
          <a:xfrm>
            <a:off x="1284000" y="2091265"/>
            <a:ext cx="6576000" cy="8283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8" name="Google Shape;2858;p21"/>
          <p:cNvSpPr txBox="1"/>
          <p:nvPr>
            <p:ph idx="3" type="subTitle"/>
          </p:nvPr>
        </p:nvSpPr>
        <p:spPr>
          <a:xfrm>
            <a:off x="1284000" y="2797290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9" name="Google Shape;2859;p21"/>
          <p:cNvSpPr txBox="1"/>
          <p:nvPr>
            <p:ph hasCustomPrompt="1" idx="4" type="title"/>
          </p:nvPr>
        </p:nvSpPr>
        <p:spPr>
          <a:xfrm>
            <a:off x="1284000" y="3547415"/>
            <a:ext cx="6576000" cy="828300"/>
          </a:xfrm>
          <a:prstGeom prst="rect">
            <a:avLst/>
          </a:prstGeom>
        </p:spPr>
        <p:txBody>
          <a:bodyPr anchorCtr="0" anchor="b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0" name="Google Shape;2860;p21"/>
          <p:cNvSpPr txBox="1"/>
          <p:nvPr>
            <p:ph idx="5" type="subTitle"/>
          </p:nvPr>
        </p:nvSpPr>
        <p:spPr>
          <a:xfrm>
            <a:off x="1284000" y="4253440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61" name="Google Shape;2861;p21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862" name="Google Shape;2862;p21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3" name="Google Shape;2863;p21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4" name="Google Shape;2864;p21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5" name="Google Shape;2865;p21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6" name="Google Shape;2866;p21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7" name="Google Shape;2867;p21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8" name="Google Shape;2868;p21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9" name="Google Shape;2869;p21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0" name="Google Shape;2870;p21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21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2" name="Google Shape;2872;p21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3" name="Google Shape;2873;p21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4" name="Google Shape;2874;p21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875" name="Google Shape;2875;p21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6" name="Google Shape;2876;p21"/>
          <p:cNvSpPr txBox="1"/>
          <p:nvPr>
            <p:ph idx="6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1_1_3"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8" name="Google Shape;2878;p22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879" name="Google Shape;2879;p22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2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2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2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2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2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2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2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2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2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2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2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2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2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2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2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2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2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2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2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2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2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2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2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2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2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2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2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2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2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2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2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2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2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2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2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2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2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2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2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2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2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2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2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2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2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2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2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2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2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2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2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2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2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2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2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2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2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2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2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2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2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2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2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2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2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2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2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2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2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2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2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2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2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2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2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2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2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2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1" name="Google Shape;30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3012" name="Google Shape;3012;p22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013" name="Google Shape;3013;p22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4" name="Google Shape;3014;p22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5" name="Google Shape;3015;p22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6" name="Google Shape;3016;p22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7" name="Google Shape;3017;p22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8" name="Google Shape;3018;p22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9" name="Google Shape;3019;p22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0" name="Google Shape;3020;p22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1" name="Google Shape;3021;p22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2" name="Google Shape;3022;p22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3" name="Google Shape;3023;p22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4" name="Google Shape;3024;p22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25" name="Google Shape;3025;p22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026" name="Google Shape;3026;p22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7" name="Google Shape;3027;p22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_1_1_3_1_1"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9" name="Google Shape;3029;p23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030" name="Google Shape;3030;p23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3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3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3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3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3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3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3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3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3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3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3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3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3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3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3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3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3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3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3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3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3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3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3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3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3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3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3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3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3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3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3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3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3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3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3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3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3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3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3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3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3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3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3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3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3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3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3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3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3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3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3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3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3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3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3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3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3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2" name="Google Shape;3162;p23"/>
          <p:cNvSpPr/>
          <p:nvPr/>
        </p:nvSpPr>
        <p:spPr>
          <a:xfrm flipH="1">
            <a:off x="5283900" y="0"/>
            <a:ext cx="3860100" cy="5143500"/>
          </a:xfrm>
          <a:prstGeom prst="homePlate">
            <a:avLst>
              <a:gd fmla="val 60553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64" name="Google Shape;3164;p23"/>
          <p:cNvSpPr txBox="1"/>
          <p:nvPr>
            <p:ph idx="2" type="title"/>
          </p:nvPr>
        </p:nvSpPr>
        <p:spPr>
          <a:xfrm>
            <a:off x="719988" y="1525650"/>
            <a:ext cx="28671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65" name="Google Shape;3165;p23"/>
          <p:cNvSpPr txBox="1"/>
          <p:nvPr>
            <p:ph idx="1" type="subTitle"/>
          </p:nvPr>
        </p:nvSpPr>
        <p:spPr>
          <a:xfrm>
            <a:off x="720025" y="1959775"/>
            <a:ext cx="3803700" cy="27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66" name="Google Shape;3166;p23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167" name="Google Shape;3167;p23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8" name="Google Shape;3168;p23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9" name="Google Shape;3169;p23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0" name="Google Shape;3170;p23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1" name="Google Shape;3171;p23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2" name="Google Shape;3172;p23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3" name="Google Shape;3173;p23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4" name="Google Shape;3174;p23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5" name="Google Shape;3175;p23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6" name="Google Shape;3176;p23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7" name="Google Shape;3177;p23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8" name="Google Shape;3178;p23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9" name="Google Shape;3179;p23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180" name="Google Shape;3180;p2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1" name="Google Shape;3181;p23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1_1_1_3_1_1_1"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3" name="Google Shape;3183;p24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184" name="Google Shape;3184;p24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4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4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4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4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4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4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4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4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4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4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4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4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4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4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4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4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4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4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4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4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4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4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4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4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4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4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4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4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4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4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4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4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4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4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4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4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4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4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4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4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4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4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4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4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4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4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4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4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4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4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4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4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4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4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4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4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4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4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4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4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4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4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4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4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4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4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4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4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4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4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4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4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4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4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4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4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4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4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4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4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4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4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4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4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4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4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4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4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4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4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4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4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4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4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4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4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4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4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4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4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4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4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4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4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4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4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4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4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4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4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4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4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4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4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4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4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4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4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4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4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4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4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4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4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4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4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4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4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4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4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4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6" name="Google Shape;3316;p24"/>
          <p:cNvSpPr/>
          <p:nvPr/>
        </p:nvSpPr>
        <p:spPr>
          <a:xfrm rot="5400000">
            <a:off x="2571500" y="-1869400"/>
            <a:ext cx="4706100" cy="8409000"/>
          </a:xfrm>
          <a:prstGeom prst="diagStripe">
            <a:avLst>
              <a:gd fmla="val 62021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24"/>
          <p:cNvSpPr txBox="1"/>
          <p:nvPr>
            <p:ph idx="1" type="subTitle"/>
          </p:nvPr>
        </p:nvSpPr>
        <p:spPr>
          <a:xfrm>
            <a:off x="2026500" y="1956050"/>
            <a:ext cx="5091000" cy="16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8" name="Google Shape;331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3319" name="Google Shape;3319;p24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320" name="Google Shape;3320;p24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1" name="Google Shape;3321;p24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2" name="Google Shape;3322;p24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3" name="Google Shape;3323;p24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4" name="Google Shape;3324;p24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5" name="Google Shape;3325;p24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6" name="Google Shape;3326;p24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7" name="Google Shape;3327;p24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8" name="Google Shape;3328;p24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9" name="Google Shape;3329;p24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0" name="Google Shape;3330;p24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1" name="Google Shape;3331;p24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2" name="Google Shape;3332;p24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333" name="Google Shape;3333;p24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4" name="Google Shape;3334;p24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1_1_1_3_1_1_1_1">
    <p:spTree>
      <p:nvGrpSpPr>
        <p:cNvPr id="3335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6" name="Google Shape;3336;p25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337" name="Google Shape;3337;p25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5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5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5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5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5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5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5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5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5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5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5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5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5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5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5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5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5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5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5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5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5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5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5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5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5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5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5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5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5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5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5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5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5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5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5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5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5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5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5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5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5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5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5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5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5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5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5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5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5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5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5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5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5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5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5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5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5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5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5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5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5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5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5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5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5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5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5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5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5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5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5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5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5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5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5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5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5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5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5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5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5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5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5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5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5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5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5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5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5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5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5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5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5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5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5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5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5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5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5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5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5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5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5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5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5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5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5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5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5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5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5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5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5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5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5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5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5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5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5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5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5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5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5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5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5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5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5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5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5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5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5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9" name="Google Shape;3469;p25"/>
          <p:cNvSpPr txBox="1"/>
          <p:nvPr>
            <p:ph type="title"/>
          </p:nvPr>
        </p:nvSpPr>
        <p:spPr>
          <a:xfrm>
            <a:off x="720000" y="545125"/>
            <a:ext cx="4289100" cy="17121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70" name="Google Shape;3470;p25"/>
          <p:cNvSpPr txBox="1"/>
          <p:nvPr>
            <p:ph idx="1" type="subTitle"/>
          </p:nvPr>
        </p:nvSpPr>
        <p:spPr>
          <a:xfrm>
            <a:off x="720000" y="3390877"/>
            <a:ext cx="3601800" cy="99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471" name="Google Shape;3471;p25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472" name="Google Shape;3472;p25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3" name="Google Shape;3473;p25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4" name="Google Shape;3474;p25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5" name="Google Shape;3475;p25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6" name="Google Shape;3476;p25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7" name="Google Shape;3477;p25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8" name="Google Shape;3478;p25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9" name="Google Shape;3479;p25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0" name="Google Shape;3480;p25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1" name="Google Shape;3481;p25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2" name="Google Shape;3482;p25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3" name="Google Shape;3483;p25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4" name="Google Shape;3484;p25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485" name="Google Shape;3485;p2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6" name="Google Shape;3486;p25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_1_1_1_1_1_3_1_1_1_1_1">
    <p:spTree>
      <p:nvGrpSpPr>
        <p:cNvPr id="3487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8" name="Google Shape;3488;p26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489" name="Google Shape;3489;p26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6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6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6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6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6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6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6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6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6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6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6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6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6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6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6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6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6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6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6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6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6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6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6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6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6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6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6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6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6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6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6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6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6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6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6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6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6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6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6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6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6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6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6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6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6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6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6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6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6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6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6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6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6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6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6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6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6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6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6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6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6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6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6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6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6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6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6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6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6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6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6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6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6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6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6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6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6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6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6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6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6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6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6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6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6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6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6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6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6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6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6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6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6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6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6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6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6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6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6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6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6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6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6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6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6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6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6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6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6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6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6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6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6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6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6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6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6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6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6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6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6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6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6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6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6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6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6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6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6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6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6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1" name="Google Shape;3621;p26"/>
          <p:cNvSpPr/>
          <p:nvPr/>
        </p:nvSpPr>
        <p:spPr>
          <a:xfrm rot="10800000">
            <a:off x="911038" y="-1786262"/>
            <a:ext cx="3444775" cy="8716025"/>
          </a:xfrm>
          <a:prstGeom prst="flowChartMerge">
            <a:avLst/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Google Shape;3622;p26"/>
          <p:cNvSpPr txBox="1"/>
          <p:nvPr>
            <p:ph type="title"/>
          </p:nvPr>
        </p:nvSpPr>
        <p:spPr>
          <a:xfrm>
            <a:off x="855025" y="1880625"/>
            <a:ext cx="3556800" cy="5751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23" name="Google Shape;3623;p26"/>
          <p:cNvSpPr txBox="1"/>
          <p:nvPr>
            <p:ph idx="1" type="subTitle"/>
          </p:nvPr>
        </p:nvSpPr>
        <p:spPr>
          <a:xfrm>
            <a:off x="985825" y="2591325"/>
            <a:ext cx="3295200" cy="115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624" name="Google Shape;3624;p26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625" name="Google Shape;3625;p26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6" name="Google Shape;3626;p26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7" name="Google Shape;3627;p26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8" name="Google Shape;3628;p26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9" name="Google Shape;3629;p26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0" name="Google Shape;3630;p26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1" name="Google Shape;3631;p26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2" name="Google Shape;3632;p26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3" name="Google Shape;3633;p26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4" name="Google Shape;3634;p26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5" name="Google Shape;3635;p26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6" name="Google Shape;3636;p26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37" name="Google Shape;3637;p26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638" name="Google Shape;3638;p26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9" name="Google Shape;3639;p26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640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1" name="Google Shape;3641;p27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642" name="Google Shape;3642;p27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7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7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7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7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7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7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7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7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7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7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7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7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7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7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7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7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7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7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7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7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7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7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7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7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7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7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7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7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7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7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7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7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7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7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7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7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7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7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7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7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7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7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7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7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7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7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7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7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7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7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7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7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7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7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7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7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7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7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7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7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7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7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7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7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7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7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7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7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7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7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7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7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7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7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7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7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7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7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7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7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7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7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7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7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7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7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7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7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7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7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7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7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7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7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7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7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7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7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7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7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7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7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7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7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7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7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7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7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7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7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7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7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7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7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7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7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7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7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7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7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7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7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7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7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7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7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7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7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7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7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7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4" name="Google Shape;3774;p27"/>
          <p:cNvSpPr txBox="1"/>
          <p:nvPr>
            <p:ph type="ctrTitle"/>
          </p:nvPr>
        </p:nvSpPr>
        <p:spPr>
          <a:xfrm>
            <a:off x="741750" y="747548"/>
            <a:ext cx="3353400" cy="12906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75" name="Google Shape;3775;p27"/>
          <p:cNvSpPr txBox="1"/>
          <p:nvPr>
            <p:ph idx="1" type="subTitle"/>
          </p:nvPr>
        </p:nvSpPr>
        <p:spPr>
          <a:xfrm>
            <a:off x="691609" y="1649070"/>
            <a:ext cx="34536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76" name="Google Shape;3776;p27"/>
          <p:cNvSpPr txBox="1"/>
          <p:nvPr/>
        </p:nvSpPr>
        <p:spPr>
          <a:xfrm>
            <a:off x="833800" y="3473150"/>
            <a:ext cx="320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777" name="Google Shape;3777;p27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778" name="Google Shape;3778;p27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9" name="Google Shape;3779;p27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0" name="Google Shape;3780;p27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1" name="Google Shape;3781;p27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2" name="Google Shape;3782;p27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3" name="Google Shape;3783;p27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4" name="Google Shape;3784;p27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5" name="Google Shape;3785;p27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6" name="Google Shape;3786;p27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7" name="Google Shape;3787;p27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8" name="Google Shape;3788;p27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9" name="Google Shape;3789;p27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0" name="Google Shape;3790;p27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791" name="Google Shape;3791;p2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2" name="Google Shape;3792;p27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793" name="Shape 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4" name="Google Shape;3794;p28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795" name="Google Shape;3795;p28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8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8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8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8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8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8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8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8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8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8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8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8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8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8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8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8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8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8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8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8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8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8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8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8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8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8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8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8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8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8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8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8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8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8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8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8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8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8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8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8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8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8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8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8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8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8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8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8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8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8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8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8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8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8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8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8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8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8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8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8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8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8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8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8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8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8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8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8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8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8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8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8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8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8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8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8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8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8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8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8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8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8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8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8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8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8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8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8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8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8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8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8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8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8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8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8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8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8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8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8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8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8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8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8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8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8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8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8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8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8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8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8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8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8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8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7" name="Google Shape;3927;p28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928" name="Google Shape;3928;p28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9" name="Google Shape;3929;p28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0" name="Google Shape;3930;p28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1" name="Google Shape;3931;p28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2" name="Google Shape;3932;p28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3" name="Google Shape;3933;p28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4" name="Google Shape;3934;p28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5" name="Google Shape;3935;p28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6" name="Google Shape;3936;p28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7" name="Google Shape;3937;p28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8" name="Google Shape;3938;p28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9" name="Google Shape;3939;p28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0" name="Google Shape;3940;p28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941" name="Google Shape;3941;p28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2" name="Google Shape;3942;p28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4" name="Google Shape;3944;p29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945" name="Google Shape;3945;p29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9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9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9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9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9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9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9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9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9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9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9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9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9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9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9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9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9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9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9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9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9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9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9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9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9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9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9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9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9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9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9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9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9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9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9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9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9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9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9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9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9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9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9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9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9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9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9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9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9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9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9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9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9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9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9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9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9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9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9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9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9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9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9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9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9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9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9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9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9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9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9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9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9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9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9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9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9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9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9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9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9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9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9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9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9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9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9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9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9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9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9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9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9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9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9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9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9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9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9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9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9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9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9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9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9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9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9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9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9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9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9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9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9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9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9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9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9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9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9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9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9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9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9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9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9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9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9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4077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8" name="Google Shape;4078;p30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4079" name="Google Shape;4079;p30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30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30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0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0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0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30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30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30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0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0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0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30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0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0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0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0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0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0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0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0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0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0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0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0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0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0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0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30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30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30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30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30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0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0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30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30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0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0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30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30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0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0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0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30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30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30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30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30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30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30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30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30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30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30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30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0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30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30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30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30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30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0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0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0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30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30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0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0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30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0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0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30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30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30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0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30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30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0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0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0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0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30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30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0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30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30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0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0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0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0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30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30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0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0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0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0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30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30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0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0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0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30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30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30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30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30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0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30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30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0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30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0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0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30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30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30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0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30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30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0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0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0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0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30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30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0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30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30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30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30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0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1" name="Google Shape;4211;p30"/>
          <p:cNvGrpSpPr/>
          <p:nvPr/>
        </p:nvGrpSpPr>
        <p:grpSpPr>
          <a:xfrm>
            <a:off x="69" y="0"/>
            <a:ext cx="9144000" cy="79125"/>
            <a:chOff x="-2788381" y="1653100"/>
            <a:chExt cx="9144000" cy="79125"/>
          </a:xfrm>
        </p:grpSpPr>
        <p:cxnSp>
          <p:nvCxnSpPr>
            <p:cNvPr id="4212" name="Google Shape;4212;p30"/>
            <p:cNvCxnSpPr/>
            <p:nvPr/>
          </p:nvCxnSpPr>
          <p:spPr>
            <a:xfrm>
              <a:off x="1783619" y="-29189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3" name="Google Shape;4213;p30"/>
            <p:cNvCxnSpPr/>
            <p:nvPr/>
          </p:nvCxnSpPr>
          <p:spPr>
            <a:xfrm rot="5400000">
              <a:off x="6282059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4" name="Google Shape;4214;p30"/>
            <p:cNvCxnSpPr/>
            <p:nvPr/>
          </p:nvCxnSpPr>
          <p:spPr>
            <a:xfrm rot="5400000">
              <a:off x="-2797984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5" name="Google Shape;4215;p30"/>
            <p:cNvCxnSpPr/>
            <p:nvPr/>
          </p:nvCxnSpPr>
          <p:spPr>
            <a:xfrm rot="5400000">
              <a:off x="-999031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6" name="Google Shape;4216;p30"/>
            <p:cNvCxnSpPr/>
            <p:nvPr/>
          </p:nvCxnSpPr>
          <p:spPr>
            <a:xfrm rot="5400000">
              <a:off x="829769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7" name="Google Shape;4217;p30"/>
            <p:cNvCxnSpPr/>
            <p:nvPr/>
          </p:nvCxnSpPr>
          <p:spPr>
            <a:xfrm rot="5400000">
              <a:off x="2658569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8" name="Google Shape;4218;p30"/>
            <p:cNvCxnSpPr/>
            <p:nvPr/>
          </p:nvCxnSpPr>
          <p:spPr>
            <a:xfrm rot="5400000">
              <a:off x="4487369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9" name="Google Shape;4219;p30"/>
            <p:cNvCxnSpPr/>
            <p:nvPr/>
          </p:nvCxnSpPr>
          <p:spPr>
            <a:xfrm rot="5400000">
              <a:off x="-1894315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0" name="Google Shape;4220;p30"/>
            <p:cNvCxnSpPr/>
            <p:nvPr/>
          </p:nvCxnSpPr>
          <p:spPr>
            <a:xfrm rot="5400000">
              <a:off x="5420754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1" name="Google Shape;4221;p30"/>
            <p:cNvCxnSpPr/>
            <p:nvPr/>
          </p:nvCxnSpPr>
          <p:spPr>
            <a:xfrm rot="5400000">
              <a:off x="3591987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2" name="Google Shape;4222;p30"/>
            <p:cNvCxnSpPr/>
            <p:nvPr/>
          </p:nvCxnSpPr>
          <p:spPr>
            <a:xfrm rot="5400000">
              <a:off x="1763219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3" name="Google Shape;4223;p30"/>
            <p:cNvCxnSpPr/>
            <p:nvPr/>
          </p:nvCxnSpPr>
          <p:spPr>
            <a:xfrm rot="5400000">
              <a:off x="-65548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24" name="Google Shape;4224;p30"/>
          <p:cNvGrpSpPr/>
          <p:nvPr/>
        </p:nvGrpSpPr>
        <p:grpSpPr>
          <a:xfrm>
            <a:off x="-6" y="5064375"/>
            <a:ext cx="9144000" cy="79125"/>
            <a:chOff x="-2570306" y="4676550"/>
            <a:chExt cx="9144000" cy="79125"/>
          </a:xfrm>
        </p:grpSpPr>
        <p:cxnSp>
          <p:nvCxnSpPr>
            <p:cNvPr id="4225" name="Google Shape;4225;p30"/>
            <p:cNvCxnSpPr/>
            <p:nvPr/>
          </p:nvCxnSpPr>
          <p:spPr>
            <a:xfrm rot="10800000">
              <a:off x="2001694" y="1836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6" name="Google Shape;4226;p30"/>
            <p:cNvCxnSpPr/>
            <p:nvPr/>
          </p:nvCxnSpPr>
          <p:spPr>
            <a:xfrm rot="-5400000">
              <a:off x="-2575646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7" name="Google Shape;4227;p30"/>
            <p:cNvCxnSpPr/>
            <p:nvPr/>
          </p:nvCxnSpPr>
          <p:spPr>
            <a:xfrm rot="-5400000">
              <a:off x="6504398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8" name="Google Shape;4228;p30"/>
            <p:cNvCxnSpPr/>
            <p:nvPr/>
          </p:nvCxnSpPr>
          <p:spPr>
            <a:xfrm rot="-5400000">
              <a:off x="4705444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9" name="Google Shape;4229;p30"/>
            <p:cNvCxnSpPr/>
            <p:nvPr/>
          </p:nvCxnSpPr>
          <p:spPr>
            <a:xfrm rot="-5400000">
              <a:off x="2876644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0" name="Google Shape;4230;p30"/>
            <p:cNvCxnSpPr/>
            <p:nvPr/>
          </p:nvCxnSpPr>
          <p:spPr>
            <a:xfrm rot="-5400000">
              <a:off x="1047844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1" name="Google Shape;4231;p30"/>
            <p:cNvCxnSpPr/>
            <p:nvPr/>
          </p:nvCxnSpPr>
          <p:spPr>
            <a:xfrm rot="-5400000">
              <a:off x="-780956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2" name="Google Shape;4232;p30"/>
            <p:cNvCxnSpPr/>
            <p:nvPr/>
          </p:nvCxnSpPr>
          <p:spPr>
            <a:xfrm rot="-5400000">
              <a:off x="5638829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3" name="Google Shape;4233;p30"/>
            <p:cNvCxnSpPr/>
            <p:nvPr/>
          </p:nvCxnSpPr>
          <p:spPr>
            <a:xfrm rot="-5400000">
              <a:off x="-1676240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4" name="Google Shape;4234;p30"/>
            <p:cNvCxnSpPr/>
            <p:nvPr/>
          </p:nvCxnSpPr>
          <p:spPr>
            <a:xfrm rot="-5400000">
              <a:off x="152527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5" name="Google Shape;4235;p30"/>
            <p:cNvCxnSpPr/>
            <p:nvPr/>
          </p:nvCxnSpPr>
          <p:spPr>
            <a:xfrm rot="-5400000">
              <a:off x="1981294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6" name="Google Shape;4236;p30"/>
            <p:cNvCxnSpPr/>
            <p:nvPr/>
          </p:nvCxnSpPr>
          <p:spPr>
            <a:xfrm rot="-5400000">
              <a:off x="3810062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37" name="Google Shape;4237;p30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8" name="Google Shape;4238;p30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4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61" name="Google Shape;361;p4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4"/>
          <p:cNvSpPr txBox="1"/>
          <p:nvPr>
            <p:ph idx="1" type="body"/>
          </p:nvPr>
        </p:nvSpPr>
        <p:spPr>
          <a:xfrm>
            <a:off x="720000" y="1159300"/>
            <a:ext cx="77040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94" name="Google Shape;49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495" name="Google Shape;495;p4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496" name="Google Shape;496;p4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4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4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4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4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4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4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4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4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4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4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4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8" name="Google Shape;508;p4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09" name="Google Shape;509;p4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0F253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5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513" name="Google Shape;513;p5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5"/>
          <p:cNvSpPr/>
          <p:nvPr/>
        </p:nvSpPr>
        <p:spPr>
          <a:xfrm rot="5400000">
            <a:off x="668250" y="567300"/>
            <a:ext cx="3235500" cy="4580400"/>
          </a:xfrm>
          <a:prstGeom prst="trapezoid">
            <a:avLst>
              <a:gd fmla="val 11992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"/>
          <p:cNvSpPr/>
          <p:nvPr/>
        </p:nvSpPr>
        <p:spPr>
          <a:xfrm rot="-5400000">
            <a:off x="5240250" y="567300"/>
            <a:ext cx="3235500" cy="4580400"/>
          </a:xfrm>
          <a:prstGeom prst="trapezoid">
            <a:avLst>
              <a:gd fmla="val 11992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"/>
          <p:cNvSpPr txBox="1"/>
          <p:nvPr>
            <p:ph idx="1" type="subTitle"/>
          </p:nvPr>
        </p:nvSpPr>
        <p:spPr>
          <a:xfrm>
            <a:off x="1641625" y="1698925"/>
            <a:ext cx="2205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8" name="Google Shape;648;p5"/>
          <p:cNvSpPr txBox="1"/>
          <p:nvPr>
            <p:ph idx="2" type="subTitle"/>
          </p:nvPr>
        </p:nvSpPr>
        <p:spPr>
          <a:xfrm>
            <a:off x="5296475" y="1698925"/>
            <a:ext cx="2205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9" name="Google Shape;649;p5"/>
          <p:cNvSpPr txBox="1"/>
          <p:nvPr>
            <p:ph idx="3" type="subTitle"/>
          </p:nvPr>
        </p:nvSpPr>
        <p:spPr>
          <a:xfrm>
            <a:off x="4945625" y="2215050"/>
            <a:ext cx="2907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650" name="Google Shape;650;p5"/>
          <p:cNvSpPr txBox="1"/>
          <p:nvPr>
            <p:ph idx="4" type="subTitle"/>
          </p:nvPr>
        </p:nvSpPr>
        <p:spPr>
          <a:xfrm>
            <a:off x="1290775" y="2215050"/>
            <a:ext cx="2907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651" name="Google Shape;65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652" name="Google Shape;652;p5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653" name="Google Shape;653;p5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5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5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5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5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5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5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5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5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5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5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5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5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66" name="Google Shape;666;p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5"/>
          <p:cNvSpPr txBox="1"/>
          <p:nvPr>
            <p:ph idx="5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6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670" name="Google Shape;670;p6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803" name="Google Shape;803;p6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804" name="Google Shape;804;p6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6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6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6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6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6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6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6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6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6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6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6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6" name="Google Shape;816;p6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817" name="Google Shape;817;p6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6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821" name="Google Shape;821;p7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7"/>
          <p:cNvSpPr/>
          <p:nvPr/>
        </p:nvSpPr>
        <p:spPr>
          <a:xfrm rot="10800000">
            <a:off x="2772925" y="0"/>
            <a:ext cx="2952600" cy="5143500"/>
          </a:xfrm>
          <a:prstGeom prst="parallelogram">
            <a:avLst>
              <a:gd fmla="val 33403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7"/>
          <p:cNvSpPr txBox="1"/>
          <p:nvPr>
            <p:ph type="title"/>
          </p:nvPr>
        </p:nvSpPr>
        <p:spPr>
          <a:xfrm>
            <a:off x="4753718" y="1603113"/>
            <a:ext cx="31752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55" name="Google Shape;955;p7"/>
          <p:cNvSpPr txBox="1"/>
          <p:nvPr>
            <p:ph idx="1" type="subTitle"/>
          </p:nvPr>
        </p:nvSpPr>
        <p:spPr>
          <a:xfrm>
            <a:off x="4753718" y="2198188"/>
            <a:ext cx="34212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56" name="Google Shape;956;p7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957" name="Google Shape;957;p7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7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7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7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7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7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7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7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7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7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7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7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9" name="Google Shape;969;p7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970" name="Google Shape;970;p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1" name="Google Shape;971;p7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8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974" name="Google Shape;974;p8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6" name="Google Shape;1106;p8"/>
          <p:cNvSpPr txBox="1"/>
          <p:nvPr>
            <p:ph type="title"/>
          </p:nvPr>
        </p:nvSpPr>
        <p:spPr>
          <a:xfrm>
            <a:off x="1443200" y="670450"/>
            <a:ext cx="6257700" cy="30672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07" name="Google Shape;1107;p8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108" name="Google Shape;1108;p8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8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8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8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8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8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8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8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8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8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8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8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0" name="Google Shape;1120;p8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1" name="Google Shape;1121;p8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2" name="Google Shape;1122;p8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9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125" name="Google Shape;1125;p9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7" name="Google Shape;1257;p9"/>
          <p:cNvSpPr/>
          <p:nvPr/>
        </p:nvSpPr>
        <p:spPr>
          <a:xfrm rot="5400000">
            <a:off x="2737050" y="-1950075"/>
            <a:ext cx="3687000" cy="9145800"/>
          </a:xfrm>
          <a:prstGeom prst="parallelogram">
            <a:avLst>
              <a:gd fmla="val 34228" name="adj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9"/>
          <p:cNvSpPr txBox="1"/>
          <p:nvPr>
            <p:ph type="title"/>
          </p:nvPr>
        </p:nvSpPr>
        <p:spPr>
          <a:xfrm>
            <a:off x="2735175" y="1530150"/>
            <a:ext cx="4893000" cy="8418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9" name="Google Shape;1259;p9"/>
          <p:cNvSpPr txBox="1"/>
          <p:nvPr>
            <p:ph idx="1" type="subTitle"/>
          </p:nvPr>
        </p:nvSpPr>
        <p:spPr>
          <a:xfrm>
            <a:off x="2735075" y="2371950"/>
            <a:ext cx="4893000" cy="1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0" name="Google Shape;1260;p9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261" name="Google Shape;1261;p9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9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9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9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9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9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9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9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9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9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9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9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3" name="Google Shape;1273;p9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274" name="Google Shape;1274;p9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5" name="Google Shape;1275;p9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0"/>
          <p:cNvSpPr txBox="1"/>
          <p:nvPr>
            <p:ph type="title"/>
          </p:nvPr>
        </p:nvSpPr>
        <p:spPr>
          <a:xfrm>
            <a:off x="4495250" y="1121700"/>
            <a:ext cx="3976500" cy="29001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1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78" name="Google Shape;1278;p10"/>
          <p:cNvSpPr/>
          <p:nvPr/>
        </p:nvSpPr>
        <p:spPr>
          <a:xfrm rot="10800000">
            <a:off x="225" y="150"/>
            <a:ext cx="9152400" cy="5128800"/>
          </a:xfrm>
          <a:prstGeom prst="rect">
            <a:avLst/>
          </a:prstGeom>
          <a:solidFill>
            <a:srgbClr val="205672">
              <a:alpha val="42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9" name="Google Shape;1279;p10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280" name="Google Shape;1280;p10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10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10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10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10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10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10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10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10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10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10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10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2" name="Google Shape;1292;p10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293" name="Google Shape;1293;p10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4" name="Google Shape;1294;p10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</a:t>
            </a:r>
            <a:r>
              <a:rPr lang="en"/>
              <a:t>X-Ray</a:t>
            </a:r>
            <a:r>
              <a:rPr lang="en"/>
              <a:t>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81123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aumans"/>
              <a:buNone/>
              <a:defRPr sz="4000">
                <a:solidFill>
                  <a:srgbClr val="92D9F5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952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 algn="ctr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 algn="ctr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 algn="ctr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 algn="ctr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 algn="ctr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 algn="ctr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 algn="ctr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 algn="ctr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nfordmlgroup.github.io/competitions/mura/" TargetMode="External"/><Relationship Id="rId4" Type="http://schemas.openxmlformats.org/officeDocument/2006/relationships/hyperlink" Target="https://towardsdatascience.com/review-densenet-image-classification-b6631a8ef803" TargetMode="External"/><Relationship Id="rId9" Type="http://schemas.openxmlformats.org/officeDocument/2006/relationships/hyperlink" Target="https://orthoinfo.aaos.org/en/treatment/x-rays-ct-scans-and-mris/#:~:text=X%2Drays%20(radiographs)%20are,get%20an%20X%2Dray%20first" TargetMode="External"/><Relationship Id="rId5" Type="http://schemas.openxmlformats.org/officeDocument/2006/relationships/hyperlink" Target="https://arxiv.org/abs/1705.02315" TargetMode="External"/><Relationship Id="rId6" Type="http://schemas.openxmlformats.org/officeDocument/2006/relationships/hyperlink" Target="https://www.who.int/news-room/fact-sheets/detail/musculoskeletal-conditions#:~:text=Musculoskeletal%20conditions%20are%20typically%20characterized,form%20of%20non%2Dcancer%20pain" TargetMode="External"/><Relationship Id="rId7" Type="http://schemas.openxmlformats.org/officeDocument/2006/relationships/hyperlink" Target="https://github.com/Alkoby/Bone-Fracture-Detection" TargetMode="External"/><Relationship Id="rId8" Type="http://schemas.openxmlformats.org/officeDocument/2006/relationships/hyperlink" Target="https://doi.org/10.3390/healthcare9060740" TargetMode="External"/><Relationship Id="rId11" Type="http://schemas.openxmlformats.org/officeDocument/2006/relationships/hyperlink" Target="https://www.diagnosticimaging.com/view/are-we-prepared-for-a-looming-radiologist-shortage-" TargetMode="External"/><Relationship Id="rId10" Type="http://schemas.openxmlformats.org/officeDocument/2006/relationships/hyperlink" Target="https://paperswithcode.com/dataset/mur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wra2jv@virginia.edu" TargetMode="External"/><Relationship Id="rId4" Type="http://schemas.openxmlformats.org/officeDocument/2006/relationships/hyperlink" Target="mailto:wat6sv@virginia.edu" TargetMode="External"/><Relationship Id="rId5" Type="http://schemas.openxmlformats.org/officeDocument/2006/relationships/hyperlink" Target="mailto:bng3be@virginia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253F"/>
        </a:solidFill>
      </p:bgPr>
    </p:bg>
    <p:spTree>
      <p:nvGrpSpPr>
        <p:cNvPr id="4242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p31"/>
          <p:cNvSpPr txBox="1"/>
          <p:nvPr>
            <p:ph type="ctrTitle"/>
          </p:nvPr>
        </p:nvSpPr>
        <p:spPr>
          <a:xfrm>
            <a:off x="737850" y="1193400"/>
            <a:ext cx="5529900" cy="2047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Abnormality Detection of Upper Extremity X-Rays</a:t>
            </a:r>
            <a:endParaRPr/>
          </a:p>
        </p:txBody>
      </p:sp>
      <p:sp>
        <p:nvSpPr>
          <p:cNvPr id="4244" name="Google Shape;4244;p31"/>
          <p:cNvSpPr txBox="1"/>
          <p:nvPr>
            <p:ph idx="1" type="subTitle"/>
          </p:nvPr>
        </p:nvSpPr>
        <p:spPr>
          <a:xfrm>
            <a:off x="737850" y="3469213"/>
            <a:ext cx="552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Gargee Jagtap, Ali Rivera, Anne Louise Seekford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5" name="Shape 4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" name="Google Shape;4556;p40"/>
          <p:cNvSpPr txBox="1"/>
          <p:nvPr>
            <p:ph idx="12" type="sldNum"/>
          </p:nvPr>
        </p:nvSpPr>
        <p:spPr>
          <a:xfrm>
            <a:off x="8346529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7" name="Google Shape;4557;p40"/>
          <p:cNvSpPr txBox="1"/>
          <p:nvPr>
            <p:ph type="title"/>
          </p:nvPr>
        </p:nvSpPr>
        <p:spPr>
          <a:xfrm>
            <a:off x="674600" y="3842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558" name="Google Shape;4558;p40"/>
          <p:cNvSpPr txBox="1"/>
          <p:nvPr>
            <p:ph idx="4294967295" type="title"/>
          </p:nvPr>
        </p:nvSpPr>
        <p:spPr>
          <a:xfrm>
            <a:off x="3200250" y="1180838"/>
            <a:ext cx="2743500" cy="12735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Stage 1 Accuracy: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  97.8%</a:t>
            </a:r>
            <a:endParaRPr sz="4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559" name="Google Shape;4559;p40"/>
          <p:cNvSpPr txBox="1"/>
          <p:nvPr/>
        </p:nvSpPr>
        <p:spPr>
          <a:xfrm>
            <a:off x="2312000" y="2842975"/>
            <a:ext cx="44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rPr>
              <a:t>Stage 2 Accuracy: </a:t>
            </a:r>
            <a:endParaRPr sz="2400">
              <a:solidFill>
                <a:schemeClr val="dk2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grpSp>
        <p:nvGrpSpPr>
          <p:cNvPr id="4560" name="Google Shape;4560;p40"/>
          <p:cNvGrpSpPr/>
          <p:nvPr/>
        </p:nvGrpSpPr>
        <p:grpSpPr>
          <a:xfrm>
            <a:off x="295386" y="3459650"/>
            <a:ext cx="8685127" cy="1224250"/>
            <a:chOff x="295386" y="3772050"/>
            <a:chExt cx="8685127" cy="1224250"/>
          </a:xfrm>
        </p:grpSpPr>
        <p:sp>
          <p:nvSpPr>
            <p:cNvPr id="4561" name="Google Shape;4561;p40"/>
            <p:cNvSpPr/>
            <p:nvPr/>
          </p:nvSpPr>
          <p:spPr>
            <a:xfrm>
              <a:off x="295413" y="377205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Body Part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295386" y="443080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2056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Accuracy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1392988" y="377205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Elbow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4" name="Google Shape;4564;p40"/>
            <p:cNvSpPr/>
            <p:nvPr/>
          </p:nvSpPr>
          <p:spPr>
            <a:xfrm>
              <a:off x="1392961" y="443080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2056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81.5%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5" name="Google Shape;4565;p40"/>
            <p:cNvSpPr/>
            <p:nvPr/>
          </p:nvSpPr>
          <p:spPr>
            <a:xfrm>
              <a:off x="2490588" y="377205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Finger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2490561" y="443080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2056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76.6%</a:t>
              </a:r>
              <a:endParaRPr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3588163" y="377205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Forearm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3588136" y="443080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2056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72.1%</a:t>
              </a:r>
              <a:endParaRPr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9" name="Google Shape;4569;p40"/>
            <p:cNvSpPr/>
            <p:nvPr/>
          </p:nvSpPr>
          <p:spPr>
            <a:xfrm>
              <a:off x="4685763" y="377205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Hand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0" name="Google Shape;4570;p40"/>
            <p:cNvSpPr/>
            <p:nvPr/>
          </p:nvSpPr>
          <p:spPr>
            <a:xfrm>
              <a:off x="4685736" y="443080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2056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79.9%</a:t>
              </a:r>
              <a:endParaRPr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5783338" y="377205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Humerus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5783311" y="443080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2056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73.4%</a:t>
              </a:r>
              <a:endParaRPr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6880938" y="377205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Shoulder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6880911" y="443080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2056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76.6%</a:t>
              </a:r>
              <a:endParaRPr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7978513" y="377205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Wrist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6" name="Google Shape;4576;p40"/>
            <p:cNvSpPr/>
            <p:nvPr/>
          </p:nvSpPr>
          <p:spPr>
            <a:xfrm>
              <a:off x="7978486" y="4430800"/>
              <a:ext cx="1002000" cy="565500"/>
            </a:xfrm>
            <a:prstGeom prst="flowChartAlternateProcess">
              <a:avLst/>
            </a:prstGeom>
            <a:noFill/>
            <a:ln cap="flat" cmpd="sng" w="19050">
              <a:solidFill>
                <a:srgbClr val="2056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83.1%</a:t>
              </a:r>
              <a:endParaRPr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0" name="Shape 4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1" name="Google Shape;4581;p41"/>
          <p:cNvSpPr txBox="1"/>
          <p:nvPr>
            <p:ph idx="1" type="subTitle"/>
          </p:nvPr>
        </p:nvSpPr>
        <p:spPr>
          <a:xfrm>
            <a:off x="615450" y="1132000"/>
            <a:ext cx="8067000" cy="22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Compare Performances: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582" name="Google Shape;4582;p41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3" name="Google Shape;4583;p41"/>
          <p:cNvSpPr txBox="1"/>
          <p:nvPr>
            <p:ph type="title"/>
          </p:nvPr>
        </p:nvSpPr>
        <p:spPr>
          <a:xfrm>
            <a:off x="720000" y="4258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4584" name="Google Shape;4584;p41"/>
          <p:cNvGraphicFramePr/>
          <p:nvPr/>
        </p:nvGraphicFramePr>
        <p:xfrm>
          <a:off x="897550" y="191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{B7733675-FB9D-4887-9317-454AF5EC2596}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Their Model:</a:t>
                      </a:r>
                      <a:endParaRPr b="1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Our Model:</a:t>
                      </a:r>
                      <a:endParaRPr b="1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Best Performance:</a:t>
                      </a:r>
                      <a:endParaRPr b="1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Finger, Hand, Wrist</a:t>
                      </a:r>
                      <a:endParaRPr b="1" i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Wrist, Elbow</a:t>
                      </a:r>
                      <a:endParaRPr b="1" i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Worst Performance:</a:t>
                      </a:r>
                      <a:endParaRPr b="1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Forearm, Humerus, Elbow</a:t>
                      </a:r>
                      <a:endParaRPr b="1" i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Forearm, Humerus</a:t>
                      </a:r>
                      <a:endParaRPr b="1" i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85" name="Google Shape;4585;p41"/>
          <p:cNvSpPr txBox="1"/>
          <p:nvPr>
            <p:ph idx="1" type="subTitle"/>
          </p:nvPr>
        </p:nvSpPr>
        <p:spPr>
          <a:xfrm>
            <a:off x="744600" y="2708400"/>
            <a:ext cx="7808700" cy="22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Future Steps: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more data for body parts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Further customize models for each bodypart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9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591" name="Google Shape;4591;p42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2" name="Google Shape;4592;p42"/>
          <p:cNvSpPr txBox="1"/>
          <p:nvPr>
            <p:ph idx="3" type="subTitle"/>
          </p:nvPr>
        </p:nvSpPr>
        <p:spPr>
          <a:xfrm>
            <a:off x="4945625" y="1203750"/>
            <a:ext cx="35925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Rajpurkar, P., Irvin, J., et al., (n.d.). </a:t>
            </a:r>
            <a:r>
              <a:rPr i="1" lang="en" sz="700"/>
              <a:t>MURA: Large Dataset for Abnormality Detection in Musculoskeletal Radiographs</a:t>
            </a:r>
            <a:r>
              <a:rPr lang="en" sz="700"/>
              <a:t>. Stanford ML Group. Retrieved March 15, 2023, from </a:t>
            </a:r>
            <a:r>
              <a:rPr lang="en" sz="700" u="sng">
                <a:hlinkClick r:id="rId3"/>
              </a:rPr>
              <a:t>https://stanfordmlgroup.github.io/competitions/mura/</a:t>
            </a:r>
            <a:endParaRPr sz="7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/>
              <a:t>Tsang, S.-H. (2018, November 25). </a:t>
            </a:r>
            <a:r>
              <a:rPr i="1" lang="en" sz="700"/>
              <a:t>Review: DenseNet - Dense Convolutional Network (Image Classification)</a:t>
            </a:r>
            <a:r>
              <a:rPr lang="en" sz="700"/>
              <a:t>. Medium. Retrieved March 15, 2023, from </a:t>
            </a:r>
            <a:r>
              <a:rPr lang="en" sz="700" u="sng">
                <a:hlinkClick r:id="rId4"/>
              </a:rPr>
              <a:t>https://towardsdatascience.com/review-densenet-image-classification-b6631a8ef803</a:t>
            </a:r>
            <a:endParaRPr sz="7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/>
              <a:t>Wang, X., Peng, Y., Lu, L., Lu, Z., Bagheri, M., &amp;; Summers, R. M. (2017, December 14). </a:t>
            </a:r>
            <a:r>
              <a:rPr i="1" lang="en" sz="700"/>
              <a:t>Chestx-Ray8: Hospital-scale Chest X-ray Database and Benchmarks on Weakly-Supervised Classification and Localization of Common Thorax Diseases</a:t>
            </a:r>
            <a:r>
              <a:rPr lang="en" sz="700"/>
              <a:t>. arXiv.org. Retrieved March 15, 2023, from </a:t>
            </a:r>
            <a:r>
              <a:rPr lang="en" sz="700" u="sng">
                <a:hlinkClick r:id="rId5"/>
              </a:rPr>
              <a:t>https://arxiv.org/abs/1705.02315</a:t>
            </a:r>
            <a:endParaRPr sz="7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700"/>
              <a:t>World Health Organization. (2022, July 14). </a:t>
            </a:r>
            <a:r>
              <a:rPr i="1" lang="en" sz="700"/>
              <a:t>Musculoskeletal health</a:t>
            </a:r>
            <a:r>
              <a:rPr lang="en" sz="700"/>
              <a:t>. World Health Organization. Retrieved March 15, 2023, from </a:t>
            </a:r>
            <a:r>
              <a:rPr lang="en" sz="700" u="sng">
                <a:hlinkClick r:id="rId6"/>
              </a:rPr>
              <a:t>https://www.who.int/news-room/fact-sheets/detail/musculoskeletal-conditions#:~:text=Musculoskeletal%20conditions%20are%20typically%20characterized,form%20of%20non%2Dcancer%20pain</a:t>
            </a:r>
            <a:endParaRPr sz="700"/>
          </a:p>
        </p:txBody>
      </p:sp>
      <p:sp>
        <p:nvSpPr>
          <p:cNvPr id="4593" name="Google Shape;4593;p42"/>
          <p:cNvSpPr txBox="1"/>
          <p:nvPr>
            <p:ph idx="4" type="subTitle"/>
          </p:nvPr>
        </p:nvSpPr>
        <p:spPr>
          <a:xfrm>
            <a:off x="1088875" y="1203825"/>
            <a:ext cx="34779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Alkoby. (2023, January). Alkoby/bone-fracture-detection: Bone Fracture Detection Using Deep Learning (RESNET50) - final project in the fourth year of the degree. GitHub. Retrieved April 17, 2023, from </a:t>
            </a:r>
            <a:r>
              <a:rPr lang="en" sz="700" u="sng">
                <a:hlinkClick r:id="rId7"/>
              </a:rPr>
              <a:t>https://github.com/Alkoby/Bone-Fracture-Detection</a:t>
            </a:r>
            <a:r>
              <a:rPr lang="en" sz="700"/>
              <a:t> 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Alzubaidi, M. S., Shah, U., Zubaydi, H. D., Dolaat, K., Abd-Alrazaq, A. A., Ahmed, A., &amp; Househ, M. (2021). The Role of Neural Network for the Detection of Parkinson’s Disease: A Scoping Review. </a:t>
            </a:r>
            <a:r>
              <a:rPr i="1" lang="en" sz="700"/>
              <a:t>Healthcare</a:t>
            </a:r>
            <a:r>
              <a:rPr lang="en" sz="700"/>
              <a:t>, </a:t>
            </a:r>
            <a:r>
              <a:rPr i="1" lang="en" sz="700"/>
              <a:t>9</a:t>
            </a:r>
            <a:r>
              <a:rPr lang="en" sz="700"/>
              <a:t>(6). </a:t>
            </a:r>
            <a:r>
              <a:rPr lang="en" sz="700" u="sng">
                <a:hlinkClick r:id="rId8"/>
              </a:rPr>
              <a:t>https://doi.org/10.3390/healthcare9060740</a:t>
            </a:r>
            <a:endParaRPr sz="7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/>
              <a:t>American Academy of Orthopedic Surgeons. (2017, June). </a:t>
            </a:r>
            <a:r>
              <a:rPr i="1" lang="en" sz="700"/>
              <a:t>X-rays, CT scans, and MRI scans.</a:t>
            </a:r>
            <a:r>
              <a:rPr lang="en" sz="700"/>
              <a:t> OrthoInfo. Retrieved March 15, 2023, from </a:t>
            </a:r>
            <a:r>
              <a:rPr lang="en" sz="700" u="sng">
                <a:hlinkClick r:id="rId9"/>
              </a:rPr>
              <a:t>https://orthoinfo.aaos.org/en/treatment/x-rays-ct-scans-and-mris/#:~:text=X%2Drays%20(radiographs)%20are,get%20an%20X%2Dray%20first</a:t>
            </a:r>
            <a:endParaRPr sz="7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/>
              <a:t>MetaAI. (n.d.). </a:t>
            </a:r>
            <a:r>
              <a:rPr i="1" lang="en" sz="700"/>
              <a:t>Papers with Code - MURA dataset</a:t>
            </a:r>
            <a:r>
              <a:rPr lang="en" sz="700"/>
              <a:t>. Papers With Code. Retrieved March 15, 2023, from </a:t>
            </a:r>
            <a:r>
              <a:rPr lang="en" sz="700" u="sng">
                <a:hlinkClick r:id="rId10"/>
              </a:rPr>
              <a:t>https://paperswithcode.com/dataset/mura</a:t>
            </a:r>
            <a:r>
              <a:rPr lang="en" sz="700"/>
              <a:t>  </a:t>
            </a:r>
            <a:endParaRPr sz="7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/>
              <a:t>Mina S. Makary, M. D., &amp;; Noah Takacs, B. S. (2022, January 20). </a:t>
            </a:r>
            <a:r>
              <a:rPr i="1" lang="en" sz="700"/>
              <a:t>Are We Prepared for a Looming Radiologist Shortage?</a:t>
            </a:r>
            <a:r>
              <a:rPr lang="en" sz="700"/>
              <a:t> Diagnostic Imaging. Retrieved March 15, 2023, from </a:t>
            </a:r>
            <a:r>
              <a:rPr lang="en" sz="700" u="sng">
                <a:hlinkClick r:id="rId11"/>
              </a:rPr>
              <a:t>https://www.diagnosticimaging.com/view/are-we-prepared-for-a-looming-radiologist-shortage-</a:t>
            </a:r>
            <a:endParaRPr sz="7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594" name="Google Shape;4594;p42"/>
          <p:cNvGrpSpPr/>
          <p:nvPr/>
        </p:nvGrpSpPr>
        <p:grpSpPr>
          <a:xfrm>
            <a:off x="7976385" y="4694817"/>
            <a:ext cx="561731" cy="448673"/>
            <a:chOff x="2207414" y="3837704"/>
            <a:chExt cx="1533947" cy="1305801"/>
          </a:xfrm>
        </p:grpSpPr>
        <p:grpSp>
          <p:nvGrpSpPr>
            <p:cNvPr id="4595" name="Google Shape;4595;p42"/>
            <p:cNvGrpSpPr/>
            <p:nvPr/>
          </p:nvGrpSpPr>
          <p:grpSpPr>
            <a:xfrm>
              <a:off x="2702939" y="3837704"/>
              <a:ext cx="556884" cy="1305801"/>
              <a:chOff x="6794039" y="1544979"/>
              <a:chExt cx="556884" cy="1305801"/>
            </a:xfrm>
          </p:grpSpPr>
          <p:sp>
            <p:nvSpPr>
              <p:cNvPr id="4596" name="Google Shape;4596;p42"/>
              <p:cNvSpPr/>
              <p:nvPr/>
            </p:nvSpPr>
            <p:spPr>
              <a:xfrm>
                <a:off x="6843751" y="2801244"/>
                <a:ext cx="457459" cy="49536"/>
              </a:xfrm>
              <a:custGeom>
                <a:rect b="b" l="l" r="r" t="t"/>
                <a:pathLst>
                  <a:path extrusionOk="0" h="1962" w="18119">
                    <a:moveTo>
                      <a:pt x="9059" y="0"/>
                    </a:moveTo>
                    <a:cubicBezTo>
                      <a:pt x="4061" y="0"/>
                      <a:pt x="0" y="437"/>
                      <a:pt x="0" y="978"/>
                    </a:cubicBezTo>
                    <a:cubicBezTo>
                      <a:pt x="0" y="1519"/>
                      <a:pt x="4061" y="1962"/>
                      <a:pt x="9059" y="1962"/>
                    </a:cubicBezTo>
                    <a:cubicBezTo>
                      <a:pt x="14065" y="1962"/>
                      <a:pt x="18119" y="1519"/>
                      <a:pt x="18119" y="978"/>
                    </a:cubicBezTo>
                    <a:cubicBezTo>
                      <a:pt x="18119" y="437"/>
                      <a:pt x="14065" y="0"/>
                      <a:pt x="9059" y="0"/>
                    </a:cubicBezTo>
                    <a:close/>
                  </a:path>
                </a:pathLst>
              </a:custGeom>
              <a:solidFill>
                <a:srgbClr val="778C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97" name="Google Shape;4597;p42"/>
              <p:cNvGrpSpPr/>
              <p:nvPr/>
            </p:nvGrpSpPr>
            <p:grpSpPr>
              <a:xfrm>
                <a:off x="6794039" y="1544979"/>
                <a:ext cx="556884" cy="1272726"/>
                <a:chOff x="6794039" y="1544979"/>
                <a:chExt cx="556884" cy="1272726"/>
              </a:xfrm>
            </p:grpSpPr>
            <p:sp>
              <p:nvSpPr>
                <p:cNvPr id="4598" name="Google Shape;4598;p42"/>
                <p:cNvSpPr/>
                <p:nvPr/>
              </p:nvSpPr>
              <p:spPr>
                <a:xfrm>
                  <a:off x="6887026" y="1671923"/>
                  <a:ext cx="366796" cy="342129"/>
                </a:xfrm>
                <a:custGeom>
                  <a:rect b="b" l="l" r="r" t="t"/>
                  <a:pathLst>
                    <a:path extrusionOk="0" h="13551" w="14528">
                      <a:moveTo>
                        <a:pt x="2158" y="0"/>
                      </a:moveTo>
                      <a:cubicBezTo>
                        <a:pt x="965" y="0"/>
                        <a:pt x="0" y="965"/>
                        <a:pt x="0" y="2158"/>
                      </a:cubicBezTo>
                      <a:lnTo>
                        <a:pt x="0" y="11399"/>
                      </a:lnTo>
                      <a:cubicBezTo>
                        <a:pt x="0" y="12592"/>
                        <a:pt x="965" y="13550"/>
                        <a:pt x="2158" y="13550"/>
                      </a:cubicBezTo>
                      <a:lnTo>
                        <a:pt x="12377" y="13550"/>
                      </a:lnTo>
                      <a:cubicBezTo>
                        <a:pt x="13570" y="13550"/>
                        <a:pt x="14528" y="12592"/>
                        <a:pt x="14528" y="11399"/>
                      </a:cubicBezTo>
                      <a:lnTo>
                        <a:pt x="14528" y="2158"/>
                      </a:lnTo>
                      <a:cubicBezTo>
                        <a:pt x="14528" y="965"/>
                        <a:pt x="13570" y="0"/>
                        <a:pt x="12377" y="0"/>
                      </a:cubicBezTo>
                      <a:close/>
                    </a:path>
                  </a:pathLst>
                </a:custGeom>
                <a:solidFill>
                  <a:srgbClr val="BECB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599" name="Google Shape;4599;p42"/>
                <p:cNvGrpSpPr/>
                <p:nvPr/>
              </p:nvGrpSpPr>
              <p:grpSpPr>
                <a:xfrm>
                  <a:off x="6794039" y="1545206"/>
                  <a:ext cx="556884" cy="1272499"/>
                  <a:chOff x="6794039" y="1545206"/>
                  <a:chExt cx="556884" cy="1272499"/>
                </a:xfrm>
              </p:grpSpPr>
              <p:sp>
                <p:nvSpPr>
                  <p:cNvPr id="4600" name="Google Shape;4600;p42"/>
                  <p:cNvSpPr/>
                  <p:nvPr/>
                </p:nvSpPr>
                <p:spPr>
                  <a:xfrm>
                    <a:off x="6794039" y="1545206"/>
                    <a:ext cx="556884" cy="1272499"/>
                  </a:xfrm>
                  <a:custGeom>
                    <a:rect b="b" l="l" r="r" t="t"/>
                    <a:pathLst>
                      <a:path extrusionOk="0" h="50401" w="22057">
                        <a:moveTo>
                          <a:pt x="11028" y="1"/>
                        </a:moveTo>
                        <a:cubicBezTo>
                          <a:pt x="7053" y="1"/>
                          <a:pt x="3833" y="3220"/>
                          <a:pt x="3833" y="7196"/>
                        </a:cubicBezTo>
                        <a:lnTo>
                          <a:pt x="3833" y="7203"/>
                        </a:lnTo>
                        <a:cubicBezTo>
                          <a:pt x="3807" y="7203"/>
                          <a:pt x="3787" y="7196"/>
                          <a:pt x="3768" y="7196"/>
                        </a:cubicBezTo>
                        <a:cubicBezTo>
                          <a:pt x="3764" y="7196"/>
                          <a:pt x="3761" y="7196"/>
                          <a:pt x="3757" y="7196"/>
                        </a:cubicBezTo>
                        <a:cubicBezTo>
                          <a:pt x="3091" y="7196"/>
                          <a:pt x="2589" y="7806"/>
                          <a:pt x="2712" y="8461"/>
                        </a:cubicBezTo>
                        <a:cubicBezTo>
                          <a:pt x="2814" y="8976"/>
                          <a:pt x="3263" y="9319"/>
                          <a:pt x="3751" y="9319"/>
                        </a:cubicBezTo>
                        <a:cubicBezTo>
                          <a:pt x="3886" y="9319"/>
                          <a:pt x="4024" y="9293"/>
                          <a:pt x="4159" y="9236"/>
                        </a:cubicBezTo>
                        <a:cubicBezTo>
                          <a:pt x="4922" y="11537"/>
                          <a:pt x="6896" y="13362"/>
                          <a:pt x="9073" y="14079"/>
                        </a:cubicBezTo>
                        <a:lnTo>
                          <a:pt x="9073" y="16125"/>
                        </a:lnTo>
                        <a:lnTo>
                          <a:pt x="6864" y="16125"/>
                        </a:lnTo>
                        <a:cubicBezTo>
                          <a:pt x="6864" y="16125"/>
                          <a:pt x="6857" y="16171"/>
                          <a:pt x="6838" y="16177"/>
                        </a:cubicBezTo>
                        <a:cubicBezTo>
                          <a:pt x="6258" y="16177"/>
                          <a:pt x="5743" y="16555"/>
                          <a:pt x="5560" y="17109"/>
                        </a:cubicBezTo>
                        <a:lnTo>
                          <a:pt x="229" y="32862"/>
                        </a:lnTo>
                        <a:cubicBezTo>
                          <a:pt x="1" y="33553"/>
                          <a:pt x="372" y="34309"/>
                          <a:pt x="1070" y="34544"/>
                        </a:cubicBezTo>
                        <a:cubicBezTo>
                          <a:pt x="1209" y="34589"/>
                          <a:pt x="1350" y="34611"/>
                          <a:pt x="1488" y="34611"/>
                        </a:cubicBezTo>
                        <a:cubicBezTo>
                          <a:pt x="2045" y="34611"/>
                          <a:pt x="2563" y="34261"/>
                          <a:pt x="2751" y="33703"/>
                        </a:cubicBezTo>
                        <a:lnTo>
                          <a:pt x="2927" y="33188"/>
                        </a:lnTo>
                        <a:lnTo>
                          <a:pt x="3507" y="33436"/>
                        </a:lnTo>
                        <a:cubicBezTo>
                          <a:pt x="3507" y="33436"/>
                          <a:pt x="4009" y="32419"/>
                          <a:pt x="3468" y="31578"/>
                        </a:cubicBezTo>
                        <a:lnTo>
                          <a:pt x="6733" y="21919"/>
                        </a:lnTo>
                        <a:lnTo>
                          <a:pt x="6733" y="21919"/>
                        </a:lnTo>
                        <a:cubicBezTo>
                          <a:pt x="6733" y="27707"/>
                          <a:pt x="5951" y="29173"/>
                          <a:pt x="5951" y="32367"/>
                        </a:cubicBezTo>
                        <a:cubicBezTo>
                          <a:pt x="5951" y="35560"/>
                          <a:pt x="7861" y="48498"/>
                          <a:pt x="7861" y="48498"/>
                        </a:cubicBezTo>
                        <a:lnTo>
                          <a:pt x="5554" y="50401"/>
                        </a:lnTo>
                        <a:lnTo>
                          <a:pt x="10012" y="50401"/>
                        </a:lnTo>
                        <a:lnTo>
                          <a:pt x="10761" y="31630"/>
                        </a:lnTo>
                        <a:lnTo>
                          <a:pt x="11139" y="31630"/>
                        </a:lnTo>
                        <a:lnTo>
                          <a:pt x="11889" y="50401"/>
                        </a:lnTo>
                        <a:lnTo>
                          <a:pt x="16353" y="50401"/>
                        </a:lnTo>
                        <a:lnTo>
                          <a:pt x="14046" y="48498"/>
                        </a:lnTo>
                        <a:cubicBezTo>
                          <a:pt x="14046" y="48498"/>
                          <a:pt x="15949" y="34172"/>
                          <a:pt x="15949" y="31591"/>
                        </a:cubicBezTo>
                        <a:cubicBezTo>
                          <a:pt x="15949" y="29004"/>
                          <a:pt x="15291" y="27681"/>
                          <a:pt x="15291" y="21821"/>
                        </a:cubicBezTo>
                        <a:lnTo>
                          <a:pt x="15291" y="21821"/>
                        </a:lnTo>
                        <a:lnTo>
                          <a:pt x="18595" y="31578"/>
                        </a:lnTo>
                        <a:cubicBezTo>
                          <a:pt x="18048" y="32412"/>
                          <a:pt x="18556" y="33423"/>
                          <a:pt x="18556" y="33423"/>
                        </a:cubicBezTo>
                        <a:lnTo>
                          <a:pt x="19136" y="33181"/>
                        </a:lnTo>
                        <a:lnTo>
                          <a:pt x="19312" y="33703"/>
                        </a:lnTo>
                        <a:cubicBezTo>
                          <a:pt x="19495" y="34261"/>
                          <a:pt x="20012" y="34611"/>
                          <a:pt x="20569" y="34611"/>
                        </a:cubicBezTo>
                        <a:cubicBezTo>
                          <a:pt x="20707" y="34611"/>
                          <a:pt x="20848" y="34589"/>
                          <a:pt x="20987" y="34544"/>
                        </a:cubicBezTo>
                        <a:cubicBezTo>
                          <a:pt x="21685" y="34316"/>
                          <a:pt x="22056" y="33566"/>
                          <a:pt x="21828" y="32869"/>
                        </a:cubicBezTo>
                        <a:lnTo>
                          <a:pt x="16497" y="17122"/>
                        </a:lnTo>
                        <a:cubicBezTo>
                          <a:pt x="16334" y="16607"/>
                          <a:pt x="15878" y="16236"/>
                          <a:pt x="15337" y="16184"/>
                        </a:cubicBezTo>
                        <a:cubicBezTo>
                          <a:pt x="15317" y="16171"/>
                          <a:pt x="15304" y="16125"/>
                          <a:pt x="15304" y="16125"/>
                        </a:cubicBezTo>
                        <a:lnTo>
                          <a:pt x="12827" y="16125"/>
                        </a:lnTo>
                        <a:lnTo>
                          <a:pt x="12827" y="14124"/>
                        </a:lnTo>
                        <a:cubicBezTo>
                          <a:pt x="15050" y="13453"/>
                          <a:pt x="17096" y="11615"/>
                          <a:pt x="17885" y="9275"/>
                        </a:cubicBezTo>
                        <a:cubicBezTo>
                          <a:pt x="17970" y="9301"/>
                          <a:pt x="18054" y="9308"/>
                          <a:pt x="18139" y="9308"/>
                        </a:cubicBezTo>
                        <a:cubicBezTo>
                          <a:pt x="18143" y="9308"/>
                          <a:pt x="18147" y="9308"/>
                          <a:pt x="18151" y="9308"/>
                        </a:cubicBezTo>
                        <a:cubicBezTo>
                          <a:pt x="18713" y="9308"/>
                          <a:pt x="19169" y="8861"/>
                          <a:pt x="19195" y="8304"/>
                        </a:cubicBezTo>
                        <a:cubicBezTo>
                          <a:pt x="19215" y="7744"/>
                          <a:pt x="18791" y="7255"/>
                          <a:pt x="18230" y="7209"/>
                        </a:cubicBezTo>
                        <a:lnTo>
                          <a:pt x="18230" y="7196"/>
                        </a:lnTo>
                        <a:cubicBezTo>
                          <a:pt x="18230" y="3220"/>
                          <a:pt x="15011" y="1"/>
                          <a:pt x="1102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601" name="Google Shape;4601;p42"/>
                  <p:cNvGrpSpPr/>
                  <p:nvPr/>
                </p:nvGrpSpPr>
                <p:grpSpPr>
                  <a:xfrm>
                    <a:off x="6812697" y="1636703"/>
                    <a:ext cx="515453" cy="1170626"/>
                    <a:chOff x="6812697" y="1636703"/>
                    <a:chExt cx="515453" cy="1170626"/>
                  </a:xfrm>
                </p:grpSpPr>
                <p:sp>
                  <p:nvSpPr>
                    <p:cNvPr id="4602" name="Google Shape;4602;p42"/>
                    <p:cNvSpPr/>
                    <p:nvPr/>
                  </p:nvSpPr>
                  <p:spPr>
                    <a:xfrm>
                      <a:off x="6985920" y="2372566"/>
                      <a:ext cx="24692" cy="111266"/>
                    </a:xfrm>
                    <a:custGeom>
                      <a:rect b="b" l="l" r="r" t="t"/>
                      <a:pathLst>
                        <a:path extrusionOk="0" h="4407" w="978">
                          <a:moveTo>
                            <a:pt x="0" y="1"/>
                          </a:moveTo>
                          <a:lnTo>
                            <a:pt x="0" y="4407"/>
                          </a:lnTo>
                          <a:lnTo>
                            <a:pt x="978" y="4407"/>
                          </a:lnTo>
                          <a:lnTo>
                            <a:pt x="978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3" name="Google Shape;4603;p42"/>
                    <p:cNvSpPr/>
                    <p:nvPr/>
                  </p:nvSpPr>
                  <p:spPr>
                    <a:xfrm>
                      <a:off x="6963525" y="2349212"/>
                      <a:ext cx="41658" cy="35877"/>
                    </a:xfrm>
                    <a:custGeom>
                      <a:rect b="b" l="l" r="r" t="t"/>
                      <a:pathLst>
                        <a:path extrusionOk="0" h="1421" w="1650">
                          <a:moveTo>
                            <a:pt x="946" y="0"/>
                          </a:moveTo>
                          <a:cubicBezTo>
                            <a:pt x="314" y="0"/>
                            <a:pt x="1" y="763"/>
                            <a:pt x="444" y="1213"/>
                          </a:cubicBezTo>
                          <a:cubicBezTo>
                            <a:pt x="587" y="1356"/>
                            <a:pt x="764" y="1420"/>
                            <a:pt x="937" y="1420"/>
                          </a:cubicBezTo>
                          <a:cubicBezTo>
                            <a:pt x="1301" y="1420"/>
                            <a:pt x="1650" y="1139"/>
                            <a:pt x="1650" y="711"/>
                          </a:cubicBezTo>
                          <a:cubicBezTo>
                            <a:pt x="1650" y="320"/>
                            <a:pt x="133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4" name="Google Shape;4604;p42"/>
                    <p:cNvSpPr/>
                    <p:nvPr/>
                  </p:nvSpPr>
                  <p:spPr>
                    <a:xfrm>
                      <a:off x="6988218" y="2349212"/>
                      <a:ext cx="41658" cy="35877"/>
                    </a:xfrm>
                    <a:custGeom>
                      <a:rect b="b" l="l" r="r" t="t"/>
                      <a:pathLst>
                        <a:path extrusionOk="0" h="1421" w="1650">
                          <a:moveTo>
                            <a:pt x="946" y="0"/>
                          </a:moveTo>
                          <a:cubicBezTo>
                            <a:pt x="313" y="0"/>
                            <a:pt x="0" y="763"/>
                            <a:pt x="444" y="1213"/>
                          </a:cubicBezTo>
                          <a:cubicBezTo>
                            <a:pt x="589" y="1356"/>
                            <a:pt x="766" y="1420"/>
                            <a:pt x="940" y="1420"/>
                          </a:cubicBezTo>
                          <a:cubicBezTo>
                            <a:pt x="1303" y="1420"/>
                            <a:pt x="1649" y="1139"/>
                            <a:pt x="1649" y="711"/>
                          </a:cubicBezTo>
                          <a:cubicBezTo>
                            <a:pt x="1649" y="320"/>
                            <a:pt x="133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5" name="Google Shape;4605;p42"/>
                    <p:cNvSpPr/>
                    <p:nvPr/>
                  </p:nvSpPr>
                  <p:spPr>
                    <a:xfrm>
                      <a:off x="6963525" y="2464720"/>
                      <a:ext cx="41658" cy="35700"/>
                    </a:xfrm>
                    <a:custGeom>
                      <a:rect b="b" l="l" r="r" t="t"/>
                      <a:pathLst>
                        <a:path extrusionOk="0" h="1414" w="1650">
                          <a:moveTo>
                            <a:pt x="946" y="1"/>
                          </a:moveTo>
                          <a:cubicBezTo>
                            <a:pt x="314" y="1"/>
                            <a:pt x="1" y="757"/>
                            <a:pt x="444" y="1206"/>
                          </a:cubicBezTo>
                          <a:cubicBezTo>
                            <a:pt x="587" y="1350"/>
                            <a:pt x="764" y="1414"/>
                            <a:pt x="937" y="1414"/>
                          </a:cubicBezTo>
                          <a:cubicBezTo>
                            <a:pt x="1301" y="1414"/>
                            <a:pt x="1650" y="1132"/>
                            <a:pt x="1650" y="705"/>
                          </a:cubicBezTo>
                          <a:cubicBezTo>
                            <a:pt x="1650" y="314"/>
                            <a:pt x="1337" y="1"/>
                            <a:pt x="94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6" name="Google Shape;4606;p42"/>
                    <p:cNvSpPr/>
                    <p:nvPr/>
                  </p:nvSpPr>
                  <p:spPr>
                    <a:xfrm>
                      <a:off x="6988218" y="2464720"/>
                      <a:ext cx="41658" cy="35700"/>
                    </a:xfrm>
                    <a:custGeom>
                      <a:rect b="b" l="l" r="r" t="t"/>
                      <a:pathLst>
                        <a:path extrusionOk="0" h="1414" w="1650">
                          <a:moveTo>
                            <a:pt x="946" y="1"/>
                          </a:moveTo>
                          <a:cubicBezTo>
                            <a:pt x="313" y="1"/>
                            <a:pt x="0" y="757"/>
                            <a:pt x="444" y="1206"/>
                          </a:cubicBezTo>
                          <a:cubicBezTo>
                            <a:pt x="589" y="1350"/>
                            <a:pt x="766" y="1414"/>
                            <a:pt x="940" y="1414"/>
                          </a:cubicBezTo>
                          <a:cubicBezTo>
                            <a:pt x="1303" y="1414"/>
                            <a:pt x="1649" y="1132"/>
                            <a:pt x="1649" y="705"/>
                          </a:cubicBezTo>
                          <a:cubicBezTo>
                            <a:pt x="1649" y="314"/>
                            <a:pt x="1337" y="1"/>
                            <a:pt x="94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7" name="Google Shape;4607;p42"/>
                    <p:cNvSpPr/>
                    <p:nvPr/>
                  </p:nvSpPr>
                  <p:spPr>
                    <a:xfrm>
                      <a:off x="7001876" y="2594214"/>
                      <a:ext cx="30625" cy="104525"/>
                    </a:xfrm>
                    <a:custGeom>
                      <a:rect b="b" l="l" r="r" t="t"/>
                      <a:pathLst>
                        <a:path extrusionOk="0" h="4140" w="1213">
                          <a:moveTo>
                            <a:pt x="815" y="1"/>
                          </a:moveTo>
                          <a:lnTo>
                            <a:pt x="0" y="79"/>
                          </a:lnTo>
                          <a:lnTo>
                            <a:pt x="398" y="4140"/>
                          </a:lnTo>
                          <a:lnTo>
                            <a:pt x="1213" y="4061"/>
                          </a:lnTo>
                          <a:lnTo>
                            <a:pt x="815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8" name="Google Shape;4608;p42"/>
                    <p:cNvSpPr/>
                    <p:nvPr/>
                  </p:nvSpPr>
                  <p:spPr>
                    <a:xfrm>
                      <a:off x="6979987" y="2577349"/>
                      <a:ext cx="38124" cy="31938"/>
                    </a:xfrm>
                    <a:custGeom>
                      <a:rect b="b" l="l" r="r" t="t"/>
                      <a:pathLst>
                        <a:path extrusionOk="0" h="1265" w="1510">
                          <a:moveTo>
                            <a:pt x="848" y="0"/>
                          </a:moveTo>
                          <a:cubicBezTo>
                            <a:pt x="824" y="0"/>
                            <a:pt x="800" y="2"/>
                            <a:pt x="776" y="4"/>
                          </a:cubicBezTo>
                          <a:cubicBezTo>
                            <a:pt x="216" y="56"/>
                            <a:pt x="1" y="760"/>
                            <a:pt x="437" y="1119"/>
                          </a:cubicBezTo>
                          <a:cubicBezTo>
                            <a:pt x="559" y="1220"/>
                            <a:pt x="698" y="1265"/>
                            <a:pt x="835" y="1265"/>
                          </a:cubicBezTo>
                          <a:cubicBezTo>
                            <a:pt x="1182" y="1265"/>
                            <a:pt x="1509" y="973"/>
                            <a:pt x="1467" y="571"/>
                          </a:cubicBezTo>
                          <a:cubicBezTo>
                            <a:pt x="1437" y="243"/>
                            <a:pt x="1169" y="0"/>
                            <a:pt x="84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9" name="Google Shape;4609;p42"/>
                    <p:cNvSpPr/>
                    <p:nvPr/>
                  </p:nvSpPr>
                  <p:spPr>
                    <a:xfrm>
                      <a:off x="7002028" y="2575077"/>
                      <a:ext cx="38124" cy="32090"/>
                    </a:xfrm>
                    <a:custGeom>
                      <a:rect b="b" l="l" r="r" t="t"/>
                      <a:pathLst>
                        <a:path extrusionOk="0" h="1271" w="1510">
                          <a:moveTo>
                            <a:pt x="837" y="0"/>
                          </a:moveTo>
                          <a:cubicBezTo>
                            <a:pt x="817" y="0"/>
                            <a:pt x="797" y="1"/>
                            <a:pt x="777" y="3"/>
                          </a:cubicBezTo>
                          <a:cubicBezTo>
                            <a:pt x="216" y="62"/>
                            <a:pt x="1" y="766"/>
                            <a:pt x="438" y="1124"/>
                          </a:cubicBezTo>
                          <a:cubicBezTo>
                            <a:pt x="559" y="1225"/>
                            <a:pt x="699" y="1270"/>
                            <a:pt x="835" y="1270"/>
                          </a:cubicBezTo>
                          <a:cubicBezTo>
                            <a:pt x="1182" y="1270"/>
                            <a:pt x="1510" y="979"/>
                            <a:pt x="1467" y="576"/>
                          </a:cubicBezTo>
                          <a:cubicBezTo>
                            <a:pt x="1437" y="245"/>
                            <a:pt x="1163" y="0"/>
                            <a:pt x="83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0" name="Google Shape;4610;p42"/>
                    <p:cNvSpPr/>
                    <p:nvPr/>
                  </p:nvSpPr>
                  <p:spPr>
                    <a:xfrm>
                      <a:off x="6989859" y="2680182"/>
                      <a:ext cx="38174" cy="31963"/>
                    </a:xfrm>
                    <a:custGeom>
                      <a:rect b="b" l="l" r="r" t="t"/>
                      <a:pathLst>
                        <a:path extrusionOk="0" h="1266" w="1512">
                          <a:moveTo>
                            <a:pt x="852" y="1"/>
                          </a:moveTo>
                          <a:cubicBezTo>
                            <a:pt x="829" y="1"/>
                            <a:pt x="806" y="2"/>
                            <a:pt x="783" y="5"/>
                          </a:cubicBezTo>
                          <a:cubicBezTo>
                            <a:pt x="222" y="57"/>
                            <a:pt x="1" y="761"/>
                            <a:pt x="437" y="1119"/>
                          </a:cubicBezTo>
                          <a:cubicBezTo>
                            <a:pt x="561" y="1220"/>
                            <a:pt x="701" y="1265"/>
                            <a:pt x="838" y="1265"/>
                          </a:cubicBezTo>
                          <a:cubicBezTo>
                            <a:pt x="1186" y="1265"/>
                            <a:pt x="1511" y="974"/>
                            <a:pt x="1474" y="572"/>
                          </a:cubicBezTo>
                          <a:cubicBezTo>
                            <a:pt x="1443" y="249"/>
                            <a:pt x="1169" y="1"/>
                            <a:pt x="85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1" name="Google Shape;4611;p42"/>
                    <p:cNvSpPr/>
                    <p:nvPr/>
                  </p:nvSpPr>
                  <p:spPr>
                    <a:xfrm>
                      <a:off x="7012076" y="2678086"/>
                      <a:ext cx="37997" cy="32090"/>
                    </a:xfrm>
                    <a:custGeom>
                      <a:rect b="b" l="l" r="r" t="t"/>
                      <a:pathLst>
                        <a:path extrusionOk="0" h="1271" w="1505">
                          <a:moveTo>
                            <a:pt x="836" y="0"/>
                          </a:moveTo>
                          <a:cubicBezTo>
                            <a:pt x="816" y="0"/>
                            <a:pt x="796" y="1"/>
                            <a:pt x="776" y="3"/>
                          </a:cubicBezTo>
                          <a:cubicBezTo>
                            <a:pt x="216" y="55"/>
                            <a:pt x="1" y="765"/>
                            <a:pt x="431" y="1124"/>
                          </a:cubicBezTo>
                          <a:cubicBezTo>
                            <a:pt x="554" y="1225"/>
                            <a:pt x="694" y="1270"/>
                            <a:pt x="831" y="1270"/>
                          </a:cubicBezTo>
                          <a:cubicBezTo>
                            <a:pt x="1179" y="1270"/>
                            <a:pt x="1504" y="979"/>
                            <a:pt x="1467" y="576"/>
                          </a:cubicBezTo>
                          <a:cubicBezTo>
                            <a:pt x="1436" y="245"/>
                            <a:pt x="1157" y="0"/>
                            <a:pt x="83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2" name="Google Shape;4612;p42"/>
                    <p:cNvSpPr/>
                    <p:nvPr/>
                  </p:nvSpPr>
                  <p:spPr>
                    <a:xfrm>
                      <a:off x="6850316" y="2178085"/>
                      <a:ext cx="55974" cy="109271"/>
                    </a:xfrm>
                    <a:custGeom>
                      <a:rect b="b" l="l" r="r" t="t"/>
                      <a:pathLst>
                        <a:path extrusionOk="0" h="4328" w="2217">
                          <a:moveTo>
                            <a:pt x="1317" y="0"/>
                          </a:moveTo>
                          <a:lnTo>
                            <a:pt x="1" y="4035"/>
                          </a:lnTo>
                          <a:lnTo>
                            <a:pt x="894" y="4328"/>
                          </a:lnTo>
                          <a:lnTo>
                            <a:pt x="2217" y="287"/>
                          </a:lnTo>
                          <a:lnTo>
                            <a:pt x="131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3" name="Google Shape;4613;p42"/>
                    <p:cNvSpPr/>
                    <p:nvPr/>
                  </p:nvSpPr>
                  <p:spPr>
                    <a:xfrm>
                      <a:off x="6864858" y="2156120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841" y="0"/>
                          </a:moveTo>
                          <a:cubicBezTo>
                            <a:pt x="361" y="0"/>
                            <a:pt x="1" y="516"/>
                            <a:pt x="239" y="987"/>
                          </a:cubicBezTo>
                          <a:cubicBezTo>
                            <a:pt x="367" y="1242"/>
                            <a:pt x="607" y="1364"/>
                            <a:pt x="847" y="1364"/>
                          </a:cubicBezTo>
                          <a:cubicBezTo>
                            <a:pt x="1122" y="1364"/>
                            <a:pt x="1396" y="1203"/>
                            <a:pt x="1497" y="896"/>
                          </a:cubicBezTo>
                          <a:cubicBezTo>
                            <a:pt x="1615" y="538"/>
                            <a:pt x="1419" y="147"/>
                            <a:pt x="1061" y="36"/>
                          </a:cubicBezTo>
                          <a:cubicBezTo>
                            <a:pt x="986" y="12"/>
                            <a:pt x="912" y="0"/>
                            <a:pt x="84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4" name="Google Shape;4614;p42"/>
                    <p:cNvSpPr/>
                    <p:nvPr/>
                  </p:nvSpPr>
                  <p:spPr>
                    <a:xfrm>
                      <a:off x="6887581" y="2163517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841" y="1"/>
                          </a:moveTo>
                          <a:cubicBezTo>
                            <a:pt x="361" y="1"/>
                            <a:pt x="0" y="516"/>
                            <a:pt x="239" y="988"/>
                          </a:cubicBezTo>
                          <a:cubicBezTo>
                            <a:pt x="366" y="1242"/>
                            <a:pt x="606" y="1365"/>
                            <a:pt x="846" y="1365"/>
                          </a:cubicBezTo>
                          <a:cubicBezTo>
                            <a:pt x="1121" y="1365"/>
                            <a:pt x="1396" y="1203"/>
                            <a:pt x="1497" y="897"/>
                          </a:cubicBezTo>
                          <a:cubicBezTo>
                            <a:pt x="1614" y="538"/>
                            <a:pt x="1419" y="154"/>
                            <a:pt x="1060" y="36"/>
                          </a:cubicBezTo>
                          <a:cubicBezTo>
                            <a:pt x="985" y="12"/>
                            <a:pt x="912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5" name="Google Shape;4615;p42"/>
                    <p:cNvSpPr/>
                    <p:nvPr/>
                  </p:nvSpPr>
                  <p:spPr>
                    <a:xfrm>
                      <a:off x="6830471" y="2261755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839" y="1"/>
                          </a:moveTo>
                          <a:cubicBezTo>
                            <a:pt x="362" y="1"/>
                            <a:pt x="0" y="522"/>
                            <a:pt x="239" y="994"/>
                          </a:cubicBezTo>
                          <a:cubicBezTo>
                            <a:pt x="367" y="1246"/>
                            <a:pt x="605" y="1368"/>
                            <a:pt x="843" y="1368"/>
                          </a:cubicBezTo>
                          <a:cubicBezTo>
                            <a:pt x="1117" y="1368"/>
                            <a:pt x="1390" y="1207"/>
                            <a:pt x="1491" y="896"/>
                          </a:cubicBezTo>
                          <a:cubicBezTo>
                            <a:pt x="1614" y="538"/>
                            <a:pt x="1412" y="153"/>
                            <a:pt x="1054" y="36"/>
                          </a:cubicBezTo>
                          <a:cubicBezTo>
                            <a:pt x="981" y="12"/>
                            <a:pt x="908" y="1"/>
                            <a:pt x="839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6" name="Google Shape;4616;p42"/>
                    <p:cNvSpPr/>
                    <p:nvPr/>
                  </p:nvSpPr>
                  <p:spPr>
                    <a:xfrm>
                      <a:off x="6853017" y="2269178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843" y="0"/>
                          </a:moveTo>
                          <a:cubicBezTo>
                            <a:pt x="362" y="0"/>
                            <a:pt x="0" y="522"/>
                            <a:pt x="239" y="994"/>
                          </a:cubicBezTo>
                          <a:cubicBezTo>
                            <a:pt x="367" y="1245"/>
                            <a:pt x="607" y="1367"/>
                            <a:pt x="846" y="1367"/>
                          </a:cubicBezTo>
                          <a:cubicBezTo>
                            <a:pt x="1122" y="1367"/>
                            <a:pt x="1396" y="1206"/>
                            <a:pt x="1497" y="896"/>
                          </a:cubicBezTo>
                          <a:cubicBezTo>
                            <a:pt x="1614" y="537"/>
                            <a:pt x="1419" y="153"/>
                            <a:pt x="1060" y="35"/>
                          </a:cubicBezTo>
                          <a:cubicBezTo>
                            <a:pt x="986" y="11"/>
                            <a:pt x="913" y="0"/>
                            <a:pt x="84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7" name="Google Shape;4617;p42"/>
                    <p:cNvSpPr/>
                    <p:nvPr/>
                  </p:nvSpPr>
                  <p:spPr>
                    <a:xfrm>
                      <a:off x="6907905" y="2021424"/>
                      <a:ext cx="55974" cy="109448"/>
                    </a:xfrm>
                    <a:custGeom>
                      <a:rect b="b" l="l" r="r" t="t"/>
                      <a:pathLst>
                        <a:path extrusionOk="0" h="4335" w="2217">
                          <a:moveTo>
                            <a:pt x="1324" y="0"/>
                          </a:moveTo>
                          <a:lnTo>
                            <a:pt x="1" y="4041"/>
                          </a:lnTo>
                          <a:lnTo>
                            <a:pt x="900" y="4335"/>
                          </a:lnTo>
                          <a:lnTo>
                            <a:pt x="2217" y="294"/>
                          </a:lnTo>
                          <a:lnTo>
                            <a:pt x="1324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8" name="Google Shape;4618;p42"/>
                    <p:cNvSpPr/>
                    <p:nvPr/>
                  </p:nvSpPr>
                  <p:spPr>
                    <a:xfrm>
                      <a:off x="6922625" y="1999459"/>
                      <a:ext cx="40775" cy="34387"/>
                    </a:xfrm>
                    <a:custGeom>
                      <a:rect b="b" l="l" r="r" t="t"/>
                      <a:pathLst>
                        <a:path extrusionOk="0" h="1362" w="1615">
                          <a:moveTo>
                            <a:pt x="841" y="1"/>
                          </a:moveTo>
                          <a:cubicBezTo>
                            <a:pt x="361" y="1"/>
                            <a:pt x="1" y="516"/>
                            <a:pt x="239" y="988"/>
                          </a:cubicBezTo>
                          <a:cubicBezTo>
                            <a:pt x="367" y="1240"/>
                            <a:pt x="608" y="1362"/>
                            <a:pt x="848" y="1362"/>
                          </a:cubicBezTo>
                          <a:cubicBezTo>
                            <a:pt x="1123" y="1362"/>
                            <a:pt x="1396" y="1203"/>
                            <a:pt x="1497" y="897"/>
                          </a:cubicBezTo>
                          <a:cubicBezTo>
                            <a:pt x="1614" y="538"/>
                            <a:pt x="1419" y="147"/>
                            <a:pt x="1060" y="36"/>
                          </a:cubicBezTo>
                          <a:cubicBezTo>
                            <a:pt x="986" y="12"/>
                            <a:pt x="912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9" name="Google Shape;4619;p42"/>
                    <p:cNvSpPr/>
                    <p:nvPr/>
                  </p:nvSpPr>
                  <p:spPr>
                    <a:xfrm>
                      <a:off x="6945196" y="2006882"/>
                      <a:ext cx="40749" cy="34463"/>
                    </a:xfrm>
                    <a:custGeom>
                      <a:rect b="b" l="l" r="r" t="t"/>
                      <a:pathLst>
                        <a:path extrusionOk="0" h="1365" w="1614">
                          <a:moveTo>
                            <a:pt x="844" y="0"/>
                          </a:moveTo>
                          <a:cubicBezTo>
                            <a:pt x="366" y="0"/>
                            <a:pt x="0" y="522"/>
                            <a:pt x="245" y="994"/>
                          </a:cubicBezTo>
                          <a:cubicBezTo>
                            <a:pt x="371" y="1244"/>
                            <a:pt x="609" y="1365"/>
                            <a:pt x="846" y="1365"/>
                          </a:cubicBezTo>
                          <a:cubicBezTo>
                            <a:pt x="1121" y="1365"/>
                            <a:pt x="1395" y="1204"/>
                            <a:pt x="1496" y="896"/>
                          </a:cubicBezTo>
                          <a:cubicBezTo>
                            <a:pt x="1613" y="537"/>
                            <a:pt x="1418" y="153"/>
                            <a:pt x="1059" y="36"/>
                          </a:cubicBezTo>
                          <a:cubicBezTo>
                            <a:pt x="986" y="11"/>
                            <a:pt x="914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0" name="Google Shape;4620;p42"/>
                    <p:cNvSpPr/>
                    <p:nvPr/>
                  </p:nvSpPr>
                  <p:spPr>
                    <a:xfrm>
                      <a:off x="6888061" y="2105271"/>
                      <a:ext cx="40775" cy="34488"/>
                    </a:xfrm>
                    <a:custGeom>
                      <a:rect b="b" l="l" r="r" t="t"/>
                      <a:pathLst>
                        <a:path extrusionOk="0" h="1366" w="1615">
                          <a:moveTo>
                            <a:pt x="842" y="0"/>
                          </a:moveTo>
                          <a:cubicBezTo>
                            <a:pt x="361" y="0"/>
                            <a:pt x="1" y="517"/>
                            <a:pt x="239" y="994"/>
                          </a:cubicBezTo>
                          <a:cubicBezTo>
                            <a:pt x="366" y="1245"/>
                            <a:pt x="605" y="1365"/>
                            <a:pt x="844" y="1365"/>
                          </a:cubicBezTo>
                          <a:cubicBezTo>
                            <a:pt x="1120" y="1365"/>
                            <a:pt x="1396" y="1204"/>
                            <a:pt x="1497" y="896"/>
                          </a:cubicBezTo>
                          <a:cubicBezTo>
                            <a:pt x="1615" y="538"/>
                            <a:pt x="1419" y="153"/>
                            <a:pt x="1061" y="36"/>
                          </a:cubicBezTo>
                          <a:cubicBezTo>
                            <a:pt x="986" y="12"/>
                            <a:pt x="912" y="0"/>
                            <a:pt x="84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1" name="Google Shape;4621;p42"/>
                    <p:cNvSpPr/>
                    <p:nvPr/>
                  </p:nvSpPr>
                  <p:spPr>
                    <a:xfrm>
                      <a:off x="6910783" y="2112517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843" y="0"/>
                          </a:moveTo>
                          <a:cubicBezTo>
                            <a:pt x="361" y="0"/>
                            <a:pt x="0" y="522"/>
                            <a:pt x="239" y="994"/>
                          </a:cubicBezTo>
                          <a:cubicBezTo>
                            <a:pt x="366" y="1246"/>
                            <a:pt x="606" y="1367"/>
                            <a:pt x="846" y="1367"/>
                          </a:cubicBezTo>
                          <a:cubicBezTo>
                            <a:pt x="1121" y="1367"/>
                            <a:pt x="1396" y="1206"/>
                            <a:pt x="1497" y="896"/>
                          </a:cubicBezTo>
                          <a:cubicBezTo>
                            <a:pt x="1614" y="538"/>
                            <a:pt x="1419" y="153"/>
                            <a:pt x="1060" y="36"/>
                          </a:cubicBezTo>
                          <a:cubicBezTo>
                            <a:pt x="986" y="12"/>
                            <a:pt x="913" y="0"/>
                            <a:pt x="84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2" name="Google Shape;4622;p42"/>
                    <p:cNvSpPr/>
                    <p:nvPr/>
                  </p:nvSpPr>
                  <p:spPr>
                    <a:xfrm>
                      <a:off x="6957113" y="1968758"/>
                      <a:ext cx="226622" cy="24717"/>
                    </a:xfrm>
                    <a:custGeom>
                      <a:rect b="b" l="l" r="r" t="t"/>
                      <a:pathLst>
                        <a:path extrusionOk="0" h="979" w="8976">
                          <a:moveTo>
                            <a:pt x="450" y="1"/>
                          </a:moveTo>
                          <a:cubicBezTo>
                            <a:pt x="203" y="1"/>
                            <a:pt x="1" y="196"/>
                            <a:pt x="1" y="451"/>
                          </a:cubicBezTo>
                          <a:lnTo>
                            <a:pt x="1" y="529"/>
                          </a:lnTo>
                          <a:cubicBezTo>
                            <a:pt x="1" y="776"/>
                            <a:pt x="203" y="979"/>
                            <a:pt x="450" y="979"/>
                          </a:cubicBezTo>
                          <a:lnTo>
                            <a:pt x="8532" y="979"/>
                          </a:lnTo>
                          <a:cubicBezTo>
                            <a:pt x="8780" y="979"/>
                            <a:pt x="8975" y="776"/>
                            <a:pt x="8975" y="529"/>
                          </a:cubicBezTo>
                          <a:lnTo>
                            <a:pt x="8975" y="451"/>
                          </a:lnTo>
                          <a:cubicBezTo>
                            <a:pt x="8975" y="196"/>
                            <a:pt x="8780" y="1"/>
                            <a:pt x="853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3" name="Google Shape;4623;p42"/>
                    <p:cNvSpPr/>
                    <p:nvPr/>
                  </p:nvSpPr>
                  <p:spPr>
                    <a:xfrm>
                      <a:off x="7039546" y="1927453"/>
                      <a:ext cx="61907" cy="24717"/>
                    </a:xfrm>
                    <a:custGeom>
                      <a:rect b="b" l="l" r="r" t="t"/>
                      <a:pathLst>
                        <a:path extrusionOk="0" h="979" w="2452">
                          <a:moveTo>
                            <a:pt x="451" y="1"/>
                          </a:moveTo>
                          <a:cubicBezTo>
                            <a:pt x="203" y="1"/>
                            <a:pt x="1" y="203"/>
                            <a:pt x="1" y="451"/>
                          </a:cubicBezTo>
                          <a:lnTo>
                            <a:pt x="1" y="535"/>
                          </a:lnTo>
                          <a:cubicBezTo>
                            <a:pt x="1" y="783"/>
                            <a:pt x="203" y="979"/>
                            <a:pt x="451" y="979"/>
                          </a:cubicBezTo>
                          <a:lnTo>
                            <a:pt x="2002" y="979"/>
                          </a:lnTo>
                          <a:cubicBezTo>
                            <a:pt x="2250" y="979"/>
                            <a:pt x="2452" y="783"/>
                            <a:pt x="2452" y="535"/>
                          </a:cubicBezTo>
                          <a:lnTo>
                            <a:pt x="2452" y="451"/>
                          </a:lnTo>
                          <a:cubicBezTo>
                            <a:pt x="2452" y="203"/>
                            <a:pt x="2250" y="1"/>
                            <a:pt x="200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4" name="Google Shape;4624;p42"/>
                    <p:cNvSpPr/>
                    <p:nvPr/>
                  </p:nvSpPr>
                  <p:spPr>
                    <a:xfrm>
                      <a:off x="7039546" y="2257236"/>
                      <a:ext cx="61907" cy="24692"/>
                    </a:xfrm>
                    <a:custGeom>
                      <a:rect b="b" l="l" r="r" t="t"/>
                      <a:pathLst>
                        <a:path extrusionOk="0" h="978" w="2452">
                          <a:moveTo>
                            <a:pt x="451" y="0"/>
                          </a:moveTo>
                          <a:cubicBezTo>
                            <a:pt x="203" y="0"/>
                            <a:pt x="1" y="202"/>
                            <a:pt x="1" y="450"/>
                          </a:cubicBezTo>
                          <a:lnTo>
                            <a:pt x="1" y="528"/>
                          </a:lnTo>
                          <a:cubicBezTo>
                            <a:pt x="1" y="782"/>
                            <a:pt x="203" y="978"/>
                            <a:pt x="451" y="978"/>
                          </a:cubicBezTo>
                          <a:lnTo>
                            <a:pt x="2002" y="978"/>
                          </a:lnTo>
                          <a:cubicBezTo>
                            <a:pt x="2250" y="978"/>
                            <a:pt x="2452" y="782"/>
                            <a:pt x="2452" y="528"/>
                          </a:cubicBezTo>
                          <a:lnTo>
                            <a:pt x="2452" y="450"/>
                          </a:lnTo>
                          <a:cubicBezTo>
                            <a:pt x="2452" y="202"/>
                            <a:pt x="2250" y="0"/>
                            <a:pt x="200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5" name="Google Shape;4625;p42"/>
                    <p:cNvSpPr/>
                    <p:nvPr/>
                  </p:nvSpPr>
                  <p:spPr>
                    <a:xfrm>
                      <a:off x="7039546" y="2216082"/>
                      <a:ext cx="61907" cy="24717"/>
                    </a:xfrm>
                    <a:custGeom>
                      <a:rect b="b" l="l" r="r" t="t"/>
                      <a:pathLst>
                        <a:path extrusionOk="0" h="979" w="2452">
                          <a:moveTo>
                            <a:pt x="451" y="1"/>
                          </a:moveTo>
                          <a:cubicBezTo>
                            <a:pt x="203" y="1"/>
                            <a:pt x="1" y="196"/>
                            <a:pt x="1" y="444"/>
                          </a:cubicBezTo>
                          <a:lnTo>
                            <a:pt x="1" y="529"/>
                          </a:lnTo>
                          <a:cubicBezTo>
                            <a:pt x="1" y="776"/>
                            <a:pt x="203" y="978"/>
                            <a:pt x="451" y="978"/>
                          </a:cubicBezTo>
                          <a:lnTo>
                            <a:pt x="2002" y="978"/>
                          </a:lnTo>
                          <a:cubicBezTo>
                            <a:pt x="2250" y="978"/>
                            <a:pt x="2452" y="776"/>
                            <a:pt x="2452" y="529"/>
                          </a:cubicBezTo>
                          <a:lnTo>
                            <a:pt x="2452" y="444"/>
                          </a:lnTo>
                          <a:cubicBezTo>
                            <a:pt x="2452" y="196"/>
                            <a:pt x="2250" y="1"/>
                            <a:pt x="200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6" name="Google Shape;4626;p42"/>
                    <p:cNvSpPr/>
                    <p:nvPr/>
                  </p:nvSpPr>
                  <p:spPr>
                    <a:xfrm>
                      <a:off x="7039546" y="2178893"/>
                      <a:ext cx="61907" cy="24717"/>
                    </a:xfrm>
                    <a:custGeom>
                      <a:rect b="b" l="l" r="r" t="t"/>
                      <a:pathLst>
                        <a:path extrusionOk="0" h="979" w="2452">
                          <a:moveTo>
                            <a:pt x="451" y="1"/>
                          </a:moveTo>
                          <a:cubicBezTo>
                            <a:pt x="203" y="1"/>
                            <a:pt x="1" y="203"/>
                            <a:pt x="1" y="450"/>
                          </a:cubicBezTo>
                          <a:lnTo>
                            <a:pt x="1" y="535"/>
                          </a:lnTo>
                          <a:cubicBezTo>
                            <a:pt x="1" y="783"/>
                            <a:pt x="203" y="978"/>
                            <a:pt x="451" y="978"/>
                          </a:cubicBezTo>
                          <a:lnTo>
                            <a:pt x="2002" y="978"/>
                          </a:lnTo>
                          <a:cubicBezTo>
                            <a:pt x="2250" y="978"/>
                            <a:pt x="2452" y="783"/>
                            <a:pt x="2452" y="535"/>
                          </a:cubicBezTo>
                          <a:lnTo>
                            <a:pt x="2452" y="450"/>
                          </a:lnTo>
                          <a:cubicBezTo>
                            <a:pt x="2452" y="203"/>
                            <a:pt x="2250" y="1"/>
                            <a:pt x="200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7" name="Google Shape;4627;p42"/>
                    <p:cNvSpPr/>
                    <p:nvPr/>
                  </p:nvSpPr>
                  <p:spPr>
                    <a:xfrm>
                      <a:off x="7051892" y="1972873"/>
                      <a:ext cx="32948" cy="185493"/>
                    </a:xfrm>
                    <a:custGeom>
                      <a:rect b="b" l="l" r="r" t="t"/>
                      <a:pathLst>
                        <a:path extrusionOk="0" h="7347" w="1305">
                          <a:moveTo>
                            <a:pt x="653" y="1"/>
                          </a:moveTo>
                          <a:cubicBezTo>
                            <a:pt x="294" y="1"/>
                            <a:pt x="1" y="294"/>
                            <a:pt x="1" y="653"/>
                          </a:cubicBezTo>
                          <a:lnTo>
                            <a:pt x="1" y="6694"/>
                          </a:lnTo>
                          <a:cubicBezTo>
                            <a:pt x="1" y="7053"/>
                            <a:pt x="294" y="7346"/>
                            <a:pt x="653" y="7346"/>
                          </a:cubicBezTo>
                          <a:cubicBezTo>
                            <a:pt x="1011" y="7346"/>
                            <a:pt x="1304" y="7053"/>
                            <a:pt x="1304" y="6694"/>
                          </a:cubicBezTo>
                          <a:lnTo>
                            <a:pt x="1304" y="653"/>
                          </a:lnTo>
                          <a:cubicBezTo>
                            <a:pt x="1304" y="294"/>
                            <a:pt x="1011" y="1"/>
                            <a:pt x="653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8" name="Google Shape;4628;p42"/>
                    <p:cNvSpPr/>
                    <p:nvPr/>
                  </p:nvSpPr>
                  <p:spPr>
                    <a:xfrm>
                      <a:off x="7058810" y="2022661"/>
                      <a:ext cx="95461" cy="38124"/>
                    </a:xfrm>
                    <a:custGeom>
                      <a:rect b="b" l="l" r="r" t="t"/>
                      <a:pathLst>
                        <a:path extrusionOk="0" h="1510" w="3781">
                          <a:moveTo>
                            <a:pt x="636" y="1"/>
                          </a:moveTo>
                          <a:cubicBezTo>
                            <a:pt x="417" y="1"/>
                            <a:pt x="213" y="131"/>
                            <a:pt x="124" y="343"/>
                          </a:cubicBezTo>
                          <a:cubicBezTo>
                            <a:pt x="1" y="623"/>
                            <a:pt x="124" y="949"/>
                            <a:pt x="398" y="1072"/>
                          </a:cubicBezTo>
                          <a:cubicBezTo>
                            <a:pt x="913" y="1294"/>
                            <a:pt x="1591" y="1509"/>
                            <a:pt x="2308" y="1509"/>
                          </a:cubicBezTo>
                          <a:cubicBezTo>
                            <a:pt x="2660" y="1509"/>
                            <a:pt x="3012" y="1451"/>
                            <a:pt x="3351" y="1340"/>
                          </a:cubicBezTo>
                          <a:cubicBezTo>
                            <a:pt x="3637" y="1229"/>
                            <a:pt x="3781" y="910"/>
                            <a:pt x="3683" y="623"/>
                          </a:cubicBezTo>
                          <a:cubicBezTo>
                            <a:pt x="3599" y="391"/>
                            <a:pt x="3379" y="245"/>
                            <a:pt x="3143" y="245"/>
                          </a:cubicBezTo>
                          <a:cubicBezTo>
                            <a:pt x="3087" y="245"/>
                            <a:pt x="3029" y="253"/>
                            <a:pt x="2973" y="271"/>
                          </a:cubicBezTo>
                          <a:cubicBezTo>
                            <a:pt x="2755" y="350"/>
                            <a:pt x="2527" y="382"/>
                            <a:pt x="2298" y="382"/>
                          </a:cubicBezTo>
                          <a:cubicBezTo>
                            <a:pt x="1771" y="382"/>
                            <a:pt x="1243" y="211"/>
                            <a:pt x="848" y="43"/>
                          </a:cubicBezTo>
                          <a:cubicBezTo>
                            <a:pt x="778" y="14"/>
                            <a:pt x="706" y="1"/>
                            <a:pt x="63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29" name="Google Shape;4629;p42"/>
                    <p:cNvSpPr/>
                    <p:nvPr/>
                  </p:nvSpPr>
                  <p:spPr>
                    <a:xfrm>
                      <a:off x="7050427" y="2076135"/>
                      <a:ext cx="108135" cy="37947"/>
                    </a:xfrm>
                    <a:custGeom>
                      <a:rect b="b" l="l" r="r" t="t"/>
                      <a:pathLst>
                        <a:path extrusionOk="0" h="1503" w="4283">
                          <a:moveTo>
                            <a:pt x="642" y="1"/>
                          </a:moveTo>
                          <a:cubicBezTo>
                            <a:pt x="423" y="1"/>
                            <a:pt x="218" y="131"/>
                            <a:pt x="124" y="343"/>
                          </a:cubicBezTo>
                          <a:cubicBezTo>
                            <a:pt x="0" y="623"/>
                            <a:pt x="130" y="955"/>
                            <a:pt x="411" y="1079"/>
                          </a:cubicBezTo>
                          <a:cubicBezTo>
                            <a:pt x="997" y="1346"/>
                            <a:pt x="1636" y="1490"/>
                            <a:pt x="2281" y="1503"/>
                          </a:cubicBezTo>
                          <a:cubicBezTo>
                            <a:pt x="2848" y="1503"/>
                            <a:pt x="3409" y="1366"/>
                            <a:pt x="3904" y="1099"/>
                          </a:cubicBezTo>
                          <a:cubicBezTo>
                            <a:pt x="4178" y="949"/>
                            <a:pt x="4282" y="603"/>
                            <a:pt x="4132" y="330"/>
                          </a:cubicBezTo>
                          <a:cubicBezTo>
                            <a:pt x="4030" y="143"/>
                            <a:pt x="3839" y="38"/>
                            <a:pt x="3642" y="38"/>
                          </a:cubicBezTo>
                          <a:cubicBezTo>
                            <a:pt x="3550" y="38"/>
                            <a:pt x="3457" y="61"/>
                            <a:pt x="3370" y="108"/>
                          </a:cubicBezTo>
                          <a:cubicBezTo>
                            <a:pt x="3019" y="298"/>
                            <a:pt x="2650" y="370"/>
                            <a:pt x="2291" y="370"/>
                          </a:cubicBezTo>
                          <a:cubicBezTo>
                            <a:pt x="1762" y="370"/>
                            <a:pt x="1254" y="214"/>
                            <a:pt x="854" y="43"/>
                          </a:cubicBezTo>
                          <a:cubicBezTo>
                            <a:pt x="784" y="14"/>
                            <a:pt x="712" y="1"/>
                            <a:pt x="64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0" name="Google Shape;4630;p42"/>
                    <p:cNvSpPr/>
                    <p:nvPr/>
                  </p:nvSpPr>
                  <p:spPr>
                    <a:xfrm>
                      <a:off x="6988722" y="2022358"/>
                      <a:ext cx="90361" cy="37922"/>
                    </a:xfrm>
                    <a:custGeom>
                      <a:rect b="b" l="l" r="r" t="t"/>
                      <a:pathLst>
                        <a:path extrusionOk="0" h="1502" w="3579">
                          <a:moveTo>
                            <a:pt x="2935" y="0"/>
                          </a:moveTo>
                          <a:cubicBezTo>
                            <a:pt x="2854" y="0"/>
                            <a:pt x="2771" y="18"/>
                            <a:pt x="2692" y="55"/>
                          </a:cubicBezTo>
                          <a:cubicBezTo>
                            <a:pt x="2323" y="212"/>
                            <a:pt x="1818" y="373"/>
                            <a:pt x="1276" y="373"/>
                          </a:cubicBezTo>
                          <a:cubicBezTo>
                            <a:pt x="1099" y="373"/>
                            <a:pt x="918" y="356"/>
                            <a:pt x="737" y="315"/>
                          </a:cubicBezTo>
                          <a:cubicBezTo>
                            <a:pt x="697" y="307"/>
                            <a:pt x="657" y="303"/>
                            <a:pt x="617" y="303"/>
                          </a:cubicBezTo>
                          <a:cubicBezTo>
                            <a:pt x="361" y="303"/>
                            <a:pt x="127" y="480"/>
                            <a:pt x="65" y="746"/>
                          </a:cubicBezTo>
                          <a:cubicBezTo>
                            <a:pt x="0" y="1052"/>
                            <a:pt x="189" y="1352"/>
                            <a:pt x="495" y="1417"/>
                          </a:cubicBezTo>
                          <a:cubicBezTo>
                            <a:pt x="750" y="1476"/>
                            <a:pt x="1004" y="1502"/>
                            <a:pt x="1264" y="1502"/>
                          </a:cubicBezTo>
                          <a:cubicBezTo>
                            <a:pt x="1910" y="1489"/>
                            <a:pt x="2548" y="1352"/>
                            <a:pt x="3142" y="1084"/>
                          </a:cubicBezTo>
                          <a:cubicBezTo>
                            <a:pt x="3435" y="974"/>
                            <a:pt x="3578" y="628"/>
                            <a:pt x="3454" y="341"/>
                          </a:cubicBezTo>
                          <a:cubicBezTo>
                            <a:pt x="3359" y="128"/>
                            <a:pt x="3153" y="0"/>
                            <a:pt x="293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1" name="Google Shape;4631;p42"/>
                    <p:cNvSpPr/>
                    <p:nvPr/>
                  </p:nvSpPr>
                  <p:spPr>
                    <a:xfrm>
                      <a:off x="7058305" y="2132892"/>
                      <a:ext cx="95966" cy="38149"/>
                    </a:xfrm>
                    <a:custGeom>
                      <a:rect b="b" l="l" r="r" t="t"/>
                      <a:pathLst>
                        <a:path extrusionOk="0" h="1511" w="3801">
                          <a:moveTo>
                            <a:pt x="650" y="0"/>
                          </a:moveTo>
                          <a:cubicBezTo>
                            <a:pt x="429" y="0"/>
                            <a:pt x="218" y="128"/>
                            <a:pt x="125" y="343"/>
                          </a:cubicBezTo>
                          <a:cubicBezTo>
                            <a:pt x="1" y="624"/>
                            <a:pt x="138" y="956"/>
                            <a:pt x="418" y="1080"/>
                          </a:cubicBezTo>
                          <a:cubicBezTo>
                            <a:pt x="933" y="1301"/>
                            <a:pt x="1611" y="1510"/>
                            <a:pt x="2321" y="1510"/>
                          </a:cubicBezTo>
                          <a:cubicBezTo>
                            <a:pt x="2339" y="1510"/>
                            <a:pt x="2357" y="1510"/>
                            <a:pt x="2375" y="1510"/>
                          </a:cubicBezTo>
                          <a:cubicBezTo>
                            <a:pt x="2715" y="1510"/>
                            <a:pt x="3049" y="1452"/>
                            <a:pt x="3371" y="1340"/>
                          </a:cubicBezTo>
                          <a:cubicBezTo>
                            <a:pt x="3657" y="1236"/>
                            <a:pt x="3801" y="917"/>
                            <a:pt x="3703" y="630"/>
                          </a:cubicBezTo>
                          <a:cubicBezTo>
                            <a:pt x="3620" y="396"/>
                            <a:pt x="3404" y="249"/>
                            <a:pt x="3171" y="249"/>
                          </a:cubicBezTo>
                          <a:cubicBezTo>
                            <a:pt x="3112" y="249"/>
                            <a:pt x="3052" y="258"/>
                            <a:pt x="2993" y="278"/>
                          </a:cubicBezTo>
                          <a:cubicBezTo>
                            <a:pt x="2776" y="355"/>
                            <a:pt x="2549" y="386"/>
                            <a:pt x="2321" y="386"/>
                          </a:cubicBezTo>
                          <a:cubicBezTo>
                            <a:pt x="1794" y="386"/>
                            <a:pt x="1264" y="216"/>
                            <a:pt x="868" y="43"/>
                          </a:cubicBezTo>
                          <a:cubicBezTo>
                            <a:pt x="797" y="14"/>
                            <a:pt x="723" y="0"/>
                            <a:pt x="65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2" name="Google Shape;4632;p42"/>
                    <p:cNvSpPr/>
                    <p:nvPr/>
                  </p:nvSpPr>
                  <p:spPr>
                    <a:xfrm>
                      <a:off x="6988722" y="2132589"/>
                      <a:ext cx="90361" cy="38098"/>
                    </a:xfrm>
                    <a:custGeom>
                      <a:rect b="b" l="l" r="r" t="t"/>
                      <a:pathLst>
                        <a:path extrusionOk="0" h="1509" w="3579">
                          <a:moveTo>
                            <a:pt x="2935" y="1"/>
                          </a:moveTo>
                          <a:cubicBezTo>
                            <a:pt x="2854" y="1"/>
                            <a:pt x="2771" y="18"/>
                            <a:pt x="2692" y="55"/>
                          </a:cubicBezTo>
                          <a:cubicBezTo>
                            <a:pt x="2321" y="214"/>
                            <a:pt x="1812" y="379"/>
                            <a:pt x="1267" y="379"/>
                          </a:cubicBezTo>
                          <a:cubicBezTo>
                            <a:pt x="1093" y="379"/>
                            <a:pt x="915" y="362"/>
                            <a:pt x="737" y="323"/>
                          </a:cubicBezTo>
                          <a:cubicBezTo>
                            <a:pt x="697" y="314"/>
                            <a:pt x="657" y="310"/>
                            <a:pt x="617" y="310"/>
                          </a:cubicBezTo>
                          <a:cubicBezTo>
                            <a:pt x="360" y="310"/>
                            <a:pt x="122" y="487"/>
                            <a:pt x="65" y="753"/>
                          </a:cubicBezTo>
                          <a:cubicBezTo>
                            <a:pt x="0" y="1053"/>
                            <a:pt x="189" y="1359"/>
                            <a:pt x="495" y="1424"/>
                          </a:cubicBezTo>
                          <a:cubicBezTo>
                            <a:pt x="750" y="1476"/>
                            <a:pt x="1004" y="1509"/>
                            <a:pt x="1264" y="1509"/>
                          </a:cubicBezTo>
                          <a:cubicBezTo>
                            <a:pt x="1910" y="1496"/>
                            <a:pt x="2548" y="1359"/>
                            <a:pt x="3142" y="1092"/>
                          </a:cubicBezTo>
                          <a:cubicBezTo>
                            <a:pt x="3435" y="974"/>
                            <a:pt x="3578" y="636"/>
                            <a:pt x="3454" y="342"/>
                          </a:cubicBezTo>
                          <a:cubicBezTo>
                            <a:pt x="3359" y="128"/>
                            <a:pt x="3153" y="1"/>
                            <a:pt x="2935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3" name="Google Shape;4633;p42"/>
                    <p:cNvSpPr/>
                    <p:nvPr/>
                  </p:nvSpPr>
                  <p:spPr>
                    <a:xfrm>
                      <a:off x="6976351" y="2075959"/>
                      <a:ext cx="110786" cy="37493"/>
                    </a:xfrm>
                    <a:custGeom>
                      <a:rect b="b" l="l" r="r" t="t"/>
                      <a:pathLst>
                        <a:path extrusionOk="0" h="1485" w="4388">
                          <a:moveTo>
                            <a:pt x="3746" y="1"/>
                          </a:moveTo>
                          <a:cubicBezTo>
                            <a:pt x="3664" y="1"/>
                            <a:pt x="3580" y="19"/>
                            <a:pt x="3501" y="56"/>
                          </a:cubicBezTo>
                          <a:cubicBezTo>
                            <a:pt x="3025" y="259"/>
                            <a:pt x="2545" y="361"/>
                            <a:pt x="2098" y="361"/>
                          </a:cubicBezTo>
                          <a:cubicBezTo>
                            <a:pt x="1713" y="361"/>
                            <a:pt x="1351" y="286"/>
                            <a:pt x="1038" y="135"/>
                          </a:cubicBezTo>
                          <a:cubicBezTo>
                            <a:pt x="956" y="101"/>
                            <a:pt x="878" y="86"/>
                            <a:pt x="804" y="86"/>
                          </a:cubicBezTo>
                          <a:cubicBezTo>
                            <a:pt x="283" y="86"/>
                            <a:pt x="0" y="849"/>
                            <a:pt x="549" y="1151"/>
                          </a:cubicBezTo>
                          <a:cubicBezTo>
                            <a:pt x="1018" y="1373"/>
                            <a:pt x="1530" y="1484"/>
                            <a:pt x="2055" y="1484"/>
                          </a:cubicBezTo>
                          <a:cubicBezTo>
                            <a:pt x="2070" y="1484"/>
                            <a:pt x="2085" y="1484"/>
                            <a:pt x="2100" y="1484"/>
                          </a:cubicBezTo>
                          <a:cubicBezTo>
                            <a:pt x="2732" y="1477"/>
                            <a:pt x="3364" y="1347"/>
                            <a:pt x="3944" y="1086"/>
                          </a:cubicBezTo>
                          <a:cubicBezTo>
                            <a:pt x="4244" y="969"/>
                            <a:pt x="4388" y="630"/>
                            <a:pt x="4257" y="337"/>
                          </a:cubicBezTo>
                          <a:cubicBezTo>
                            <a:pt x="4168" y="124"/>
                            <a:pt x="3962" y="1"/>
                            <a:pt x="374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4" name="Google Shape;4634;p42"/>
                    <p:cNvSpPr/>
                    <p:nvPr/>
                  </p:nvSpPr>
                  <p:spPr>
                    <a:xfrm>
                      <a:off x="6825321" y="2309220"/>
                      <a:ext cx="45269" cy="36053"/>
                    </a:xfrm>
                    <a:custGeom>
                      <a:rect b="b" l="l" r="r" t="t"/>
                      <a:pathLst>
                        <a:path extrusionOk="0" h="1428" w="1793">
                          <a:moveTo>
                            <a:pt x="815" y="1"/>
                          </a:moveTo>
                          <a:cubicBezTo>
                            <a:pt x="0" y="1"/>
                            <a:pt x="0" y="1428"/>
                            <a:pt x="815" y="1428"/>
                          </a:cubicBezTo>
                          <a:cubicBezTo>
                            <a:pt x="1792" y="1428"/>
                            <a:pt x="1792" y="1"/>
                            <a:pt x="815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5" name="Google Shape;4635;p42"/>
                    <p:cNvSpPr/>
                    <p:nvPr/>
                  </p:nvSpPr>
                  <p:spPr>
                    <a:xfrm>
                      <a:off x="6812697" y="2361054"/>
                      <a:ext cx="18405" cy="28883"/>
                    </a:xfrm>
                    <a:custGeom>
                      <a:rect b="b" l="l" r="r" t="t"/>
                      <a:pathLst>
                        <a:path extrusionOk="0" h="1144" w="729">
                          <a:moveTo>
                            <a:pt x="506" y="1"/>
                          </a:moveTo>
                          <a:cubicBezTo>
                            <a:pt x="409" y="1"/>
                            <a:pt x="308" y="54"/>
                            <a:pt x="285" y="157"/>
                          </a:cubicBezTo>
                          <a:cubicBezTo>
                            <a:pt x="239" y="372"/>
                            <a:pt x="57" y="581"/>
                            <a:pt x="24" y="828"/>
                          </a:cubicBezTo>
                          <a:cubicBezTo>
                            <a:pt x="0" y="1027"/>
                            <a:pt x="175" y="1143"/>
                            <a:pt x="348" y="1143"/>
                          </a:cubicBezTo>
                          <a:cubicBezTo>
                            <a:pt x="458" y="1143"/>
                            <a:pt x="568" y="1096"/>
                            <a:pt x="624" y="991"/>
                          </a:cubicBezTo>
                          <a:cubicBezTo>
                            <a:pt x="696" y="867"/>
                            <a:pt x="702" y="692"/>
                            <a:pt x="715" y="548"/>
                          </a:cubicBezTo>
                          <a:cubicBezTo>
                            <a:pt x="728" y="418"/>
                            <a:pt x="728" y="287"/>
                            <a:pt x="709" y="157"/>
                          </a:cubicBezTo>
                          <a:cubicBezTo>
                            <a:pt x="693" y="51"/>
                            <a:pt x="601" y="1"/>
                            <a:pt x="50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6" name="Google Shape;4636;p42"/>
                    <p:cNvSpPr/>
                    <p:nvPr/>
                  </p:nvSpPr>
                  <p:spPr>
                    <a:xfrm>
                      <a:off x="6832339" y="2374662"/>
                      <a:ext cx="22773" cy="27318"/>
                    </a:xfrm>
                    <a:custGeom>
                      <a:rect b="b" l="l" r="r" t="t"/>
                      <a:pathLst>
                        <a:path extrusionOk="0" h="1082" w="902">
                          <a:moveTo>
                            <a:pt x="700" y="0"/>
                          </a:moveTo>
                          <a:cubicBezTo>
                            <a:pt x="672" y="0"/>
                            <a:pt x="643" y="7"/>
                            <a:pt x="615" y="22"/>
                          </a:cubicBezTo>
                          <a:cubicBezTo>
                            <a:pt x="556" y="35"/>
                            <a:pt x="504" y="68"/>
                            <a:pt x="459" y="107"/>
                          </a:cubicBezTo>
                          <a:cubicBezTo>
                            <a:pt x="413" y="153"/>
                            <a:pt x="367" y="205"/>
                            <a:pt x="328" y="257"/>
                          </a:cubicBezTo>
                          <a:cubicBezTo>
                            <a:pt x="289" y="302"/>
                            <a:pt x="250" y="342"/>
                            <a:pt x="217" y="387"/>
                          </a:cubicBezTo>
                          <a:cubicBezTo>
                            <a:pt x="207" y="398"/>
                            <a:pt x="200" y="405"/>
                            <a:pt x="197" y="408"/>
                          </a:cubicBezTo>
                          <a:lnTo>
                            <a:pt x="197" y="408"/>
                          </a:lnTo>
                          <a:cubicBezTo>
                            <a:pt x="24" y="543"/>
                            <a:pt x="0" y="804"/>
                            <a:pt x="152" y="974"/>
                          </a:cubicBezTo>
                          <a:cubicBezTo>
                            <a:pt x="220" y="1042"/>
                            <a:pt x="326" y="1081"/>
                            <a:pt x="429" y="1081"/>
                          </a:cubicBezTo>
                          <a:cubicBezTo>
                            <a:pt x="523" y="1081"/>
                            <a:pt x="615" y="1048"/>
                            <a:pt x="674" y="974"/>
                          </a:cubicBezTo>
                          <a:cubicBezTo>
                            <a:pt x="700" y="941"/>
                            <a:pt x="719" y="915"/>
                            <a:pt x="745" y="882"/>
                          </a:cubicBezTo>
                          <a:cubicBezTo>
                            <a:pt x="765" y="856"/>
                            <a:pt x="771" y="824"/>
                            <a:pt x="784" y="798"/>
                          </a:cubicBezTo>
                          <a:cubicBezTo>
                            <a:pt x="792" y="731"/>
                            <a:pt x="795" y="698"/>
                            <a:pt x="795" y="698"/>
                          </a:cubicBezTo>
                          <a:lnTo>
                            <a:pt x="795" y="698"/>
                          </a:lnTo>
                          <a:cubicBezTo>
                            <a:pt x="795" y="698"/>
                            <a:pt x="794" y="716"/>
                            <a:pt x="791" y="752"/>
                          </a:cubicBezTo>
                          <a:cubicBezTo>
                            <a:pt x="811" y="700"/>
                            <a:pt x="824" y="648"/>
                            <a:pt x="837" y="596"/>
                          </a:cubicBezTo>
                          <a:cubicBezTo>
                            <a:pt x="850" y="531"/>
                            <a:pt x="869" y="465"/>
                            <a:pt x="882" y="400"/>
                          </a:cubicBezTo>
                          <a:cubicBezTo>
                            <a:pt x="902" y="302"/>
                            <a:pt x="895" y="211"/>
                            <a:pt x="863" y="120"/>
                          </a:cubicBezTo>
                          <a:cubicBezTo>
                            <a:pt x="839" y="45"/>
                            <a:pt x="772" y="0"/>
                            <a:pt x="70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7" name="Google Shape;4637;p42"/>
                    <p:cNvSpPr/>
                    <p:nvPr/>
                  </p:nvSpPr>
                  <p:spPr>
                    <a:xfrm>
                      <a:off x="6973725" y="2516225"/>
                      <a:ext cx="61755" cy="50722"/>
                    </a:xfrm>
                    <a:custGeom>
                      <a:rect b="b" l="l" r="r" t="t"/>
                      <a:pathLst>
                        <a:path extrusionOk="0" h="2009" w="2446">
                          <a:moveTo>
                            <a:pt x="1142" y="1"/>
                          </a:moveTo>
                          <a:cubicBezTo>
                            <a:pt x="1" y="1"/>
                            <a:pt x="1" y="2008"/>
                            <a:pt x="1142" y="2008"/>
                          </a:cubicBezTo>
                          <a:cubicBezTo>
                            <a:pt x="2445" y="2008"/>
                            <a:pt x="2445" y="1"/>
                            <a:pt x="114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8" name="Google Shape;4638;p42"/>
                    <p:cNvSpPr/>
                    <p:nvPr/>
                  </p:nvSpPr>
                  <p:spPr>
                    <a:xfrm>
                      <a:off x="6998418" y="2738706"/>
                      <a:ext cx="45269" cy="34589"/>
                    </a:xfrm>
                    <a:custGeom>
                      <a:rect b="b" l="l" r="r" t="t"/>
                      <a:pathLst>
                        <a:path extrusionOk="0" h="1370" w="1793">
                          <a:moveTo>
                            <a:pt x="815" y="0"/>
                          </a:moveTo>
                          <a:cubicBezTo>
                            <a:pt x="1" y="0"/>
                            <a:pt x="1" y="1369"/>
                            <a:pt x="815" y="1369"/>
                          </a:cubicBezTo>
                          <a:cubicBezTo>
                            <a:pt x="1793" y="1369"/>
                            <a:pt x="1793" y="0"/>
                            <a:pt x="81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39" name="Google Shape;4639;p42"/>
                    <p:cNvSpPr/>
                    <p:nvPr/>
                  </p:nvSpPr>
                  <p:spPr>
                    <a:xfrm>
                      <a:off x="6982007" y="2784202"/>
                      <a:ext cx="50672" cy="23127"/>
                    </a:xfrm>
                    <a:custGeom>
                      <a:rect b="b" l="l" r="r" t="t"/>
                      <a:pathLst>
                        <a:path extrusionOk="0" h="916" w="2007">
                          <a:moveTo>
                            <a:pt x="1437" y="1"/>
                          </a:moveTo>
                          <a:cubicBezTo>
                            <a:pt x="1235" y="1"/>
                            <a:pt x="1047" y="97"/>
                            <a:pt x="833" y="193"/>
                          </a:cubicBezTo>
                          <a:cubicBezTo>
                            <a:pt x="716" y="251"/>
                            <a:pt x="598" y="304"/>
                            <a:pt x="481" y="369"/>
                          </a:cubicBezTo>
                          <a:cubicBezTo>
                            <a:pt x="331" y="440"/>
                            <a:pt x="233" y="571"/>
                            <a:pt x="103" y="662"/>
                          </a:cubicBezTo>
                          <a:cubicBezTo>
                            <a:pt x="0" y="722"/>
                            <a:pt x="55" y="867"/>
                            <a:pt x="162" y="867"/>
                          </a:cubicBezTo>
                          <a:cubicBezTo>
                            <a:pt x="170" y="867"/>
                            <a:pt x="179" y="866"/>
                            <a:pt x="188" y="864"/>
                          </a:cubicBezTo>
                          <a:cubicBezTo>
                            <a:pt x="213" y="861"/>
                            <a:pt x="238" y="859"/>
                            <a:pt x="264" y="859"/>
                          </a:cubicBezTo>
                          <a:cubicBezTo>
                            <a:pt x="382" y="859"/>
                            <a:pt x="501" y="890"/>
                            <a:pt x="625" y="890"/>
                          </a:cubicBezTo>
                          <a:cubicBezTo>
                            <a:pt x="768" y="890"/>
                            <a:pt x="892" y="890"/>
                            <a:pt x="1022" y="903"/>
                          </a:cubicBezTo>
                          <a:cubicBezTo>
                            <a:pt x="1125" y="907"/>
                            <a:pt x="1223" y="915"/>
                            <a:pt x="1316" y="915"/>
                          </a:cubicBezTo>
                          <a:cubicBezTo>
                            <a:pt x="1506" y="915"/>
                            <a:pt x="1677" y="883"/>
                            <a:pt x="1830" y="721"/>
                          </a:cubicBezTo>
                          <a:cubicBezTo>
                            <a:pt x="2006" y="532"/>
                            <a:pt x="1987" y="206"/>
                            <a:pt x="1752" y="82"/>
                          </a:cubicBezTo>
                          <a:cubicBezTo>
                            <a:pt x="1640" y="24"/>
                            <a:pt x="1537" y="1"/>
                            <a:pt x="1437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0" name="Google Shape;4640;p42"/>
                    <p:cNvSpPr/>
                    <p:nvPr/>
                  </p:nvSpPr>
                  <p:spPr>
                    <a:xfrm>
                      <a:off x="7130235" y="2372566"/>
                      <a:ext cx="24692" cy="111266"/>
                    </a:xfrm>
                    <a:custGeom>
                      <a:rect b="b" l="l" r="r" t="t"/>
                      <a:pathLst>
                        <a:path extrusionOk="0" h="4407" w="978">
                          <a:moveTo>
                            <a:pt x="0" y="1"/>
                          </a:moveTo>
                          <a:lnTo>
                            <a:pt x="0" y="4407"/>
                          </a:lnTo>
                          <a:lnTo>
                            <a:pt x="978" y="4407"/>
                          </a:lnTo>
                          <a:lnTo>
                            <a:pt x="978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1" name="Google Shape;4641;p42"/>
                    <p:cNvSpPr/>
                    <p:nvPr/>
                  </p:nvSpPr>
                  <p:spPr>
                    <a:xfrm>
                      <a:off x="7135663" y="2349212"/>
                      <a:ext cx="41810" cy="35877"/>
                    </a:xfrm>
                    <a:custGeom>
                      <a:rect b="b" l="l" r="r" t="t"/>
                      <a:pathLst>
                        <a:path extrusionOk="0" h="1421" w="1656">
                          <a:moveTo>
                            <a:pt x="711" y="0"/>
                          </a:moveTo>
                          <a:cubicBezTo>
                            <a:pt x="320" y="0"/>
                            <a:pt x="0" y="320"/>
                            <a:pt x="0" y="711"/>
                          </a:cubicBezTo>
                          <a:cubicBezTo>
                            <a:pt x="0" y="1139"/>
                            <a:pt x="349" y="1420"/>
                            <a:pt x="715" y="1420"/>
                          </a:cubicBezTo>
                          <a:cubicBezTo>
                            <a:pt x="889" y="1420"/>
                            <a:pt x="1067" y="1356"/>
                            <a:pt x="1213" y="1213"/>
                          </a:cubicBezTo>
                          <a:cubicBezTo>
                            <a:pt x="1656" y="763"/>
                            <a:pt x="1343" y="0"/>
                            <a:pt x="71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2" name="Google Shape;4642;p42"/>
                    <p:cNvSpPr/>
                    <p:nvPr/>
                  </p:nvSpPr>
                  <p:spPr>
                    <a:xfrm>
                      <a:off x="7110971" y="2349212"/>
                      <a:ext cx="41835" cy="35877"/>
                    </a:xfrm>
                    <a:custGeom>
                      <a:rect b="b" l="l" r="r" t="t"/>
                      <a:pathLst>
                        <a:path extrusionOk="0" h="1421" w="1657">
                          <a:moveTo>
                            <a:pt x="705" y="0"/>
                          </a:moveTo>
                          <a:cubicBezTo>
                            <a:pt x="320" y="0"/>
                            <a:pt x="1" y="320"/>
                            <a:pt x="1" y="711"/>
                          </a:cubicBezTo>
                          <a:cubicBezTo>
                            <a:pt x="1" y="1139"/>
                            <a:pt x="350" y="1420"/>
                            <a:pt x="713" y="1420"/>
                          </a:cubicBezTo>
                          <a:cubicBezTo>
                            <a:pt x="886" y="1420"/>
                            <a:pt x="1063" y="1356"/>
                            <a:pt x="1206" y="1213"/>
                          </a:cubicBezTo>
                          <a:cubicBezTo>
                            <a:pt x="1656" y="763"/>
                            <a:pt x="1337" y="0"/>
                            <a:pt x="70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3" name="Google Shape;4643;p42"/>
                    <p:cNvSpPr/>
                    <p:nvPr/>
                  </p:nvSpPr>
                  <p:spPr>
                    <a:xfrm>
                      <a:off x="7135663" y="2464720"/>
                      <a:ext cx="41810" cy="35776"/>
                    </a:xfrm>
                    <a:custGeom>
                      <a:rect b="b" l="l" r="r" t="t"/>
                      <a:pathLst>
                        <a:path extrusionOk="0" h="1417" w="1656">
                          <a:moveTo>
                            <a:pt x="711" y="1"/>
                          </a:moveTo>
                          <a:cubicBezTo>
                            <a:pt x="320" y="1"/>
                            <a:pt x="0" y="314"/>
                            <a:pt x="0" y="705"/>
                          </a:cubicBezTo>
                          <a:cubicBezTo>
                            <a:pt x="0" y="1132"/>
                            <a:pt x="349" y="1417"/>
                            <a:pt x="714" y="1417"/>
                          </a:cubicBezTo>
                          <a:cubicBezTo>
                            <a:pt x="889" y="1417"/>
                            <a:pt x="1067" y="1352"/>
                            <a:pt x="1213" y="1206"/>
                          </a:cubicBezTo>
                          <a:cubicBezTo>
                            <a:pt x="1656" y="763"/>
                            <a:pt x="1343" y="1"/>
                            <a:pt x="711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4" name="Google Shape;4644;p42"/>
                    <p:cNvSpPr/>
                    <p:nvPr/>
                  </p:nvSpPr>
                  <p:spPr>
                    <a:xfrm>
                      <a:off x="7110971" y="2464720"/>
                      <a:ext cx="41835" cy="35776"/>
                    </a:xfrm>
                    <a:custGeom>
                      <a:rect b="b" l="l" r="r" t="t"/>
                      <a:pathLst>
                        <a:path extrusionOk="0" h="1417" w="1657">
                          <a:moveTo>
                            <a:pt x="705" y="1"/>
                          </a:moveTo>
                          <a:cubicBezTo>
                            <a:pt x="320" y="1"/>
                            <a:pt x="1" y="314"/>
                            <a:pt x="1" y="705"/>
                          </a:cubicBezTo>
                          <a:cubicBezTo>
                            <a:pt x="1" y="1132"/>
                            <a:pt x="350" y="1417"/>
                            <a:pt x="713" y="1417"/>
                          </a:cubicBezTo>
                          <a:cubicBezTo>
                            <a:pt x="886" y="1417"/>
                            <a:pt x="1063" y="1352"/>
                            <a:pt x="1206" y="1206"/>
                          </a:cubicBezTo>
                          <a:cubicBezTo>
                            <a:pt x="1656" y="763"/>
                            <a:pt x="1337" y="1"/>
                            <a:pt x="705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5" name="Google Shape;4645;p42"/>
                    <p:cNvSpPr/>
                    <p:nvPr/>
                  </p:nvSpPr>
                  <p:spPr>
                    <a:xfrm>
                      <a:off x="7108673" y="2594568"/>
                      <a:ext cx="30474" cy="104499"/>
                    </a:xfrm>
                    <a:custGeom>
                      <a:rect b="b" l="l" r="r" t="t"/>
                      <a:pathLst>
                        <a:path extrusionOk="0" h="4139" w="1207">
                          <a:moveTo>
                            <a:pt x="398" y="0"/>
                          </a:moveTo>
                          <a:lnTo>
                            <a:pt x="0" y="4060"/>
                          </a:lnTo>
                          <a:lnTo>
                            <a:pt x="815" y="4139"/>
                          </a:lnTo>
                          <a:lnTo>
                            <a:pt x="1206" y="78"/>
                          </a:lnTo>
                          <a:lnTo>
                            <a:pt x="39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6" name="Google Shape;4646;p42"/>
                    <p:cNvSpPr/>
                    <p:nvPr/>
                  </p:nvSpPr>
                  <p:spPr>
                    <a:xfrm>
                      <a:off x="7122913" y="2577349"/>
                      <a:ext cx="38098" cy="31938"/>
                    </a:xfrm>
                    <a:custGeom>
                      <a:rect b="b" l="l" r="r" t="t"/>
                      <a:pathLst>
                        <a:path extrusionOk="0" h="1265" w="1509">
                          <a:moveTo>
                            <a:pt x="662" y="0"/>
                          </a:moveTo>
                          <a:cubicBezTo>
                            <a:pt x="341" y="0"/>
                            <a:pt x="73" y="243"/>
                            <a:pt x="42" y="571"/>
                          </a:cubicBezTo>
                          <a:cubicBezTo>
                            <a:pt x="0" y="973"/>
                            <a:pt x="324" y="1265"/>
                            <a:pt x="672" y="1265"/>
                          </a:cubicBezTo>
                          <a:cubicBezTo>
                            <a:pt x="809" y="1265"/>
                            <a:pt x="949" y="1220"/>
                            <a:pt x="1072" y="1119"/>
                          </a:cubicBezTo>
                          <a:cubicBezTo>
                            <a:pt x="1509" y="760"/>
                            <a:pt x="1294" y="56"/>
                            <a:pt x="733" y="4"/>
                          </a:cubicBezTo>
                          <a:cubicBezTo>
                            <a:pt x="709" y="2"/>
                            <a:pt x="686" y="0"/>
                            <a:pt x="66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7" name="Google Shape;4647;p42"/>
                    <p:cNvSpPr/>
                    <p:nvPr/>
                  </p:nvSpPr>
                  <p:spPr>
                    <a:xfrm>
                      <a:off x="7100821" y="2575077"/>
                      <a:ext cx="38149" cy="32090"/>
                    </a:xfrm>
                    <a:custGeom>
                      <a:rect b="b" l="l" r="r" t="t"/>
                      <a:pathLst>
                        <a:path extrusionOk="0" h="1271" w="1511">
                          <a:moveTo>
                            <a:pt x="669" y="0"/>
                          </a:moveTo>
                          <a:cubicBezTo>
                            <a:pt x="348" y="0"/>
                            <a:pt x="68" y="245"/>
                            <a:pt x="38" y="576"/>
                          </a:cubicBezTo>
                          <a:cubicBezTo>
                            <a:pt x="0" y="979"/>
                            <a:pt x="325" y="1270"/>
                            <a:pt x="673" y="1270"/>
                          </a:cubicBezTo>
                          <a:cubicBezTo>
                            <a:pt x="810" y="1270"/>
                            <a:pt x="951" y="1225"/>
                            <a:pt x="1074" y="1124"/>
                          </a:cubicBezTo>
                          <a:cubicBezTo>
                            <a:pt x="1511" y="766"/>
                            <a:pt x="1296" y="62"/>
                            <a:pt x="728" y="3"/>
                          </a:cubicBezTo>
                          <a:cubicBezTo>
                            <a:pt x="708" y="1"/>
                            <a:pt x="689" y="0"/>
                            <a:pt x="66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8" name="Google Shape;4648;p42"/>
                    <p:cNvSpPr/>
                    <p:nvPr/>
                  </p:nvSpPr>
                  <p:spPr>
                    <a:xfrm>
                      <a:off x="7112864" y="2680182"/>
                      <a:ext cx="38124" cy="31963"/>
                    </a:xfrm>
                    <a:custGeom>
                      <a:rect b="b" l="l" r="r" t="t"/>
                      <a:pathLst>
                        <a:path extrusionOk="0" h="1266" w="1510">
                          <a:moveTo>
                            <a:pt x="662" y="1"/>
                          </a:moveTo>
                          <a:cubicBezTo>
                            <a:pt x="341" y="1"/>
                            <a:pt x="73" y="244"/>
                            <a:pt x="43" y="572"/>
                          </a:cubicBezTo>
                          <a:cubicBezTo>
                            <a:pt x="1" y="974"/>
                            <a:pt x="325" y="1265"/>
                            <a:pt x="672" y="1265"/>
                          </a:cubicBezTo>
                          <a:cubicBezTo>
                            <a:pt x="809" y="1265"/>
                            <a:pt x="949" y="1220"/>
                            <a:pt x="1073" y="1119"/>
                          </a:cubicBezTo>
                          <a:cubicBezTo>
                            <a:pt x="1509" y="761"/>
                            <a:pt x="1294" y="57"/>
                            <a:pt x="734" y="5"/>
                          </a:cubicBezTo>
                          <a:cubicBezTo>
                            <a:pt x="710" y="2"/>
                            <a:pt x="686" y="1"/>
                            <a:pt x="66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9" name="Google Shape;4649;p42"/>
                    <p:cNvSpPr/>
                    <p:nvPr/>
                  </p:nvSpPr>
                  <p:spPr>
                    <a:xfrm>
                      <a:off x="7090823" y="2678086"/>
                      <a:ext cx="38124" cy="32090"/>
                    </a:xfrm>
                    <a:custGeom>
                      <a:rect b="b" l="l" r="r" t="t"/>
                      <a:pathLst>
                        <a:path extrusionOk="0" h="1271" w="1510">
                          <a:moveTo>
                            <a:pt x="673" y="0"/>
                          </a:moveTo>
                          <a:cubicBezTo>
                            <a:pt x="347" y="0"/>
                            <a:pt x="73" y="245"/>
                            <a:pt x="43" y="576"/>
                          </a:cubicBezTo>
                          <a:cubicBezTo>
                            <a:pt x="0" y="979"/>
                            <a:pt x="324" y="1270"/>
                            <a:pt x="672" y="1270"/>
                          </a:cubicBezTo>
                          <a:cubicBezTo>
                            <a:pt x="809" y="1270"/>
                            <a:pt x="949" y="1225"/>
                            <a:pt x="1072" y="1124"/>
                          </a:cubicBezTo>
                          <a:cubicBezTo>
                            <a:pt x="1509" y="765"/>
                            <a:pt x="1294" y="55"/>
                            <a:pt x="733" y="3"/>
                          </a:cubicBezTo>
                          <a:cubicBezTo>
                            <a:pt x="713" y="1"/>
                            <a:pt x="693" y="0"/>
                            <a:pt x="67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0" name="Google Shape;4650;p42"/>
                    <p:cNvSpPr/>
                    <p:nvPr/>
                  </p:nvSpPr>
                  <p:spPr>
                    <a:xfrm>
                      <a:off x="7234886" y="2178085"/>
                      <a:ext cx="55974" cy="109448"/>
                    </a:xfrm>
                    <a:custGeom>
                      <a:rect b="b" l="l" r="r" t="t"/>
                      <a:pathLst>
                        <a:path extrusionOk="0" h="4335" w="2217">
                          <a:moveTo>
                            <a:pt x="900" y="0"/>
                          </a:moveTo>
                          <a:lnTo>
                            <a:pt x="0" y="293"/>
                          </a:lnTo>
                          <a:lnTo>
                            <a:pt x="1317" y="4334"/>
                          </a:lnTo>
                          <a:lnTo>
                            <a:pt x="2216" y="4041"/>
                          </a:lnTo>
                          <a:lnTo>
                            <a:pt x="9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1" name="Google Shape;4651;p42"/>
                    <p:cNvSpPr/>
                    <p:nvPr/>
                  </p:nvSpPr>
                  <p:spPr>
                    <a:xfrm>
                      <a:off x="7235214" y="2156120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774" y="0"/>
                          </a:moveTo>
                          <a:cubicBezTo>
                            <a:pt x="703" y="0"/>
                            <a:pt x="629" y="12"/>
                            <a:pt x="554" y="36"/>
                          </a:cubicBezTo>
                          <a:cubicBezTo>
                            <a:pt x="196" y="153"/>
                            <a:pt x="0" y="538"/>
                            <a:pt x="118" y="896"/>
                          </a:cubicBezTo>
                          <a:cubicBezTo>
                            <a:pt x="219" y="1203"/>
                            <a:pt x="493" y="1364"/>
                            <a:pt x="769" y="1364"/>
                          </a:cubicBezTo>
                          <a:cubicBezTo>
                            <a:pt x="1008" y="1364"/>
                            <a:pt x="1248" y="1242"/>
                            <a:pt x="1376" y="987"/>
                          </a:cubicBezTo>
                          <a:cubicBezTo>
                            <a:pt x="1614" y="516"/>
                            <a:pt x="1254" y="0"/>
                            <a:pt x="774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2" name="Google Shape;4652;p42"/>
                    <p:cNvSpPr/>
                    <p:nvPr/>
                  </p:nvSpPr>
                  <p:spPr>
                    <a:xfrm>
                      <a:off x="7212668" y="2163517"/>
                      <a:ext cx="40749" cy="34488"/>
                    </a:xfrm>
                    <a:custGeom>
                      <a:rect b="b" l="l" r="r" t="t"/>
                      <a:pathLst>
                        <a:path extrusionOk="0" h="1366" w="1614">
                          <a:moveTo>
                            <a:pt x="770" y="1"/>
                          </a:moveTo>
                          <a:cubicBezTo>
                            <a:pt x="700" y="1"/>
                            <a:pt x="628" y="12"/>
                            <a:pt x="554" y="36"/>
                          </a:cubicBezTo>
                          <a:cubicBezTo>
                            <a:pt x="196" y="154"/>
                            <a:pt x="0" y="538"/>
                            <a:pt x="118" y="897"/>
                          </a:cubicBezTo>
                          <a:cubicBezTo>
                            <a:pt x="216" y="1204"/>
                            <a:pt x="490" y="1366"/>
                            <a:pt x="765" y="1366"/>
                          </a:cubicBezTo>
                          <a:cubicBezTo>
                            <a:pt x="1003" y="1366"/>
                            <a:pt x="1242" y="1245"/>
                            <a:pt x="1369" y="994"/>
                          </a:cubicBezTo>
                          <a:cubicBezTo>
                            <a:pt x="1614" y="522"/>
                            <a:pt x="1248" y="1"/>
                            <a:pt x="770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3" name="Google Shape;4653;p42"/>
                    <p:cNvSpPr/>
                    <p:nvPr/>
                  </p:nvSpPr>
                  <p:spPr>
                    <a:xfrm>
                      <a:off x="7269778" y="2261932"/>
                      <a:ext cx="40749" cy="34362"/>
                    </a:xfrm>
                    <a:custGeom>
                      <a:rect b="b" l="l" r="r" t="t"/>
                      <a:pathLst>
                        <a:path extrusionOk="0" h="1361" w="1614">
                          <a:moveTo>
                            <a:pt x="773" y="0"/>
                          </a:moveTo>
                          <a:cubicBezTo>
                            <a:pt x="702" y="0"/>
                            <a:pt x="629" y="11"/>
                            <a:pt x="554" y="36"/>
                          </a:cubicBezTo>
                          <a:cubicBezTo>
                            <a:pt x="196" y="146"/>
                            <a:pt x="0" y="531"/>
                            <a:pt x="117" y="889"/>
                          </a:cubicBezTo>
                          <a:cubicBezTo>
                            <a:pt x="218" y="1200"/>
                            <a:pt x="493" y="1361"/>
                            <a:pt x="768" y="1361"/>
                          </a:cubicBezTo>
                          <a:cubicBezTo>
                            <a:pt x="1008" y="1361"/>
                            <a:pt x="1248" y="1239"/>
                            <a:pt x="1375" y="987"/>
                          </a:cubicBezTo>
                          <a:cubicBezTo>
                            <a:pt x="1614" y="516"/>
                            <a:pt x="1254" y="0"/>
                            <a:pt x="77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4" name="Google Shape;4654;p42"/>
                    <p:cNvSpPr/>
                    <p:nvPr/>
                  </p:nvSpPr>
                  <p:spPr>
                    <a:xfrm>
                      <a:off x="7247055" y="2269178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772" y="0"/>
                          </a:moveTo>
                          <a:cubicBezTo>
                            <a:pt x="702" y="0"/>
                            <a:pt x="629" y="11"/>
                            <a:pt x="555" y="35"/>
                          </a:cubicBezTo>
                          <a:cubicBezTo>
                            <a:pt x="196" y="153"/>
                            <a:pt x="1" y="537"/>
                            <a:pt x="118" y="896"/>
                          </a:cubicBezTo>
                          <a:cubicBezTo>
                            <a:pt x="219" y="1206"/>
                            <a:pt x="493" y="1367"/>
                            <a:pt x="769" y="1367"/>
                          </a:cubicBezTo>
                          <a:cubicBezTo>
                            <a:pt x="1008" y="1367"/>
                            <a:pt x="1249" y="1245"/>
                            <a:pt x="1376" y="994"/>
                          </a:cubicBezTo>
                          <a:cubicBezTo>
                            <a:pt x="1615" y="522"/>
                            <a:pt x="1253" y="0"/>
                            <a:pt x="77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5" name="Google Shape;4655;p42"/>
                    <p:cNvSpPr/>
                    <p:nvPr/>
                  </p:nvSpPr>
                  <p:spPr>
                    <a:xfrm>
                      <a:off x="7177119" y="2021601"/>
                      <a:ext cx="55974" cy="109271"/>
                    </a:xfrm>
                    <a:custGeom>
                      <a:rect b="b" l="l" r="r" t="t"/>
                      <a:pathLst>
                        <a:path extrusionOk="0" h="4328" w="2217">
                          <a:moveTo>
                            <a:pt x="900" y="0"/>
                          </a:moveTo>
                          <a:lnTo>
                            <a:pt x="1" y="287"/>
                          </a:lnTo>
                          <a:lnTo>
                            <a:pt x="1324" y="4328"/>
                          </a:lnTo>
                          <a:lnTo>
                            <a:pt x="2217" y="4034"/>
                          </a:lnTo>
                          <a:lnTo>
                            <a:pt x="9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6" name="Google Shape;4656;p42"/>
                    <p:cNvSpPr/>
                    <p:nvPr/>
                  </p:nvSpPr>
                  <p:spPr>
                    <a:xfrm>
                      <a:off x="7177624" y="1999459"/>
                      <a:ext cx="40749" cy="34387"/>
                    </a:xfrm>
                    <a:custGeom>
                      <a:rect b="b" l="l" r="r" t="t"/>
                      <a:pathLst>
                        <a:path extrusionOk="0" h="1362" w="1614">
                          <a:moveTo>
                            <a:pt x="772" y="1"/>
                          </a:moveTo>
                          <a:cubicBezTo>
                            <a:pt x="701" y="1"/>
                            <a:pt x="628" y="12"/>
                            <a:pt x="554" y="36"/>
                          </a:cubicBezTo>
                          <a:cubicBezTo>
                            <a:pt x="196" y="147"/>
                            <a:pt x="0" y="538"/>
                            <a:pt x="118" y="897"/>
                          </a:cubicBezTo>
                          <a:cubicBezTo>
                            <a:pt x="218" y="1203"/>
                            <a:pt x="490" y="1362"/>
                            <a:pt x="763" y="1362"/>
                          </a:cubicBezTo>
                          <a:cubicBezTo>
                            <a:pt x="1002" y="1362"/>
                            <a:pt x="1241" y="1240"/>
                            <a:pt x="1369" y="988"/>
                          </a:cubicBezTo>
                          <a:cubicBezTo>
                            <a:pt x="1613" y="516"/>
                            <a:pt x="1249" y="1"/>
                            <a:pt x="77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7" name="Google Shape;4657;p42"/>
                    <p:cNvSpPr/>
                    <p:nvPr/>
                  </p:nvSpPr>
                  <p:spPr>
                    <a:xfrm>
                      <a:off x="7154902" y="2006882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772" y="0"/>
                          </a:moveTo>
                          <a:cubicBezTo>
                            <a:pt x="702" y="0"/>
                            <a:pt x="629" y="11"/>
                            <a:pt x="555" y="36"/>
                          </a:cubicBezTo>
                          <a:cubicBezTo>
                            <a:pt x="196" y="153"/>
                            <a:pt x="1" y="537"/>
                            <a:pt x="118" y="896"/>
                          </a:cubicBezTo>
                          <a:cubicBezTo>
                            <a:pt x="220" y="1204"/>
                            <a:pt x="495" y="1365"/>
                            <a:pt x="771" y="1365"/>
                          </a:cubicBezTo>
                          <a:cubicBezTo>
                            <a:pt x="1010" y="1365"/>
                            <a:pt x="1249" y="1244"/>
                            <a:pt x="1376" y="994"/>
                          </a:cubicBezTo>
                          <a:cubicBezTo>
                            <a:pt x="1615" y="522"/>
                            <a:pt x="1253" y="0"/>
                            <a:pt x="77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8" name="Google Shape;4658;p42"/>
                    <p:cNvSpPr/>
                    <p:nvPr/>
                  </p:nvSpPr>
                  <p:spPr>
                    <a:xfrm>
                      <a:off x="7212163" y="2105271"/>
                      <a:ext cx="40623" cy="34488"/>
                    </a:xfrm>
                    <a:custGeom>
                      <a:rect b="b" l="l" r="r" t="t"/>
                      <a:pathLst>
                        <a:path extrusionOk="0" h="1366" w="1609">
                          <a:moveTo>
                            <a:pt x="772" y="0"/>
                          </a:moveTo>
                          <a:cubicBezTo>
                            <a:pt x="702" y="0"/>
                            <a:pt x="629" y="12"/>
                            <a:pt x="555" y="36"/>
                          </a:cubicBezTo>
                          <a:cubicBezTo>
                            <a:pt x="196" y="153"/>
                            <a:pt x="1" y="538"/>
                            <a:pt x="118" y="896"/>
                          </a:cubicBezTo>
                          <a:cubicBezTo>
                            <a:pt x="216" y="1204"/>
                            <a:pt x="490" y="1365"/>
                            <a:pt x="766" y="1365"/>
                          </a:cubicBezTo>
                          <a:cubicBezTo>
                            <a:pt x="1004" y="1365"/>
                            <a:pt x="1243" y="1245"/>
                            <a:pt x="1370" y="994"/>
                          </a:cubicBezTo>
                          <a:cubicBezTo>
                            <a:pt x="1608" y="517"/>
                            <a:pt x="1248" y="0"/>
                            <a:pt x="77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9" name="Google Shape;4659;p42"/>
                    <p:cNvSpPr/>
                    <p:nvPr/>
                  </p:nvSpPr>
                  <p:spPr>
                    <a:xfrm>
                      <a:off x="7189465" y="2112517"/>
                      <a:ext cx="40749" cy="34539"/>
                    </a:xfrm>
                    <a:custGeom>
                      <a:rect b="b" l="l" r="r" t="t"/>
                      <a:pathLst>
                        <a:path extrusionOk="0" h="1368" w="1614">
                          <a:moveTo>
                            <a:pt x="770" y="0"/>
                          </a:moveTo>
                          <a:cubicBezTo>
                            <a:pt x="700" y="0"/>
                            <a:pt x="628" y="12"/>
                            <a:pt x="554" y="36"/>
                          </a:cubicBezTo>
                          <a:cubicBezTo>
                            <a:pt x="196" y="153"/>
                            <a:pt x="0" y="538"/>
                            <a:pt x="118" y="896"/>
                          </a:cubicBezTo>
                          <a:cubicBezTo>
                            <a:pt x="219" y="1206"/>
                            <a:pt x="491" y="1367"/>
                            <a:pt x="765" y="1367"/>
                          </a:cubicBezTo>
                          <a:cubicBezTo>
                            <a:pt x="1003" y="1367"/>
                            <a:pt x="1242" y="1246"/>
                            <a:pt x="1369" y="994"/>
                          </a:cubicBezTo>
                          <a:cubicBezTo>
                            <a:pt x="1614" y="522"/>
                            <a:pt x="1248" y="0"/>
                            <a:pt x="77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0" name="Google Shape;4660;p42"/>
                    <p:cNvSpPr/>
                    <p:nvPr/>
                  </p:nvSpPr>
                  <p:spPr>
                    <a:xfrm>
                      <a:off x="7270434" y="2309220"/>
                      <a:ext cx="45269" cy="36053"/>
                    </a:xfrm>
                    <a:custGeom>
                      <a:rect b="b" l="l" r="r" t="t"/>
                      <a:pathLst>
                        <a:path extrusionOk="0" h="1428" w="1793">
                          <a:moveTo>
                            <a:pt x="978" y="1"/>
                          </a:moveTo>
                          <a:cubicBezTo>
                            <a:pt x="0" y="1"/>
                            <a:pt x="0" y="1428"/>
                            <a:pt x="978" y="1428"/>
                          </a:cubicBezTo>
                          <a:cubicBezTo>
                            <a:pt x="1792" y="1428"/>
                            <a:pt x="1792" y="1"/>
                            <a:pt x="978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1" name="Google Shape;4661;p42"/>
                    <p:cNvSpPr/>
                    <p:nvPr/>
                  </p:nvSpPr>
                  <p:spPr>
                    <a:xfrm>
                      <a:off x="7309921" y="2361054"/>
                      <a:ext cx="18229" cy="28883"/>
                    </a:xfrm>
                    <a:custGeom>
                      <a:rect b="b" l="l" r="r" t="t"/>
                      <a:pathLst>
                        <a:path extrusionOk="0" h="1144" w="722">
                          <a:moveTo>
                            <a:pt x="222" y="1"/>
                          </a:moveTo>
                          <a:cubicBezTo>
                            <a:pt x="128" y="1"/>
                            <a:pt x="36" y="51"/>
                            <a:pt x="20" y="157"/>
                          </a:cubicBezTo>
                          <a:cubicBezTo>
                            <a:pt x="0" y="287"/>
                            <a:pt x="0" y="418"/>
                            <a:pt x="13" y="548"/>
                          </a:cubicBezTo>
                          <a:cubicBezTo>
                            <a:pt x="26" y="692"/>
                            <a:pt x="33" y="867"/>
                            <a:pt x="105" y="991"/>
                          </a:cubicBezTo>
                          <a:cubicBezTo>
                            <a:pt x="161" y="1096"/>
                            <a:pt x="269" y="1143"/>
                            <a:pt x="379" y="1143"/>
                          </a:cubicBezTo>
                          <a:cubicBezTo>
                            <a:pt x="549" y="1143"/>
                            <a:pt x="722" y="1027"/>
                            <a:pt x="698" y="828"/>
                          </a:cubicBezTo>
                          <a:cubicBezTo>
                            <a:pt x="672" y="581"/>
                            <a:pt x="489" y="372"/>
                            <a:pt x="437" y="157"/>
                          </a:cubicBezTo>
                          <a:cubicBezTo>
                            <a:pt x="417" y="54"/>
                            <a:pt x="318" y="1"/>
                            <a:pt x="22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2" name="Google Shape;4662;p42"/>
                    <p:cNvSpPr/>
                    <p:nvPr/>
                  </p:nvSpPr>
                  <p:spPr>
                    <a:xfrm>
                      <a:off x="7285886" y="2374662"/>
                      <a:ext cx="22420" cy="27318"/>
                    </a:xfrm>
                    <a:custGeom>
                      <a:rect b="b" l="l" r="r" t="t"/>
                      <a:pathLst>
                        <a:path extrusionOk="0" h="1082" w="888">
                          <a:moveTo>
                            <a:pt x="200" y="0"/>
                          </a:moveTo>
                          <a:cubicBezTo>
                            <a:pt x="130" y="0"/>
                            <a:pt x="63" y="45"/>
                            <a:pt x="40" y="120"/>
                          </a:cubicBezTo>
                          <a:cubicBezTo>
                            <a:pt x="7" y="211"/>
                            <a:pt x="1" y="302"/>
                            <a:pt x="14" y="400"/>
                          </a:cubicBezTo>
                          <a:cubicBezTo>
                            <a:pt x="33" y="465"/>
                            <a:pt x="46" y="531"/>
                            <a:pt x="66" y="596"/>
                          </a:cubicBezTo>
                          <a:cubicBezTo>
                            <a:pt x="79" y="648"/>
                            <a:pt x="92" y="700"/>
                            <a:pt x="112" y="752"/>
                          </a:cubicBezTo>
                          <a:cubicBezTo>
                            <a:pt x="109" y="716"/>
                            <a:pt x="107" y="698"/>
                            <a:pt x="107" y="698"/>
                          </a:cubicBezTo>
                          <a:lnTo>
                            <a:pt x="107" y="698"/>
                          </a:lnTo>
                          <a:cubicBezTo>
                            <a:pt x="107" y="698"/>
                            <a:pt x="111" y="731"/>
                            <a:pt x="118" y="798"/>
                          </a:cubicBezTo>
                          <a:lnTo>
                            <a:pt x="157" y="882"/>
                          </a:lnTo>
                          <a:cubicBezTo>
                            <a:pt x="177" y="915"/>
                            <a:pt x="203" y="941"/>
                            <a:pt x="229" y="974"/>
                          </a:cubicBezTo>
                          <a:cubicBezTo>
                            <a:pt x="288" y="1048"/>
                            <a:pt x="380" y="1081"/>
                            <a:pt x="473" y="1081"/>
                          </a:cubicBezTo>
                          <a:cubicBezTo>
                            <a:pt x="575" y="1081"/>
                            <a:pt x="679" y="1042"/>
                            <a:pt x="744" y="974"/>
                          </a:cubicBezTo>
                          <a:cubicBezTo>
                            <a:pt x="861" y="856"/>
                            <a:pt x="887" y="674"/>
                            <a:pt x="802" y="531"/>
                          </a:cubicBezTo>
                          <a:cubicBezTo>
                            <a:pt x="777" y="480"/>
                            <a:pt x="744" y="437"/>
                            <a:pt x="700" y="406"/>
                          </a:cubicBezTo>
                          <a:lnTo>
                            <a:pt x="700" y="406"/>
                          </a:lnTo>
                          <a:cubicBezTo>
                            <a:pt x="701" y="404"/>
                            <a:pt x="696" y="398"/>
                            <a:pt x="685" y="387"/>
                          </a:cubicBezTo>
                          <a:cubicBezTo>
                            <a:pt x="646" y="342"/>
                            <a:pt x="607" y="302"/>
                            <a:pt x="574" y="257"/>
                          </a:cubicBezTo>
                          <a:cubicBezTo>
                            <a:pt x="535" y="205"/>
                            <a:pt x="490" y="153"/>
                            <a:pt x="437" y="107"/>
                          </a:cubicBezTo>
                          <a:cubicBezTo>
                            <a:pt x="392" y="68"/>
                            <a:pt x="340" y="35"/>
                            <a:pt x="281" y="22"/>
                          </a:cubicBezTo>
                          <a:cubicBezTo>
                            <a:pt x="255" y="7"/>
                            <a:pt x="227" y="0"/>
                            <a:pt x="20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3" name="Google Shape;4663;p42"/>
                    <p:cNvSpPr/>
                    <p:nvPr/>
                  </p:nvSpPr>
                  <p:spPr>
                    <a:xfrm>
                      <a:off x="7105543" y="2516225"/>
                      <a:ext cx="61730" cy="50722"/>
                    </a:xfrm>
                    <a:custGeom>
                      <a:rect b="b" l="l" r="r" t="t"/>
                      <a:pathLst>
                        <a:path extrusionOk="0" h="2009" w="2445">
                          <a:moveTo>
                            <a:pt x="1304" y="1"/>
                          </a:moveTo>
                          <a:cubicBezTo>
                            <a:pt x="1" y="1"/>
                            <a:pt x="1" y="2008"/>
                            <a:pt x="1304" y="2008"/>
                          </a:cubicBezTo>
                          <a:cubicBezTo>
                            <a:pt x="2445" y="2008"/>
                            <a:pt x="2445" y="1"/>
                            <a:pt x="1304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4" name="Google Shape;4664;p42"/>
                    <p:cNvSpPr/>
                    <p:nvPr/>
                  </p:nvSpPr>
                  <p:spPr>
                    <a:xfrm>
                      <a:off x="7097160" y="2738706"/>
                      <a:ext cx="45420" cy="34589"/>
                    </a:xfrm>
                    <a:custGeom>
                      <a:rect b="b" l="l" r="r" t="t"/>
                      <a:pathLst>
                        <a:path extrusionOk="0" h="1370" w="1799">
                          <a:moveTo>
                            <a:pt x="984" y="0"/>
                          </a:moveTo>
                          <a:cubicBezTo>
                            <a:pt x="0" y="0"/>
                            <a:pt x="0" y="1369"/>
                            <a:pt x="984" y="1369"/>
                          </a:cubicBezTo>
                          <a:cubicBezTo>
                            <a:pt x="1799" y="1369"/>
                            <a:pt x="1799" y="0"/>
                            <a:pt x="984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5" name="Google Shape;4665;p42"/>
                    <p:cNvSpPr/>
                    <p:nvPr/>
                  </p:nvSpPr>
                  <p:spPr>
                    <a:xfrm>
                      <a:off x="7108345" y="2784202"/>
                      <a:ext cx="50520" cy="23127"/>
                    </a:xfrm>
                    <a:custGeom>
                      <a:rect b="b" l="l" r="r" t="t"/>
                      <a:pathLst>
                        <a:path extrusionOk="0" h="916" w="2001">
                          <a:moveTo>
                            <a:pt x="566" y="1"/>
                          </a:moveTo>
                          <a:cubicBezTo>
                            <a:pt x="467" y="1"/>
                            <a:pt x="364" y="24"/>
                            <a:pt x="255" y="82"/>
                          </a:cubicBezTo>
                          <a:cubicBezTo>
                            <a:pt x="13" y="206"/>
                            <a:pt x="0" y="532"/>
                            <a:pt x="170" y="721"/>
                          </a:cubicBezTo>
                          <a:cubicBezTo>
                            <a:pt x="327" y="883"/>
                            <a:pt x="500" y="915"/>
                            <a:pt x="689" y="915"/>
                          </a:cubicBezTo>
                          <a:cubicBezTo>
                            <a:pt x="781" y="915"/>
                            <a:pt x="877" y="907"/>
                            <a:pt x="978" y="903"/>
                          </a:cubicBezTo>
                          <a:cubicBezTo>
                            <a:pt x="1115" y="890"/>
                            <a:pt x="1239" y="890"/>
                            <a:pt x="1382" y="890"/>
                          </a:cubicBezTo>
                          <a:cubicBezTo>
                            <a:pt x="1500" y="890"/>
                            <a:pt x="1623" y="859"/>
                            <a:pt x="1742" y="859"/>
                          </a:cubicBezTo>
                          <a:cubicBezTo>
                            <a:pt x="1768" y="859"/>
                            <a:pt x="1793" y="861"/>
                            <a:pt x="1819" y="864"/>
                          </a:cubicBezTo>
                          <a:cubicBezTo>
                            <a:pt x="1827" y="866"/>
                            <a:pt x="1836" y="867"/>
                            <a:pt x="1844" y="867"/>
                          </a:cubicBezTo>
                          <a:cubicBezTo>
                            <a:pt x="1946" y="867"/>
                            <a:pt x="2000" y="722"/>
                            <a:pt x="1903" y="662"/>
                          </a:cubicBezTo>
                          <a:cubicBezTo>
                            <a:pt x="1767" y="571"/>
                            <a:pt x="1669" y="440"/>
                            <a:pt x="1525" y="369"/>
                          </a:cubicBezTo>
                          <a:cubicBezTo>
                            <a:pt x="1408" y="304"/>
                            <a:pt x="1291" y="251"/>
                            <a:pt x="1173" y="193"/>
                          </a:cubicBezTo>
                          <a:cubicBezTo>
                            <a:pt x="959" y="97"/>
                            <a:pt x="769" y="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6" name="Google Shape;4666;p42"/>
                    <p:cNvSpPr/>
                    <p:nvPr/>
                  </p:nvSpPr>
                  <p:spPr>
                    <a:xfrm>
                      <a:off x="6949715" y="2273849"/>
                      <a:ext cx="125581" cy="69961"/>
                    </a:xfrm>
                    <a:custGeom>
                      <a:rect b="b" l="l" r="r" t="t"/>
                      <a:pathLst>
                        <a:path extrusionOk="0" h="2771" w="4974">
                          <a:moveTo>
                            <a:pt x="2008" y="0"/>
                          </a:moveTo>
                          <a:cubicBezTo>
                            <a:pt x="1024" y="0"/>
                            <a:pt x="0" y="1141"/>
                            <a:pt x="880" y="1708"/>
                          </a:cubicBezTo>
                          <a:cubicBezTo>
                            <a:pt x="1760" y="2281"/>
                            <a:pt x="4973" y="2770"/>
                            <a:pt x="4973" y="2770"/>
                          </a:cubicBezTo>
                          <a:lnTo>
                            <a:pt x="4784" y="1056"/>
                          </a:lnTo>
                          <a:cubicBezTo>
                            <a:pt x="4133" y="1056"/>
                            <a:pt x="2992" y="0"/>
                            <a:pt x="200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7" name="Google Shape;4667;p42"/>
                    <p:cNvSpPr/>
                    <p:nvPr/>
                  </p:nvSpPr>
                  <p:spPr>
                    <a:xfrm>
                      <a:off x="7065551" y="2273849"/>
                      <a:ext cx="125758" cy="69961"/>
                    </a:xfrm>
                    <a:custGeom>
                      <a:rect b="b" l="l" r="r" t="t"/>
                      <a:pathLst>
                        <a:path extrusionOk="0" h="2771" w="4981">
                          <a:moveTo>
                            <a:pt x="2966" y="0"/>
                          </a:moveTo>
                          <a:cubicBezTo>
                            <a:pt x="1989" y="0"/>
                            <a:pt x="848" y="1056"/>
                            <a:pt x="196" y="1056"/>
                          </a:cubicBezTo>
                          <a:lnTo>
                            <a:pt x="1" y="2770"/>
                          </a:lnTo>
                          <a:cubicBezTo>
                            <a:pt x="1" y="2770"/>
                            <a:pt x="3214" y="2281"/>
                            <a:pt x="4094" y="1708"/>
                          </a:cubicBezTo>
                          <a:cubicBezTo>
                            <a:pt x="4980" y="1141"/>
                            <a:pt x="3950" y="0"/>
                            <a:pt x="296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4668" name="Google Shape;4668;p42"/>
                    <p:cNvGrpSpPr/>
                    <p:nvPr/>
                  </p:nvGrpSpPr>
                  <p:grpSpPr>
                    <a:xfrm>
                      <a:off x="6934567" y="1636703"/>
                      <a:ext cx="275980" cy="252450"/>
                      <a:chOff x="6934567" y="1636703"/>
                      <a:chExt cx="275980" cy="252450"/>
                    </a:xfrm>
                  </p:grpSpPr>
                  <p:sp>
                    <p:nvSpPr>
                      <p:cNvPr id="4669" name="Google Shape;4669;p42"/>
                      <p:cNvSpPr/>
                      <p:nvPr/>
                    </p:nvSpPr>
                    <p:spPr>
                      <a:xfrm>
                        <a:off x="6934567" y="1636703"/>
                        <a:ext cx="275980" cy="197334"/>
                      </a:xfrm>
                      <a:custGeom>
                        <a:rect b="b" l="l" r="r" t="t"/>
                        <a:pathLst>
                          <a:path extrusionOk="0" h="7816" w="10931">
                            <a:moveTo>
                              <a:pt x="3014" y="3747"/>
                            </a:moveTo>
                            <a:cubicBezTo>
                              <a:pt x="3652" y="3747"/>
                              <a:pt x="4263" y="4241"/>
                              <a:pt x="4263" y="4986"/>
                            </a:cubicBezTo>
                            <a:cubicBezTo>
                              <a:pt x="4263" y="5671"/>
                              <a:pt x="3709" y="6225"/>
                              <a:pt x="3025" y="6225"/>
                            </a:cubicBezTo>
                            <a:cubicBezTo>
                              <a:pt x="1917" y="6225"/>
                              <a:pt x="1369" y="4889"/>
                              <a:pt x="2145" y="4113"/>
                            </a:cubicBezTo>
                            <a:cubicBezTo>
                              <a:pt x="2398" y="3860"/>
                              <a:pt x="2709" y="3747"/>
                              <a:pt x="3014" y="3747"/>
                            </a:cubicBezTo>
                            <a:close/>
                            <a:moveTo>
                              <a:pt x="7855" y="3747"/>
                            </a:moveTo>
                            <a:cubicBezTo>
                              <a:pt x="8491" y="3747"/>
                              <a:pt x="9099" y="4241"/>
                              <a:pt x="9099" y="4986"/>
                            </a:cubicBezTo>
                            <a:cubicBezTo>
                              <a:pt x="9099" y="5671"/>
                              <a:pt x="8545" y="6225"/>
                              <a:pt x="7867" y="6225"/>
                            </a:cubicBezTo>
                            <a:cubicBezTo>
                              <a:pt x="6759" y="6225"/>
                              <a:pt x="6205" y="4895"/>
                              <a:pt x="6988" y="4113"/>
                            </a:cubicBezTo>
                            <a:cubicBezTo>
                              <a:pt x="7241" y="3860"/>
                              <a:pt x="7551" y="3747"/>
                              <a:pt x="7855" y="3747"/>
                            </a:cubicBezTo>
                            <a:close/>
                            <a:moveTo>
                              <a:pt x="3866" y="1"/>
                            </a:moveTo>
                            <a:cubicBezTo>
                              <a:pt x="1728" y="1"/>
                              <a:pt x="1" y="1734"/>
                              <a:pt x="1" y="3865"/>
                            </a:cubicBezTo>
                            <a:lnTo>
                              <a:pt x="1" y="3950"/>
                            </a:lnTo>
                            <a:cubicBezTo>
                              <a:pt x="1" y="6081"/>
                              <a:pt x="1728" y="7815"/>
                              <a:pt x="3866" y="7815"/>
                            </a:cubicBezTo>
                            <a:lnTo>
                              <a:pt x="7066" y="7815"/>
                            </a:lnTo>
                            <a:cubicBezTo>
                              <a:pt x="9197" y="7815"/>
                              <a:pt x="10931" y="6081"/>
                              <a:pt x="10931" y="3950"/>
                            </a:cubicBezTo>
                            <a:lnTo>
                              <a:pt x="10931" y="3865"/>
                            </a:lnTo>
                            <a:cubicBezTo>
                              <a:pt x="10931" y="1734"/>
                              <a:pt x="9197" y="1"/>
                              <a:pt x="7066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670" name="Google Shape;4670;p42"/>
                      <p:cNvSpPr/>
                      <p:nvPr/>
                    </p:nvSpPr>
                    <p:spPr>
                      <a:xfrm>
                        <a:off x="7001700" y="1770817"/>
                        <a:ext cx="137927" cy="118335"/>
                      </a:xfrm>
                      <a:custGeom>
                        <a:rect b="b" l="l" r="r" t="t"/>
                        <a:pathLst>
                          <a:path extrusionOk="0" h="4687" w="5463">
                            <a:moveTo>
                              <a:pt x="2810" y="391"/>
                            </a:moveTo>
                            <a:cubicBezTo>
                              <a:pt x="3149" y="391"/>
                              <a:pt x="3423" y="1128"/>
                              <a:pt x="3423" y="1467"/>
                            </a:cubicBezTo>
                            <a:cubicBezTo>
                              <a:pt x="3423" y="1806"/>
                              <a:pt x="3149" y="2079"/>
                              <a:pt x="2810" y="2079"/>
                            </a:cubicBezTo>
                            <a:cubicBezTo>
                              <a:pt x="2471" y="2079"/>
                              <a:pt x="2197" y="1806"/>
                              <a:pt x="2197" y="1467"/>
                            </a:cubicBezTo>
                            <a:cubicBezTo>
                              <a:pt x="2197" y="1128"/>
                              <a:pt x="2471" y="391"/>
                              <a:pt x="2810" y="391"/>
                            </a:cubicBezTo>
                            <a:close/>
                            <a:moveTo>
                              <a:pt x="1109" y="2607"/>
                            </a:moveTo>
                            <a:cubicBezTo>
                              <a:pt x="1331" y="2607"/>
                              <a:pt x="1506" y="2861"/>
                              <a:pt x="1526" y="3174"/>
                            </a:cubicBezTo>
                            <a:lnTo>
                              <a:pt x="685" y="3174"/>
                            </a:lnTo>
                            <a:cubicBezTo>
                              <a:pt x="705" y="2855"/>
                              <a:pt x="881" y="2607"/>
                              <a:pt x="1109" y="2607"/>
                            </a:cubicBezTo>
                            <a:close/>
                            <a:moveTo>
                              <a:pt x="4479" y="2607"/>
                            </a:moveTo>
                            <a:cubicBezTo>
                              <a:pt x="4700" y="2607"/>
                              <a:pt x="4883" y="2861"/>
                              <a:pt x="4902" y="3174"/>
                            </a:cubicBezTo>
                            <a:lnTo>
                              <a:pt x="4061" y="3174"/>
                            </a:lnTo>
                            <a:cubicBezTo>
                              <a:pt x="4074" y="2855"/>
                              <a:pt x="4257" y="2607"/>
                              <a:pt x="4479" y="2607"/>
                            </a:cubicBezTo>
                            <a:close/>
                            <a:moveTo>
                              <a:pt x="2230" y="2764"/>
                            </a:moveTo>
                            <a:cubicBezTo>
                              <a:pt x="2452" y="2764"/>
                              <a:pt x="2634" y="3018"/>
                              <a:pt x="2654" y="3331"/>
                            </a:cubicBezTo>
                            <a:lnTo>
                              <a:pt x="1813" y="3331"/>
                            </a:lnTo>
                            <a:cubicBezTo>
                              <a:pt x="1832" y="3011"/>
                              <a:pt x="2008" y="2764"/>
                              <a:pt x="2230" y="2764"/>
                            </a:cubicBezTo>
                            <a:close/>
                            <a:moveTo>
                              <a:pt x="3423" y="2764"/>
                            </a:moveTo>
                            <a:cubicBezTo>
                              <a:pt x="3644" y="2764"/>
                              <a:pt x="3820" y="3018"/>
                              <a:pt x="3840" y="3331"/>
                            </a:cubicBezTo>
                            <a:lnTo>
                              <a:pt x="2999" y="3331"/>
                            </a:lnTo>
                            <a:cubicBezTo>
                              <a:pt x="3019" y="3011"/>
                              <a:pt x="3201" y="2764"/>
                              <a:pt x="3423" y="2764"/>
                            </a:cubicBezTo>
                            <a:close/>
                            <a:moveTo>
                              <a:pt x="2334" y="0"/>
                            </a:moveTo>
                            <a:cubicBezTo>
                              <a:pt x="1044" y="0"/>
                              <a:pt x="1" y="1043"/>
                              <a:pt x="1" y="2334"/>
                            </a:cubicBezTo>
                            <a:lnTo>
                              <a:pt x="1" y="2353"/>
                            </a:lnTo>
                            <a:cubicBezTo>
                              <a:pt x="1" y="3637"/>
                              <a:pt x="1044" y="4686"/>
                              <a:pt x="2334" y="4686"/>
                            </a:cubicBezTo>
                            <a:lnTo>
                              <a:pt x="3129" y="4686"/>
                            </a:lnTo>
                            <a:cubicBezTo>
                              <a:pt x="4420" y="4686"/>
                              <a:pt x="5463" y="3637"/>
                              <a:pt x="5463" y="2353"/>
                            </a:cubicBezTo>
                            <a:lnTo>
                              <a:pt x="5463" y="2334"/>
                            </a:lnTo>
                            <a:cubicBezTo>
                              <a:pt x="5463" y="1043"/>
                              <a:pt x="4420" y="0"/>
                              <a:pt x="3129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671" name="Google Shape;4671;p42"/>
                      <p:cNvSpPr/>
                      <p:nvPr/>
                    </p:nvSpPr>
                    <p:spPr>
                      <a:xfrm>
                        <a:off x="7057168" y="1780689"/>
                        <a:ext cx="30802" cy="42643"/>
                      </a:xfrm>
                      <a:custGeom>
                        <a:rect b="b" l="l" r="r" t="t"/>
                        <a:pathLst>
                          <a:path extrusionOk="0" h="1689" w="1220">
                            <a:moveTo>
                              <a:pt x="606" y="0"/>
                            </a:moveTo>
                            <a:cubicBezTo>
                              <a:pt x="274" y="0"/>
                              <a:pt x="0" y="737"/>
                              <a:pt x="0" y="1076"/>
                            </a:cubicBezTo>
                            <a:cubicBezTo>
                              <a:pt x="0" y="1415"/>
                              <a:pt x="268" y="1688"/>
                              <a:pt x="606" y="1688"/>
                            </a:cubicBezTo>
                            <a:cubicBezTo>
                              <a:pt x="945" y="1688"/>
                              <a:pt x="1219" y="1415"/>
                              <a:pt x="1219" y="1076"/>
                            </a:cubicBezTo>
                            <a:cubicBezTo>
                              <a:pt x="1219" y="737"/>
                              <a:pt x="945" y="0"/>
                              <a:pt x="606" y="0"/>
                            </a:cubicBezTo>
                            <a:close/>
                          </a:path>
                        </a:pathLst>
                      </a:custGeom>
                      <a:solidFill>
                        <a:srgbClr val="869FB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sp>
              <p:nvSpPr>
                <p:cNvPr id="4672" name="Google Shape;4672;p42"/>
                <p:cNvSpPr/>
                <p:nvPr/>
              </p:nvSpPr>
              <p:spPr>
                <a:xfrm>
                  <a:off x="6865944" y="1544979"/>
                  <a:ext cx="406813" cy="325238"/>
                </a:xfrm>
                <a:custGeom>
                  <a:rect b="b" l="l" r="r" t="t"/>
                  <a:pathLst>
                    <a:path extrusionOk="0" h="12882" w="16113">
                      <a:moveTo>
                        <a:pt x="1005" y="8743"/>
                      </a:moveTo>
                      <a:cubicBezTo>
                        <a:pt x="1007" y="8847"/>
                        <a:pt x="1033" y="9013"/>
                        <a:pt x="1076" y="9219"/>
                      </a:cubicBezTo>
                      <a:lnTo>
                        <a:pt x="1076" y="9219"/>
                      </a:lnTo>
                      <a:cubicBezTo>
                        <a:pt x="1041" y="9039"/>
                        <a:pt x="1016" y="8878"/>
                        <a:pt x="1005" y="8743"/>
                      </a:cubicBezTo>
                      <a:close/>
                      <a:moveTo>
                        <a:pt x="8533" y="1"/>
                      </a:moveTo>
                      <a:cubicBezTo>
                        <a:pt x="7380" y="1"/>
                        <a:pt x="6099" y="275"/>
                        <a:pt x="4700" y="909"/>
                      </a:cubicBezTo>
                      <a:cubicBezTo>
                        <a:pt x="1" y="3034"/>
                        <a:pt x="1005" y="8743"/>
                        <a:pt x="1005" y="8743"/>
                      </a:cubicBezTo>
                      <a:cubicBezTo>
                        <a:pt x="946" y="6110"/>
                        <a:pt x="4042" y="3445"/>
                        <a:pt x="4042" y="3445"/>
                      </a:cubicBezTo>
                      <a:cubicBezTo>
                        <a:pt x="6225" y="4787"/>
                        <a:pt x="13538" y="6501"/>
                        <a:pt x="14209" y="6729"/>
                      </a:cubicBezTo>
                      <a:cubicBezTo>
                        <a:pt x="14551" y="6843"/>
                        <a:pt x="14772" y="11929"/>
                        <a:pt x="14749" y="12629"/>
                      </a:cubicBezTo>
                      <a:lnTo>
                        <a:pt x="14749" y="12629"/>
                      </a:lnTo>
                      <a:lnTo>
                        <a:pt x="15206" y="9551"/>
                      </a:lnTo>
                      <a:cubicBezTo>
                        <a:pt x="15206" y="9551"/>
                        <a:pt x="16112" y="6169"/>
                        <a:pt x="14437" y="3438"/>
                      </a:cubicBezTo>
                      <a:cubicBezTo>
                        <a:pt x="13261" y="1525"/>
                        <a:pt x="11252" y="1"/>
                        <a:pt x="8533" y="1"/>
                      </a:cubicBezTo>
                      <a:close/>
                      <a:moveTo>
                        <a:pt x="14749" y="12629"/>
                      </a:moveTo>
                      <a:lnTo>
                        <a:pt x="14737" y="12706"/>
                      </a:lnTo>
                      <a:cubicBezTo>
                        <a:pt x="14738" y="12707"/>
                        <a:pt x="14739" y="12708"/>
                        <a:pt x="14739" y="12708"/>
                      </a:cubicBezTo>
                      <a:cubicBezTo>
                        <a:pt x="14744" y="12708"/>
                        <a:pt x="14747" y="12680"/>
                        <a:pt x="14749" y="12629"/>
                      </a:cubicBezTo>
                      <a:close/>
                      <a:moveTo>
                        <a:pt x="1076" y="9219"/>
                      </a:moveTo>
                      <a:lnTo>
                        <a:pt x="1076" y="9219"/>
                      </a:lnTo>
                      <a:cubicBezTo>
                        <a:pt x="1330" y="10544"/>
                        <a:pt x="2113" y="12882"/>
                        <a:pt x="2113" y="12882"/>
                      </a:cubicBezTo>
                      <a:cubicBezTo>
                        <a:pt x="2113" y="12882"/>
                        <a:pt x="1321" y="10392"/>
                        <a:pt x="1076" y="9219"/>
                      </a:cubicBezTo>
                      <a:close/>
                    </a:path>
                  </a:pathLst>
                </a:custGeom>
                <a:solidFill>
                  <a:srgbClr val="BECB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673" name="Google Shape;4673;p42"/>
            <p:cNvGrpSpPr/>
            <p:nvPr/>
          </p:nvGrpSpPr>
          <p:grpSpPr>
            <a:xfrm>
              <a:off x="2207414" y="3837704"/>
              <a:ext cx="556884" cy="1305801"/>
              <a:chOff x="6794039" y="1544979"/>
              <a:chExt cx="556884" cy="1305801"/>
            </a:xfrm>
          </p:grpSpPr>
          <p:sp>
            <p:nvSpPr>
              <p:cNvPr id="4674" name="Google Shape;4674;p42"/>
              <p:cNvSpPr/>
              <p:nvPr/>
            </p:nvSpPr>
            <p:spPr>
              <a:xfrm>
                <a:off x="6843751" y="2801244"/>
                <a:ext cx="457459" cy="49536"/>
              </a:xfrm>
              <a:custGeom>
                <a:rect b="b" l="l" r="r" t="t"/>
                <a:pathLst>
                  <a:path extrusionOk="0" h="1962" w="18119">
                    <a:moveTo>
                      <a:pt x="9059" y="0"/>
                    </a:moveTo>
                    <a:cubicBezTo>
                      <a:pt x="4061" y="0"/>
                      <a:pt x="0" y="437"/>
                      <a:pt x="0" y="978"/>
                    </a:cubicBezTo>
                    <a:cubicBezTo>
                      <a:pt x="0" y="1519"/>
                      <a:pt x="4061" y="1962"/>
                      <a:pt x="9059" y="1962"/>
                    </a:cubicBezTo>
                    <a:cubicBezTo>
                      <a:pt x="14065" y="1962"/>
                      <a:pt x="18119" y="1519"/>
                      <a:pt x="18119" y="978"/>
                    </a:cubicBezTo>
                    <a:cubicBezTo>
                      <a:pt x="18119" y="437"/>
                      <a:pt x="14065" y="0"/>
                      <a:pt x="9059" y="0"/>
                    </a:cubicBezTo>
                    <a:close/>
                  </a:path>
                </a:pathLst>
              </a:custGeom>
              <a:solidFill>
                <a:srgbClr val="778C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75" name="Google Shape;4675;p42"/>
              <p:cNvGrpSpPr/>
              <p:nvPr/>
            </p:nvGrpSpPr>
            <p:grpSpPr>
              <a:xfrm>
                <a:off x="6794039" y="1544979"/>
                <a:ext cx="556884" cy="1272726"/>
                <a:chOff x="6794039" y="1544979"/>
                <a:chExt cx="556884" cy="1272726"/>
              </a:xfrm>
            </p:grpSpPr>
            <p:sp>
              <p:nvSpPr>
                <p:cNvPr id="4676" name="Google Shape;4676;p42"/>
                <p:cNvSpPr/>
                <p:nvPr/>
              </p:nvSpPr>
              <p:spPr>
                <a:xfrm>
                  <a:off x="6887026" y="1671923"/>
                  <a:ext cx="366796" cy="342129"/>
                </a:xfrm>
                <a:custGeom>
                  <a:rect b="b" l="l" r="r" t="t"/>
                  <a:pathLst>
                    <a:path extrusionOk="0" h="13551" w="14528">
                      <a:moveTo>
                        <a:pt x="2158" y="0"/>
                      </a:moveTo>
                      <a:cubicBezTo>
                        <a:pt x="965" y="0"/>
                        <a:pt x="0" y="965"/>
                        <a:pt x="0" y="2158"/>
                      </a:cubicBezTo>
                      <a:lnTo>
                        <a:pt x="0" y="11399"/>
                      </a:lnTo>
                      <a:cubicBezTo>
                        <a:pt x="0" y="12592"/>
                        <a:pt x="965" y="13550"/>
                        <a:pt x="2158" y="13550"/>
                      </a:cubicBezTo>
                      <a:lnTo>
                        <a:pt x="12377" y="13550"/>
                      </a:lnTo>
                      <a:cubicBezTo>
                        <a:pt x="13570" y="13550"/>
                        <a:pt x="14528" y="12592"/>
                        <a:pt x="14528" y="11399"/>
                      </a:cubicBezTo>
                      <a:lnTo>
                        <a:pt x="14528" y="2158"/>
                      </a:lnTo>
                      <a:cubicBezTo>
                        <a:pt x="14528" y="965"/>
                        <a:pt x="13570" y="0"/>
                        <a:pt x="12377" y="0"/>
                      </a:cubicBezTo>
                      <a:close/>
                    </a:path>
                  </a:pathLst>
                </a:custGeom>
                <a:solidFill>
                  <a:srgbClr val="BECB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677" name="Google Shape;4677;p42"/>
                <p:cNvGrpSpPr/>
                <p:nvPr/>
              </p:nvGrpSpPr>
              <p:grpSpPr>
                <a:xfrm>
                  <a:off x="6794039" y="1545206"/>
                  <a:ext cx="556884" cy="1272499"/>
                  <a:chOff x="6794039" y="1545206"/>
                  <a:chExt cx="556884" cy="1272499"/>
                </a:xfrm>
              </p:grpSpPr>
              <p:sp>
                <p:nvSpPr>
                  <p:cNvPr id="4678" name="Google Shape;4678;p42"/>
                  <p:cNvSpPr/>
                  <p:nvPr/>
                </p:nvSpPr>
                <p:spPr>
                  <a:xfrm>
                    <a:off x="6794039" y="1545206"/>
                    <a:ext cx="556884" cy="1272499"/>
                  </a:xfrm>
                  <a:custGeom>
                    <a:rect b="b" l="l" r="r" t="t"/>
                    <a:pathLst>
                      <a:path extrusionOk="0" h="50401" w="22057">
                        <a:moveTo>
                          <a:pt x="11028" y="1"/>
                        </a:moveTo>
                        <a:cubicBezTo>
                          <a:pt x="7053" y="1"/>
                          <a:pt x="3833" y="3220"/>
                          <a:pt x="3833" y="7196"/>
                        </a:cubicBezTo>
                        <a:lnTo>
                          <a:pt x="3833" y="7203"/>
                        </a:lnTo>
                        <a:cubicBezTo>
                          <a:pt x="3807" y="7203"/>
                          <a:pt x="3787" y="7196"/>
                          <a:pt x="3768" y="7196"/>
                        </a:cubicBezTo>
                        <a:cubicBezTo>
                          <a:pt x="3764" y="7196"/>
                          <a:pt x="3761" y="7196"/>
                          <a:pt x="3757" y="7196"/>
                        </a:cubicBezTo>
                        <a:cubicBezTo>
                          <a:pt x="3091" y="7196"/>
                          <a:pt x="2589" y="7806"/>
                          <a:pt x="2712" y="8461"/>
                        </a:cubicBezTo>
                        <a:cubicBezTo>
                          <a:pt x="2814" y="8976"/>
                          <a:pt x="3263" y="9319"/>
                          <a:pt x="3751" y="9319"/>
                        </a:cubicBezTo>
                        <a:cubicBezTo>
                          <a:pt x="3886" y="9319"/>
                          <a:pt x="4024" y="9293"/>
                          <a:pt x="4159" y="9236"/>
                        </a:cubicBezTo>
                        <a:cubicBezTo>
                          <a:pt x="4922" y="11537"/>
                          <a:pt x="6896" y="13362"/>
                          <a:pt x="9073" y="14079"/>
                        </a:cubicBezTo>
                        <a:lnTo>
                          <a:pt x="9073" y="16125"/>
                        </a:lnTo>
                        <a:lnTo>
                          <a:pt x="6864" y="16125"/>
                        </a:lnTo>
                        <a:cubicBezTo>
                          <a:pt x="6864" y="16125"/>
                          <a:pt x="6857" y="16171"/>
                          <a:pt x="6838" y="16177"/>
                        </a:cubicBezTo>
                        <a:cubicBezTo>
                          <a:pt x="6258" y="16177"/>
                          <a:pt x="5743" y="16555"/>
                          <a:pt x="5560" y="17109"/>
                        </a:cubicBezTo>
                        <a:lnTo>
                          <a:pt x="229" y="32862"/>
                        </a:lnTo>
                        <a:cubicBezTo>
                          <a:pt x="1" y="33553"/>
                          <a:pt x="372" y="34309"/>
                          <a:pt x="1070" y="34544"/>
                        </a:cubicBezTo>
                        <a:cubicBezTo>
                          <a:pt x="1209" y="34589"/>
                          <a:pt x="1350" y="34611"/>
                          <a:pt x="1488" y="34611"/>
                        </a:cubicBezTo>
                        <a:cubicBezTo>
                          <a:pt x="2045" y="34611"/>
                          <a:pt x="2563" y="34261"/>
                          <a:pt x="2751" y="33703"/>
                        </a:cubicBezTo>
                        <a:lnTo>
                          <a:pt x="2927" y="33188"/>
                        </a:lnTo>
                        <a:lnTo>
                          <a:pt x="3507" y="33436"/>
                        </a:lnTo>
                        <a:cubicBezTo>
                          <a:pt x="3507" y="33436"/>
                          <a:pt x="4009" y="32419"/>
                          <a:pt x="3468" y="31578"/>
                        </a:cubicBezTo>
                        <a:lnTo>
                          <a:pt x="6733" y="21919"/>
                        </a:lnTo>
                        <a:lnTo>
                          <a:pt x="6733" y="21919"/>
                        </a:lnTo>
                        <a:cubicBezTo>
                          <a:pt x="6733" y="27707"/>
                          <a:pt x="5951" y="29173"/>
                          <a:pt x="5951" y="32367"/>
                        </a:cubicBezTo>
                        <a:cubicBezTo>
                          <a:pt x="5951" y="35560"/>
                          <a:pt x="7861" y="48498"/>
                          <a:pt x="7861" y="48498"/>
                        </a:cubicBezTo>
                        <a:lnTo>
                          <a:pt x="5554" y="50401"/>
                        </a:lnTo>
                        <a:lnTo>
                          <a:pt x="10012" y="50401"/>
                        </a:lnTo>
                        <a:lnTo>
                          <a:pt x="10761" y="31630"/>
                        </a:lnTo>
                        <a:lnTo>
                          <a:pt x="11139" y="31630"/>
                        </a:lnTo>
                        <a:lnTo>
                          <a:pt x="11889" y="50401"/>
                        </a:lnTo>
                        <a:lnTo>
                          <a:pt x="16353" y="50401"/>
                        </a:lnTo>
                        <a:lnTo>
                          <a:pt x="14046" y="48498"/>
                        </a:lnTo>
                        <a:cubicBezTo>
                          <a:pt x="14046" y="48498"/>
                          <a:pt x="15949" y="34172"/>
                          <a:pt x="15949" y="31591"/>
                        </a:cubicBezTo>
                        <a:cubicBezTo>
                          <a:pt x="15949" y="29004"/>
                          <a:pt x="15291" y="27681"/>
                          <a:pt x="15291" y="21821"/>
                        </a:cubicBezTo>
                        <a:lnTo>
                          <a:pt x="15291" y="21821"/>
                        </a:lnTo>
                        <a:lnTo>
                          <a:pt x="18595" y="31578"/>
                        </a:lnTo>
                        <a:cubicBezTo>
                          <a:pt x="18048" y="32412"/>
                          <a:pt x="18556" y="33423"/>
                          <a:pt x="18556" y="33423"/>
                        </a:cubicBezTo>
                        <a:lnTo>
                          <a:pt x="19136" y="33181"/>
                        </a:lnTo>
                        <a:lnTo>
                          <a:pt x="19312" y="33703"/>
                        </a:lnTo>
                        <a:cubicBezTo>
                          <a:pt x="19495" y="34261"/>
                          <a:pt x="20012" y="34611"/>
                          <a:pt x="20569" y="34611"/>
                        </a:cubicBezTo>
                        <a:cubicBezTo>
                          <a:pt x="20707" y="34611"/>
                          <a:pt x="20848" y="34589"/>
                          <a:pt x="20987" y="34544"/>
                        </a:cubicBezTo>
                        <a:cubicBezTo>
                          <a:pt x="21685" y="34316"/>
                          <a:pt x="22056" y="33566"/>
                          <a:pt x="21828" y="32869"/>
                        </a:cubicBezTo>
                        <a:lnTo>
                          <a:pt x="16497" y="17122"/>
                        </a:lnTo>
                        <a:cubicBezTo>
                          <a:pt x="16334" y="16607"/>
                          <a:pt x="15878" y="16236"/>
                          <a:pt x="15337" y="16184"/>
                        </a:cubicBezTo>
                        <a:cubicBezTo>
                          <a:pt x="15317" y="16171"/>
                          <a:pt x="15304" y="16125"/>
                          <a:pt x="15304" y="16125"/>
                        </a:cubicBezTo>
                        <a:lnTo>
                          <a:pt x="12827" y="16125"/>
                        </a:lnTo>
                        <a:lnTo>
                          <a:pt x="12827" y="14124"/>
                        </a:lnTo>
                        <a:cubicBezTo>
                          <a:pt x="15050" y="13453"/>
                          <a:pt x="17096" y="11615"/>
                          <a:pt x="17885" y="9275"/>
                        </a:cubicBezTo>
                        <a:cubicBezTo>
                          <a:pt x="17970" y="9301"/>
                          <a:pt x="18054" y="9308"/>
                          <a:pt x="18139" y="9308"/>
                        </a:cubicBezTo>
                        <a:cubicBezTo>
                          <a:pt x="18143" y="9308"/>
                          <a:pt x="18147" y="9308"/>
                          <a:pt x="18151" y="9308"/>
                        </a:cubicBezTo>
                        <a:cubicBezTo>
                          <a:pt x="18713" y="9308"/>
                          <a:pt x="19169" y="8861"/>
                          <a:pt x="19195" y="8304"/>
                        </a:cubicBezTo>
                        <a:cubicBezTo>
                          <a:pt x="19215" y="7744"/>
                          <a:pt x="18791" y="7255"/>
                          <a:pt x="18230" y="7209"/>
                        </a:cubicBezTo>
                        <a:lnTo>
                          <a:pt x="18230" y="7196"/>
                        </a:lnTo>
                        <a:cubicBezTo>
                          <a:pt x="18230" y="3220"/>
                          <a:pt x="15011" y="1"/>
                          <a:pt x="1102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679" name="Google Shape;4679;p42"/>
                  <p:cNvGrpSpPr/>
                  <p:nvPr/>
                </p:nvGrpSpPr>
                <p:grpSpPr>
                  <a:xfrm>
                    <a:off x="6812697" y="1636703"/>
                    <a:ext cx="515453" cy="1170626"/>
                    <a:chOff x="6812697" y="1636703"/>
                    <a:chExt cx="515453" cy="1170626"/>
                  </a:xfrm>
                </p:grpSpPr>
                <p:sp>
                  <p:nvSpPr>
                    <p:cNvPr id="4680" name="Google Shape;4680;p42"/>
                    <p:cNvSpPr/>
                    <p:nvPr/>
                  </p:nvSpPr>
                  <p:spPr>
                    <a:xfrm>
                      <a:off x="6985920" y="2372566"/>
                      <a:ext cx="24692" cy="111266"/>
                    </a:xfrm>
                    <a:custGeom>
                      <a:rect b="b" l="l" r="r" t="t"/>
                      <a:pathLst>
                        <a:path extrusionOk="0" h="4407" w="978">
                          <a:moveTo>
                            <a:pt x="0" y="1"/>
                          </a:moveTo>
                          <a:lnTo>
                            <a:pt x="0" y="4407"/>
                          </a:lnTo>
                          <a:lnTo>
                            <a:pt x="978" y="4407"/>
                          </a:lnTo>
                          <a:lnTo>
                            <a:pt x="978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1" name="Google Shape;4681;p42"/>
                    <p:cNvSpPr/>
                    <p:nvPr/>
                  </p:nvSpPr>
                  <p:spPr>
                    <a:xfrm>
                      <a:off x="6963525" y="2349212"/>
                      <a:ext cx="41658" cy="35877"/>
                    </a:xfrm>
                    <a:custGeom>
                      <a:rect b="b" l="l" r="r" t="t"/>
                      <a:pathLst>
                        <a:path extrusionOk="0" h="1421" w="1650">
                          <a:moveTo>
                            <a:pt x="946" y="0"/>
                          </a:moveTo>
                          <a:cubicBezTo>
                            <a:pt x="314" y="0"/>
                            <a:pt x="1" y="763"/>
                            <a:pt x="444" y="1213"/>
                          </a:cubicBezTo>
                          <a:cubicBezTo>
                            <a:pt x="587" y="1356"/>
                            <a:pt x="764" y="1420"/>
                            <a:pt x="937" y="1420"/>
                          </a:cubicBezTo>
                          <a:cubicBezTo>
                            <a:pt x="1301" y="1420"/>
                            <a:pt x="1650" y="1139"/>
                            <a:pt x="1650" y="711"/>
                          </a:cubicBezTo>
                          <a:cubicBezTo>
                            <a:pt x="1650" y="320"/>
                            <a:pt x="133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2" name="Google Shape;4682;p42"/>
                    <p:cNvSpPr/>
                    <p:nvPr/>
                  </p:nvSpPr>
                  <p:spPr>
                    <a:xfrm>
                      <a:off x="6988218" y="2349212"/>
                      <a:ext cx="41658" cy="35877"/>
                    </a:xfrm>
                    <a:custGeom>
                      <a:rect b="b" l="l" r="r" t="t"/>
                      <a:pathLst>
                        <a:path extrusionOk="0" h="1421" w="1650">
                          <a:moveTo>
                            <a:pt x="946" y="0"/>
                          </a:moveTo>
                          <a:cubicBezTo>
                            <a:pt x="313" y="0"/>
                            <a:pt x="0" y="763"/>
                            <a:pt x="444" y="1213"/>
                          </a:cubicBezTo>
                          <a:cubicBezTo>
                            <a:pt x="589" y="1356"/>
                            <a:pt x="766" y="1420"/>
                            <a:pt x="940" y="1420"/>
                          </a:cubicBezTo>
                          <a:cubicBezTo>
                            <a:pt x="1303" y="1420"/>
                            <a:pt x="1649" y="1139"/>
                            <a:pt x="1649" y="711"/>
                          </a:cubicBezTo>
                          <a:cubicBezTo>
                            <a:pt x="1649" y="320"/>
                            <a:pt x="133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3" name="Google Shape;4683;p42"/>
                    <p:cNvSpPr/>
                    <p:nvPr/>
                  </p:nvSpPr>
                  <p:spPr>
                    <a:xfrm>
                      <a:off x="6963525" y="2464720"/>
                      <a:ext cx="41658" cy="35700"/>
                    </a:xfrm>
                    <a:custGeom>
                      <a:rect b="b" l="l" r="r" t="t"/>
                      <a:pathLst>
                        <a:path extrusionOk="0" h="1414" w="1650">
                          <a:moveTo>
                            <a:pt x="946" y="1"/>
                          </a:moveTo>
                          <a:cubicBezTo>
                            <a:pt x="314" y="1"/>
                            <a:pt x="1" y="757"/>
                            <a:pt x="444" y="1206"/>
                          </a:cubicBezTo>
                          <a:cubicBezTo>
                            <a:pt x="587" y="1350"/>
                            <a:pt x="764" y="1414"/>
                            <a:pt x="937" y="1414"/>
                          </a:cubicBezTo>
                          <a:cubicBezTo>
                            <a:pt x="1301" y="1414"/>
                            <a:pt x="1650" y="1132"/>
                            <a:pt x="1650" y="705"/>
                          </a:cubicBezTo>
                          <a:cubicBezTo>
                            <a:pt x="1650" y="314"/>
                            <a:pt x="1337" y="1"/>
                            <a:pt x="94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4" name="Google Shape;4684;p42"/>
                    <p:cNvSpPr/>
                    <p:nvPr/>
                  </p:nvSpPr>
                  <p:spPr>
                    <a:xfrm>
                      <a:off x="6988218" y="2464720"/>
                      <a:ext cx="41658" cy="35700"/>
                    </a:xfrm>
                    <a:custGeom>
                      <a:rect b="b" l="l" r="r" t="t"/>
                      <a:pathLst>
                        <a:path extrusionOk="0" h="1414" w="1650">
                          <a:moveTo>
                            <a:pt x="946" y="1"/>
                          </a:moveTo>
                          <a:cubicBezTo>
                            <a:pt x="313" y="1"/>
                            <a:pt x="0" y="757"/>
                            <a:pt x="444" y="1206"/>
                          </a:cubicBezTo>
                          <a:cubicBezTo>
                            <a:pt x="589" y="1350"/>
                            <a:pt x="766" y="1414"/>
                            <a:pt x="940" y="1414"/>
                          </a:cubicBezTo>
                          <a:cubicBezTo>
                            <a:pt x="1303" y="1414"/>
                            <a:pt x="1649" y="1132"/>
                            <a:pt x="1649" y="705"/>
                          </a:cubicBezTo>
                          <a:cubicBezTo>
                            <a:pt x="1649" y="314"/>
                            <a:pt x="1337" y="1"/>
                            <a:pt x="94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5" name="Google Shape;4685;p42"/>
                    <p:cNvSpPr/>
                    <p:nvPr/>
                  </p:nvSpPr>
                  <p:spPr>
                    <a:xfrm>
                      <a:off x="7001876" y="2594214"/>
                      <a:ext cx="30625" cy="104525"/>
                    </a:xfrm>
                    <a:custGeom>
                      <a:rect b="b" l="l" r="r" t="t"/>
                      <a:pathLst>
                        <a:path extrusionOk="0" h="4140" w="1213">
                          <a:moveTo>
                            <a:pt x="815" y="1"/>
                          </a:moveTo>
                          <a:lnTo>
                            <a:pt x="0" y="79"/>
                          </a:lnTo>
                          <a:lnTo>
                            <a:pt x="398" y="4140"/>
                          </a:lnTo>
                          <a:lnTo>
                            <a:pt x="1213" y="4061"/>
                          </a:lnTo>
                          <a:lnTo>
                            <a:pt x="815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6" name="Google Shape;4686;p42"/>
                    <p:cNvSpPr/>
                    <p:nvPr/>
                  </p:nvSpPr>
                  <p:spPr>
                    <a:xfrm>
                      <a:off x="6979987" y="2577349"/>
                      <a:ext cx="38124" cy="31938"/>
                    </a:xfrm>
                    <a:custGeom>
                      <a:rect b="b" l="l" r="r" t="t"/>
                      <a:pathLst>
                        <a:path extrusionOk="0" h="1265" w="1510">
                          <a:moveTo>
                            <a:pt x="848" y="0"/>
                          </a:moveTo>
                          <a:cubicBezTo>
                            <a:pt x="824" y="0"/>
                            <a:pt x="800" y="2"/>
                            <a:pt x="776" y="4"/>
                          </a:cubicBezTo>
                          <a:cubicBezTo>
                            <a:pt x="216" y="56"/>
                            <a:pt x="1" y="760"/>
                            <a:pt x="437" y="1119"/>
                          </a:cubicBezTo>
                          <a:cubicBezTo>
                            <a:pt x="559" y="1220"/>
                            <a:pt x="698" y="1265"/>
                            <a:pt x="835" y="1265"/>
                          </a:cubicBezTo>
                          <a:cubicBezTo>
                            <a:pt x="1182" y="1265"/>
                            <a:pt x="1509" y="973"/>
                            <a:pt x="1467" y="571"/>
                          </a:cubicBezTo>
                          <a:cubicBezTo>
                            <a:pt x="1437" y="243"/>
                            <a:pt x="1169" y="0"/>
                            <a:pt x="84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7" name="Google Shape;4687;p42"/>
                    <p:cNvSpPr/>
                    <p:nvPr/>
                  </p:nvSpPr>
                  <p:spPr>
                    <a:xfrm>
                      <a:off x="7002028" y="2575077"/>
                      <a:ext cx="38124" cy="32090"/>
                    </a:xfrm>
                    <a:custGeom>
                      <a:rect b="b" l="l" r="r" t="t"/>
                      <a:pathLst>
                        <a:path extrusionOk="0" h="1271" w="1510">
                          <a:moveTo>
                            <a:pt x="837" y="0"/>
                          </a:moveTo>
                          <a:cubicBezTo>
                            <a:pt x="817" y="0"/>
                            <a:pt x="797" y="1"/>
                            <a:pt x="777" y="3"/>
                          </a:cubicBezTo>
                          <a:cubicBezTo>
                            <a:pt x="216" y="62"/>
                            <a:pt x="1" y="766"/>
                            <a:pt x="438" y="1124"/>
                          </a:cubicBezTo>
                          <a:cubicBezTo>
                            <a:pt x="559" y="1225"/>
                            <a:pt x="699" y="1270"/>
                            <a:pt x="835" y="1270"/>
                          </a:cubicBezTo>
                          <a:cubicBezTo>
                            <a:pt x="1182" y="1270"/>
                            <a:pt x="1510" y="979"/>
                            <a:pt x="1467" y="576"/>
                          </a:cubicBezTo>
                          <a:cubicBezTo>
                            <a:pt x="1437" y="245"/>
                            <a:pt x="1163" y="0"/>
                            <a:pt x="83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8" name="Google Shape;4688;p42"/>
                    <p:cNvSpPr/>
                    <p:nvPr/>
                  </p:nvSpPr>
                  <p:spPr>
                    <a:xfrm>
                      <a:off x="6989859" y="2680182"/>
                      <a:ext cx="38174" cy="31963"/>
                    </a:xfrm>
                    <a:custGeom>
                      <a:rect b="b" l="l" r="r" t="t"/>
                      <a:pathLst>
                        <a:path extrusionOk="0" h="1266" w="1512">
                          <a:moveTo>
                            <a:pt x="852" y="1"/>
                          </a:moveTo>
                          <a:cubicBezTo>
                            <a:pt x="829" y="1"/>
                            <a:pt x="806" y="2"/>
                            <a:pt x="783" y="5"/>
                          </a:cubicBezTo>
                          <a:cubicBezTo>
                            <a:pt x="222" y="57"/>
                            <a:pt x="1" y="761"/>
                            <a:pt x="437" y="1119"/>
                          </a:cubicBezTo>
                          <a:cubicBezTo>
                            <a:pt x="561" y="1220"/>
                            <a:pt x="701" y="1265"/>
                            <a:pt x="838" y="1265"/>
                          </a:cubicBezTo>
                          <a:cubicBezTo>
                            <a:pt x="1186" y="1265"/>
                            <a:pt x="1511" y="974"/>
                            <a:pt x="1474" y="572"/>
                          </a:cubicBezTo>
                          <a:cubicBezTo>
                            <a:pt x="1443" y="249"/>
                            <a:pt x="1169" y="1"/>
                            <a:pt x="85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9" name="Google Shape;4689;p42"/>
                    <p:cNvSpPr/>
                    <p:nvPr/>
                  </p:nvSpPr>
                  <p:spPr>
                    <a:xfrm>
                      <a:off x="7012076" y="2678086"/>
                      <a:ext cx="37997" cy="32090"/>
                    </a:xfrm>
                    <a:custGeom>
                      <a:rect b="b" l="l" r="r" t="t"/>
                      <a:pathLst>
                        <a:path extrusionOk="0" h="1271" w="1505">
                          <a:moveTo>
                            <a:pt x="836" y="0"/>
                          </a:moveTo>
                          <a:cubicBezTo>
                            <a:pt x="816" y="0"/>
                            <a:pt x="796" y="1"/>
                            <a:pt x="776" y="3"/>
                          </a:cubicBezTo>
                          <a:cubicBezTo>
                            <a:pt x="216" y="55"/>
                            <a:pt x="1" y="765"/>
                            <a:pt x="431" y="1124"/>
                          </a:cubicBezTo>
                          <a:cubicBezTo>
                            <a:pt x="554" y="1225"/>
                            <a:pt x="694" y="1270"/>
                            <a:pt x="831" y="1270"/>
                          </a:cubicBezTo>
                          <a:cubicBezTo>
                            <a:pt x="1179" y="1270"/>
                            <a:pt x="1504" y="979"/>
                            <a:pt x="1467" y="576"/>
                          </a:cubicBezTo>
                          <a:cubicBezTo>
                            <a:pt x="1436" y="245"/>
                            <a:pt x="1157" y="0"/>
                            <a:pt x="83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0" name="Google Shape;4690;p42"/>
                    <p:cNvSpPr/>
                    <p:nvPr/>
                  </p:nvSpPr>
                  <p:spPr>
                    <a:xfrm>
                      <a:off x="6850316" y="2178085"/>
                      <a:ext cx="55974" cy="109271"/>
                    </a:xfrm>
                    <a:custGeom>
                      <a:rect b="b" l="l" r="r" t="t"/>
                      <a:pathLst>
                        <a:path extrusionOk="0" h="4328" w="2217">
                          <a:moveTo>
                            <a:pt x="1317" y="0"/>
                          </a:moveTo>
                          <a:lnTo>
                            <a:pt x="1" y="4035"/>
                          </a:lnTo>
                          <a:lnTo>
                            <a:pt x="894" y="4328"/>
                          </a:lnTo>
                          <a:lnTo>
                            <a:pt x="2217" y="287"/>
                          </a:lnTo>
                          <a:lnTo>
                            <a:pt x="131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1" name="Google Shape;4691;p42"/>
                    <p:cNvSpPr/>
                    <p:nvPr/>
                  </p:nvSpPr>
                  <p:spPr>
                    <a:xfrm>
                      <a:off x="6864858" y="2156120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841" y="0"/>
                          </a:moveTo>
                          <a:cubicBezTo>
                            <a:pt x="361" y="0"/>
                            <a:pt x="1" y="516"/>
                            <a:pt x="239" y="987"/>
                          </a:cubicBezTo>
                          <a:cubicBezTo>
                            <a:pt x="367" y="1242"/>
                            <a:pt x="607" y="1364"/>
                            <a:pt x="847" y="1364"/>
                          </a:cubicBezTo>
                          <a:cubicBezTo>
                            <a:pt x="1122" y="1364"/>
                            <a:pt x="1396" y="1203"/>
                            <a:pt x="1497" y="896"/>
                          </a:cubicBezTo>
                          <a:cubicBezTo>
                            <a:pt x="1615" y="538"/>
                            <a:pt x="1419" y="147"/>
                            <a:pt x="1061" y="36"/>
                          </a:cubicBezTo>
                          <a:cubicBezTo>
                            <a:pt x="986" y="12"/>
                            <a:pt x="912" y="0"/>
                            <a:pt x="84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2" name="Google Shape;4692;p42"/>
                    <p:cNvSpPr/>
                    <p:nvPr/>
                  </p:nvSpPr>
                  <p:spPr>
                    <a:xfrm>
                      <a:off x="6887581" y="2163517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841" y="1"/>
                          </a:moveTo>
                          <a:cubicBezTo>
                            <a:pt x="361" y="1"/>
                            <a:pt x="0" y="516"/>
                            <a:pt x="239" y="988"/>
                          </a:cubicBezTo>
                          <a:cubicBezTo>
                            <a:pt x="366" y="1242"/>
                            <a:pt x="606" y="1365"/>
                            <a:pt x="846" y="1365"/>
                          </a:cubicBezTo>
                          <a:cubicBezTo>
                            <a:pt x="1121" y="1365"/>
                            <a:pt x="1396" y="1203"/>
                            <a:pt x="1497" y="897"/>
                          </a:cubicBezTo>
                          <a:cubicBezTo>
                            <a:pt x="1614" y="538"/>
                            <a:pt x="1419" y="154"/>
                            <a:pt x="1060" y="36"/>
                          </a:cubicBezTo>
                          <a:cubicBezTo>
                            <a:pt x="985" y="12"/>
                            <a:pt x="912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3" name="Google Shape;4693;p42"/>
                    <p:cNvSpPr/>
                    <p:nvPr/>
                  </p:nvSpPr>
                  <p:spPr>
                    <a:xfrm>
                      <a:off x="6830471" y="2261755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839" y="1"/>
                          </a:moveTo>
                          <a:cubicBezTo>
                            <a:pt x="362" y="1"/>
                            <a:pt x="0" y="522"/>
                            <a:pt x="239" y="994"/>
                          </a:cubicBezTo>
                          <a:cubicBezTo>
                            <a:pt x="367" y="1246"/>
                            <a:pt x="605" y="1368"/>
                            <a:pt x="843" y="1368"/>
                          </a:cubicBezTo>
                          <a:cubicBezTo>
                            <a:pt x="1117" y="1368"/>
                            <a:pt x="1390" y="1207"/>
                            <a:pt x="1491" y="896"/>
                          </a:cubicBezTo>
                          <a:cubicBezTo>
                            <a:pt x="1614" y="538"/>
                            <a:pt x="1412" y="153"/>
                            <a:pt x="1054" y="36"/>
                          </a:cubicBezTo>
                          <a:cubicBezTo>
                            <a:pt x="981" y="12"/>
                            <a:pt x="908" y="1"/>
                            <a:pt x="839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4" name="Google Shape;4694;p42"/>
                    <p:cNvSpPr/>
                    <p:nvPr/>
                  </p:nvSpPr>
                  <p:spPr>
                    <a:xfrm>
                      <a:off x="6853017" y="2269178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843" y="0"/>
                          </a:moveTo>
                          <a:cubicBezTo>
                            <a:pt x="362" y="0"/>
                            <a:pt x="0" y="522"/>
                            <a:pt x="239" y="994"/>
                          </a:cubicBezTo>
                          <a:cubicBezTo>
                            <a:pt x="367" y="1245"/>
                            <a:pt x="607" y="1367"/>
                            <a:pt x="846" y="1367"/>
                          </a:cubicBezTo>
                          <a:cubicBezTo>
                            <a:pt x="1122" y="1367"/>
                            <a:pt x="1396" y="1206"/>
                            <a:pt x="1497" y="896"/>
                          </a:cubicBezTo>
                          <a:cubicBezTo>
                            <a:pt x="1614" y="537"/>
                            <a:pt x="1419" y="153"/>
                            <a:pt x="1060" y="35"/>
                          </a:cubicBezTo>
                          <a:cubicBezTo>
                            <a:pt x="986" y="11"/>
                            <a:pt x="913" y="0"/>
                            <a:pt x="84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5" name="Google Shape;4695;p42"/>
                    <p:cNvSpPr/>
                    <p:nvPr/>
                  </p:nvSpPr>
                  <p:spPr>
                    <a:xfrm>
                      <a:off x="6907905" y="2021424"/>
                      <a:ext cx="55974" cy="109448"/>
                    </a:xfrm>
                    <a:custGeom>
                      <a:rect b="b" l="l" r="r" t="t"/>
                      <a:pathLst>
                        <a:path extrusionOk="0" h="4335" w="2217">
                          <a:moveTo>
                            <a:pt x="1324" y="0"/>
                          </a:moveTo>
                          <a:lnTo>
                            <a:pt x="1" y="4041"/>
                          </a:lnTo>
                          <a:lnTo>
                            <a:pt x="900" y="4335"/>
                          </a:lnTo>
                          <a:lnTo>
                            <a:pt x="2217" y="294"/>
                          </a:lnTo>
                          <a:lnTo>
                            <a:pt x="1324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6" name="Google Shape;4696;p42"/>
                    <p:cNvSpPr/>
                    <p:nvPr/>
                  </p:nvSpPr>
                  <p:spPr>
                    <a:xfrm>
                      <a:off x="6922625" y="1999459"/>
                      <a:ext cx="40775" cy="34387"/>
                    </a:xfrm>
                    <a:custGeom>
                      <a:rect b="b" l="l" r="r" t="t"/>
                      <a:pathLst>
                        <a:path extrusionOk="0" h="1362" w="1615">
                          <a:moveTo>
                            <a:pt x="841" y="1"/>
                          </a:moveTo>
                          <a:cubicBezTo>
                            <a:pt x="361" y="1"/>
                            <a:pt x="1" y="516"/>
                            <a:pt x="239" y="988"/>
                          </a:cubicBezTo>
                          <a:cubicBezTo>
                            <a:pt x="367" y="1240"/>
                            <a:pt x="608" y="1362"/>
                            <a:pt x="848" y="1362"/>
                          </a:cubicBezTo>
                          <a:cubicBezTo>
                            <a:pt x="1123" y="1362"/>
                            <a:pt x="1396" y="1203"/>
                            <a:pt x="1497" y="897"/>
                          </a:cubicBezTo>
                          <a:cubicBezTo>
                            <a:pt x="1614" y="538"/>
                            <a:pt x="1419" y="147"/>
                            <a:pt x="1060" y="36"/>
                          </a:cubicBezTo>
                          <a:cubicBezTo>
                            <a:pt x="986" y="12"/>
                            <a:pt x="912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7" name="Google Shape;4697;p42"/>
                    <p:cNvSpPr/>
                    <p:nvPr/>
                  </p:nvSpPr>
                  <p:spPr>
                    <a:xfrm>
                      <a:off x="6945196" y="2006882"/>
                      <a:ext cx="40749" cy="34463"/>
                    </a:xfrm>
                    <a:custGeom>
                      <a:rect b="b" l="l" r="r" t="t"/>
                      <a:pathLst>
                        <a:path extrusionOk="0" h="1365" w="1614">
                          <a:moveTo>
                            <a:pt x="844" y="0"/>
                          </a:moveTo>
                          <a:cubicBezTo>
                            <a:pt x="366" y="0"/>
                            <a:pt x="0" y="522"/>
                            <a:pt x="245" y="994"/>
                          </a:cubicBezTo>
                          <a:cubicBezTo>
                            <a:pt x="371" y="1244"/>
                            <a:pt x="609" y="1365"/>
                            <a:pt x="846" y="1365"/>
                          </a:cubicBezTo>
                          <a:cubicBezTo>
                            <a:pt x="1121" y="1365"/>
                            <a:pt x="1395" y="1204"/>
                            <a:pt x="1496" y="896"/>
                          </a:cubicBezTo>
                          <a:cubicBezTo>
                            <a:pt x="1613" y="537"/>
                            <a:pt x="1418" y="153"/>
                            <a:pt x="1059" y="36"/>
                          </a:cubicBezTo>
                          <a:cubicBezTo>
                            <a:pt x="986" y="11"/>
                            <a:pt x="914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8" name="Google Shape;4698;p42"/>
                    <p:cNvSpPr/>
                    <p:nvPr/>
                  </p:nvSpPr>
                  <p:spPr>
                    <a:xfrm>
                      <a:off x="6888061" y="2105271"/>
                      <a:ext cx="40775" cy="34488"/>
                    </a:xfrm>
                    <a:custGeom>
                      <a:rect b="b" l="l" r="r" t="t"/>
                      <a:pathLst>
                        <a:path extrusionOk="0" h="1366" w="1615">
                          <a:moveTo>
                            <a:pt x="842" y="0"/>
                          </a:moveTo>
                          <a:cubicBezTo>
                            <a:pt x="361" y="0"/>
                            <a:pt x="1" y="517"/>
                            <a:pt x="239" y="994"/>
                          </a:cubicBezTo>
                          <a:cubicBezTo>
                            <a:pt x="366" y="1245"/>
                            <a:pt x="605" y="1365"/>
                            <a:pt x="844" y="1365"/>
                          </a:cubicBezTo>
                          <a:cubicBezTo>
                            <a:pt x="1120" y="1365"/>
                            <a:pt x="1396" y="1204"/>
                            <a:pt x="1497" y="896"/>
                          </a:cubicBezTo>
                          <a:cubicBezTo>
                            <a:pt x="1615" y="538"/>
                            <a:pt x="1419" y="153"/>
                            <a:pt x="1061" y="36"/>
                          </a:cubicBezTo>
                          <a:cubicBezTo>
                            <a:pt x="986" y="12"/>
                            <a:pt x="912" y="0"/>
                            <a:pt x="84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9" name="Google Shape;4699;p42"/>
                    <p:cNvSpPr/>
                    <p:nvPr/>
                  </p:nvSpPr>
                  <p:spPr>
                    <a:xfrm>
                      <a:off x="6910783" y="2112517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843" y="0"/>
                          </a:moveTo>
                          <a:cubicBezTo>
                            <a:pt x="361" y="0"/>
                            <a:pt x="0" y="522"/>
                            <a:pt x="239" y="994"/>
                          </a:cubicBezTo>
                          <a:cubicBezTo>
                            <a:pt x="366" y="1246"/>
                            <a:pt x="606" y="1367"/>
                            <a:pt x="846" y="1367"/>
                          </a:cubicBezTo>
                          <a:cubicBezTo>
                            <a:pt x="1121" y="1367"/>
                            <a:pt x="1396" y="1206"/>
                            <a:pt x="1497" y="896"/>
                          </a:cubicBezTo>
                          <a:cubicBezTo>
                            <a:pt x="1614" y="538"/>
                            <a:pt x="1419" y="153"/>
                            <a:pt x="1060" y="36"/>
                          </a:cubicBezTo>
                          <a:cubicBezTo>
                            <a:pt x="986" y="12"/>
                            <a:pt x="913" y="0"/>
                            <a:pt x="84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0" name="Google Shape;4700;p42"/>
                    <p:cNvSpPr/>
                    <p:nvPr/>
                  </p:nvSpPr>
                  <p:spPr>
                    <a:xfrm>
                      <a:off x="6957113" y="1968758"/>
                      <a:ext cx="226622" cy="24717"/>
                    </a:xfrm>
                    <a:custGeom>
                      <a:rect b="b" l="l" r="r" t="t"/>
                      <a:pathLst>
                        <a:path extrusionOk="0" h="979" w="8976">
                          <a:moveTo>
                            <a:pt x="450" y="1"/>
                          </a:moveTo>
                          <a:cubicBezTo>
                            <a:pt x="203" y="1"/>
                            <a:pt x="1" y="196"/>
                            <a:pt x="1" y="451"/>
                          </a:cubicBezTo>
                          <a:lnTo>
                            <a:pt x="1" y="529"/>
                          </a:lnTo>
                          <a:cubicBezTo>
                            <a:pt x="1" y="776"/>
                            <a:pt x="203" y="979"/>
                            <a:pt x="450" y="979"/>
                          </a:cubicBezTo>
                          <a:lnTo>
                            <a:pt x="8532" y="979"/>
                          </a:lnTo>
                          <a:cubicBezTo>
                            <a:pt x="8780" y="979"/>
                            <a:pt x="8975" y="776"/>
                            <a:pt x="8975" y="529"/>
                          </a:cubicBezTo>
                          <a:lnTo>
                            <a:pt x="8975" y="451"/>
                          </a:lnTo>
                          <a:cubicBezTo>
                            <a:pt x="8975" y="196"/>
                            <a:pt x="8780" y="1"/>
                            <a:pt x="853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1" name="Google Shape;4701;p42"/>
                    <p:cNvSpPr/>
                    <p:nvPr/>
                  </p:nvSpPr>
                  <p:spPr>
                    <a:xfrm>
                      <a:off x="7039546" y="1927453"/>
                      <a:ext cx="61907" cy="24717"/>
                    </a:xfrm>
                    <a:custGeom>
                      <a:rect b="b" l="l" r="r" t="t"/>
                      <a:pathLst>
                        <a:path extrusionOk="0" h="979" w="2452">
                          <a:moveTo>
                            <a:pt x="451" y="1"/>
                          </a:moveTo>
                          <a:cubicBezTo>
                            <a:pt x="203" y="1"/>
                            <a:pt x="1" y="203"/>
                            <a:pt x="1" y="451"/>
                          </a:cubicBezTo>
                          <a:lnTo>
                            <a:pt x="1" y="535"/>
                          </a:lnTo>
                          <a:cubicBezTo>
                            <a:pt x="1" y="783"/>
                            <a:pt x="203" y="979"/>
                            <a:pt x="451" y="979"/>
                          </a:cubicBezTo>
                          <a:lnTo>
                            <a:pt x="2002" y="979"/>
                          </a:lnTo>
                          <a:cubicBezTo>
                            <a:pt x="2250" y="979"/>
                            <a:pt x="2452" y="783"/>
                            <a:pt x="2452" y="535"/>
                          </a:cubicBezTo>
                          <a:lnTo>
                            <a:pt x="2452" y="451"/>
                          </a:lnTo>
                          <a:cubicBezTo>
                            <a:pt x="2452" y="203"/>
                            <a:pt x="2250" y="1"/>
                            <a:pt x="200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2" name="Google Shape;4702;p42"/>
                    <p:cNvSpPr/>
                    <p:nvPr/>
                  </p:nvSpPr>
                  <p:spPr>
                    <a:xfrm>
                      <a:off x="7039546" y="2257236"/>
                      <a:ext cx="61907" cy="24692"/>
                    </a:xfrm>
                    <a:custGeom>
                      <a:rect b="b" l="l" r="r" t="t"/>
                      <a:pathLst>
                        <a:path extrusionOk="0" h="978" w="2452">
                          <a:moveTo>
                            <a:pt x="451" y="0"/>
                          </a:moveTo>
                          <a:cubicBezTo>
                            <a:pt x="203" y="0"/>
                            <a:pt x="1" y="202"/>
                            <a:pt x="1" y="450"/>
                          </a:cubicBezTo>
                          <a:lnTo>
                            <a:pt x="1" y="528"/>
                          </a:lnTo>
                          <a:cubicBezTo>
                            <a:pt x="1" y="782"/>
                            <a:pt x="203" y="978"/>
                            <a:pt x="451" y="978"/>
                          </a:cubicBezTo>
                          <a:lnTo>
                            <a:pt x="2002" y="978"/>
                          </a:lnTo>
                          <a:cubicBezTo>
                            <a:pt x="2250" y="978"/>
                            <a:pt x="2452" y="782"/>
                            <a:pt x="2452" y="528"/>
                          </a:cubicBezTo>
                          <a:lnTo>
                            <a:pt x="2452" y="450"/>
                          </a:lnTo>
                          <a:cubicBezTo>
                            <a:pt x="2452" y="202"/>
                            <a:pt x="2250" y="0"/>
                            <a:pt x="200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3" name="Google Shape;4703;p42"/>
                    <p:cNvSpPr/>
                    <p:nvPr/>
                  </p:nvSpPr>
                  <p:spPr>
                    <a:xfrm>
                      <a:off x="7039546" y="2216082"/>
                      <a:ext cx="61907" cy="24717"/>
                    </a:xfrm>
                    <a:custGeom>
                      <a:rect b="b" l="l" r="r" t="t"/>
                      <a:pathLst>
                        <a:path extrusionOk="0" h="979" w="2452">
                          <a:moveTo>
                            <a:pt x="451" y="1"/>
                          </a:moveTo>
                          <a:cubicBezTo>
                            <a:pt x="203" y="1"/>
                            <a:pt x="1" y="196"/>
                            <a:pt x="1" y="444"/>
                          </a:cubicBezTo>
                          <a:lnTo>
                            <a:pt x="1" y="529"/>
                          </a:lnTo>
                          <a:cubicBezTo>
                            <a:pt x="1" y="776"/>
                            <a:pt x="203" y="978"/>
                            <a:pt x="451" y="978"/>
                          </a:cubicBezTo>
                          <a:lnTo>
                            <a:pt x="2002" y="978"/>
                          </a:lnTo>
                          <a:cubicBezTo>
                            <a:pt x="2250" y="978"/>
                            <a:pt x="2452" y="776"/>
                            <a:pt x="2452" y="529"/>
                          </a:cubicBezTo>
                          <a:lnTo>
                            <a:pt x="2452" y="444"/>
                          </a:lnTo>
                          <a:cubicBezTo>
                            <a:pt x="2452" y="196"/>
                            <a:pt x="2250" y="1"/>
                            <a:pt x="200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4" name="Google Shape;4704;p42"/>
                    <p:cNvSpPr/>
                    <p:nvPr/>
                  </p:nvSpPr>
                  <p:spPr>
                    <a:xfrm>
                      <a:off x="7039546" y="2178893"/>
                      <a:ext cx="61907" cy="24717"/>
                    </a:xfrm>
                    <a:custGeom>
                      <a:rect b="b" l="l" r="r" t="t"/>
                      <a:pathLst>
                        <a:path extrusionOk="0" h="979" w="2452">
                          <a:moveTo>
                            <a:pt x="451" y="1"/>
                          </a:moveTo>
                          <a:cubicBezTo>
                            <a:pt x="203" y="1"/>
                            <a:pt x="1" y="203"/>
                            <a:pt x="1" y="450"/>
                          </a:cubicBezTo>
                          <a:lnTo>
                            <a:pt x="1" y="535"/>
                          </a:lnTo>
                          <a:cubicBezTo>
                            <a:pt x="1" y="783"/>
                            <a:pt x="203" y="978"/>
                            <a:pt x="451" y="978"/>
                          </a:cubicBezTo>
                          <a:lnTo>
                            <a:pt x="2002" y="978"/>
                          </a:lnTo>
                          <a:cubicBezTo>
                            <a:pt x="2250" y="978"/>
                            <a:pt x="2452" y="783"/>
                            <a:pt x="2452" y="535"/>
                          </a:cubicBezTo>
                          <a:lnTo>
                            <a:pt x="2452" y="450"/>
                          </a:lnTo>
                          <a:cubicBezTo>
                            <a:pt x="2452" y="203"/>
                            <a:pt x="2250" y="1"/>
                            <a:pt x="200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5" name="Google Shape;4705;p42"/>
                    <p:cNvSpPr/>
                    <p:nvPr/>
                  </p:nvSpPr>
                  <p:spPr>
                    <a:xfrm>
                      <a:off x="7051892" y="1972873"/>
                      <a:ext cx="32948" cy="185493"/>
                    </a:xfrm>
                    <a:custGeom>
                      <a:rect b="b" l="l" r="r" t="t"/>
                      <a:pathLst>
                        <a:path extrusionOk="0" h="7347" w="1305">
                          <a:moveTo>
                            <a:pt x="653" y="1"/>
                          </a:moveTo>
                          <a:cubicBezTo>
                            <a:pt x="294" y="1"/>
                            <a:pt x="1" y="294"/>
                            <a:pt x="1" y="653"/>
                          </a:cubicBezTo>
                          <a:lnTo>
                            <a:pt x="1" y="6694"/>
                          </a:lnTo>
                          <a:cubicBezTo>
                            <a:pt x="1" y="7053"/>
                            <a:pt x="294" y="7346"/>
                            <a:pt x="653" y="7346"/>
                          </a:cubicBezTo>
                          <a:cubicBezTo>
                            <a:pt x="1011" y="7346"/>
                            <a:pt x="1304" y="7053"/>
                            <a:pt x="1304" y="6694"/>
                          </a:cubicBezTo>
                          <a:lnTo>
                            <a:pt x="1304" y="653"/>
                          </a:lnTo>
                          <a:cubicBezTo>
                            <a:pt x="1304" y="294"/>
                            <a:pt x="1011" y="1"/>
                            <a:pt x="653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6" name="Google Shape;4706;p42"/>
                    <p:cNvSpPr/>
                    <p:nvPr/>
                  </p:nvSpPr>
                  <p:spPr>
                    <a:xfrm>
                      <a:off x="7058810" y="2022661"/>
                      <a:ext cx="95461" cy="38124"/>
                    </a:xfrm>
                    <a:custGeom>
                      <a:rect b="b" l="l" r="r" t="t"/>
                      <a:pathLst>
                        <a:path extrusionOk="0" h="1510" w="3781">
                          <a:moveTo>
                            <a:pt x="636" y="1"/>
                          </a:moveTo>
                          <a:cubicBezTo>
                            <a:pt x="417" y="1"/>
                            <a:pt x="213" y="131"/>
                            <a:pt x="124" y="343"/>
                          </a:cubicBezTo>
                          <a:cubicBezTo>
                            <a:pt x="1" y="623"/>
                            <a:pt x="124" y="949"/>
                            <a:pt x="398" y="1072"/>
                          </a:cubicBezTo>
                          <a:cubicBezTo>
                            <a:pt x="913" y="1294"/>
                            <a:pt x="1591" y="1509"/>
                            <a:pt x="2308" y="1509"/>
                          </a:cubicBezTo>
                          <a:cubicBezTo>
                            <a:pt x="2660" y="1509"/>
                            <a:pt x="3012" y="1451"/>
                            <a:pt x="3351" y="1340"/>
                          </a:cubicBezTo>
                          <a:cubicBezTo>
                            <a:pt x="3637" y="1229"/>
                            <a:pt x="3781" y="910"/>
                            <a:pt x="3683" y="623"/>
                          </a:cubicBezTo>
                          <a:cubicBezTo>
                            <a:pt x="3599" y="391"/>
                            <a:pt x="3379" y="245"/>
                            <a:pt x="3143" y="245"/>
                          </a:cubicBezTo>
                          <a:cubicBezTo>
                            <a:pt x="3087" y="245"/>
                            <a:pt x="3029" y="253"/>
                            <a:pt x="2973" y="271"/>
                          </a:cubicBezTo>
                          <a:cubicBezTo>
                            <a:pt x="2755" y="350"/>
                            <a:pt x="2527" y="382"/>
                            <a:pt x="2298" y="382"/>
                          </a:cubicBezTo>
                          <a:cubicBezTo>
                            <a:pt x="1771" y="382"/>
                            <a:pt x="1243" y="211"/>
                            <a:pt x="848" y="43"/>
                          </a:cubicBezTo>
                          <a:cubicBezTo>
                            <a:pt x="778" y="14"/>
                            <a:pt x="706" y="1"/>
                            <a:pt x="63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7" name="Google Shape;4707;p42"/>
                    <p:cNvSpPr/>
                    <p:nvPr/>
                  </p:nvSpPr>
                  <p:spPr>
                    <a:xfrm>
                      <a:off x="7050427" y="2076135"/>
                      <a:ext cx="108135" cy="37947"/>
                    </a:xfrm>
                    <a:custGeom>
                      <a:rect b="b" l="l" r="r" t="t"/>
                      <a:pathLst>
                        <a:path extrusionOk="0" h="1503" w="4283">
                          <a:moveTo>
                            <a:pt x="642" y="1"/>
                          </a:moveTo>
                          <a:cubicBezTo>
                            <a:pt x="423" y="1"/>
                            <a:pt x="218" y="131"/>
                            <a:pt x="124" y="343"/>
                          </a:cubicBezTo>
                          <a:cubicBezTo>
                            <a:pt x="0" y="623"/>
                            <a:pt x="130" y="955"/>
                            <a:pt x="411" y="1079"/>
                          </a:cubicBezTo>
                          <a:cubicBezTo>
                            <a:pt x="997" y="1346"/>
                            <a:pt x="1636" y="1490"/>
                            <a:pt x="2281" y="1503"/>
                          </a:cubicBezTo>
                          <a:cubicBezTo>
                            <a:pt x="2848" y="1503"/>
                            <a:pt x="3409" y="1366"/>
                            <a:pt x="3904" y="1099"/>
                          </a:cubicBezTo>
                          <a:cubicBezTo>
                            <a:pt x="4178" y="949"/>
                            <a:pt x="4282" y="603"/>
                            <a:pt x="4132" y="330"/>
                          </a:cubicBezTo>
                          <a:cubicBezTo>
                            <a:pt x="4030" y="143"/>
                            <a:pt x="3839" y="38"/>
                            <a:pt x="3642" y="38"/>
                          </a:cubicBezTo>
                          <a:cubicBezTo>
                            <a:pt x="3550" y="38"/>
                            <a:pt x="3457" y="61"/>
                            <a:pt x="3370" y="108"/>
                          </a:cubicBezTo>
                          <a:cubicBezTo>
                            <a:pt x="3019" y="298"/>
                            <a:pt x="2650" y="370"/>
                            <a:pt x="2291" y="370"/>
                          </a:cubicBezTo>
                          <a:cubicBezTo>
                            <a:pt x="1762" y="370"/>
                            <a:pt x="1254" y="214"/>
                            <a:pt x="854" y="43"/>
                          </a:cubicBezTo>
                          <a:cubicBezTo>
                            <a:pt x="784" y="14"/>
                            <a:pt x="712" y="1"/>
                            <a:pt x="64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8" name="Google Shape;4708;p42"/>
                    <p:cNvSpPr/>
                    <p:nvPr/>
                  </p:nvSpPr>
                  <p:spPr>
                    <a:xfrm>
                      <a:off x="6988722" y="2022358"/>
                      <a:ext cx="90361" cy="37922"/>
                    </a:xfrm>
                    <a:custGeom>
                      <a:rect b="b" l="l" r="r" t="t"/>
                      <a:pathLst>
                        <a:path extrusionOk="0" h="1502" w="3579">
                          <a:moveTo>
                            <a:pt x="2935" y="0"/>
                          </a:moveTo>
                          <a:cubicBezTo>
                            <a:pt x="2854" y="0"/>
                            <a:pt x="2771" y="18"/>
                            <a:pt x="2692" y="55"/>
                          </a:cubicBezTo>
                          <a:cubicBezTo>
                            <a:pt x="2323" y="212"/>
                            <a:pt x="1818" y="373"/>
                            <a:pt x="1276" y="373"/>
                          </a:cubicBezTo>
                          <a:cubicBezTo>
                            <a:pt x="1099" y="373"/>
                            <a:pt x="918" y="356"/>
                            <a:pt x="737" y="315"/>
                          </a:cubicBezTo>
                          <a:cubicBezTo>
                            <a:pt x="697" y="307"/>
                            <a:pt x="657" y="303"/>
                            <a:pt x="617" y="303"/>
                          </a:cubicBezTo>
                          <a:cubicBezTo>
                            <a:pt x="361" y="303"/>
                            <a:pt x="127" y="480"/>
                            <a:pt x="65" y="746"/>
                          </a:cubicBezTo>
                          <a:cubicBezTo>
                            <a:pt x="0" y="1052"/>
                            <a:pt x="189" y="1352"/>
                            <a:pt x="495" y="1417"/>
                          </a:cubicBezTo>
                          <a:cubicBezTo>
                            <a:pt x="750" y="1476"/>
                            <a:pt x="1004" y="1502"/>
                            <a:pt x="1264" y="1502"/>
                          </a:cubicBezTo>
                          <a:cubicBezTo>
                            <a:pt x="1910" y="1489"/>
                            <a:pt x="2548" y="1352"/>
                            <a:pt x="3142" y="1084"/>
                          </a:cubicBezTo>
                          <a:cubicBezTo>
                            <a:pt x="3435" y="974"/>
                            <a:pt x="3578" y="628"/>
                            <a:pt x="3454" y="341"/>
                          </a:cubicBezTo>
                          <a:cubicBezTo>
                            <a:pt x="3359" y="128"/>
                            <a:pt x="3153" y="0"/>
                            <a:pt x="293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9" name="Google Shape;4709;p42"/>
                    <p:cNvSpPr/>
                    <p:nvPr/>
                  </p:nvSpPr>
                  <p:spPr>
                    <a:xfrm>
                      <a:off x="7058305" y="2132892"/>
                      <a:ext cx="95966" cy="38149"/>
                    </a:xfrm>
                    <a:custGeom>
                      <a:rect b="b" l="l" r="r" t="t"/>
                      <a:pathLst>
                        <a:path extrusionOk="0" h="1511" w="3801">
                          <a:moveTo>
                            <a:pt x="650" y="0"/>
                          </a:moveTo>
                          <a:cubicBezTo>
                            <a:pt x="429" y="0"/>
                            <a:pt x="218" y="128"/>
                            <a:pt x="125" y="343"/>
                          </a:cubicBezTo>
                          <a:cubicBezTo>
                            <a:pt x="1" y="624"/>
                            <a:pt x="138" y="956"/>
                            <a:pt x="418" y="1080"/>
                          </a:cubicBezTo>
                          <a:cubicBezTo>
                            <a:pt x="933" y="1301"/>
                            <a:pt x="1611" y="1510"/>
                            <a:pt x="2321" y="1510"/>
                          </a:cubicBezTo>
                          <a:cubicBezTo>
                            <a:pt x="2339" y="1510"/>
                            <a:pt x="2357" y="1510"/>
                            <a:pt x="2375" y="1510"/>
                          </a:cubicBezTo>
                          <a:cubicBezTo>
                            <a:pt x="2715" y="1510"/>
                            <a:pt x="3049" y="1452"/>
                            <a:pt x="3371" y="1340"/>
                          </a:cubicBezTo>
                          <a:cubicBezTo>
                            <a:pt x="3657" y="1236"/>
                            <a:pt x="3801" y="917"/>
                            <a:pt x="3703" y="630"/>
                          </a:cubicBezTo>
                          <a:cubicBezTo>
                            <a:pt x="3620" y="396"/>
                            <a:pt x="3404" y="249"/>
                            <a:pt x="3171" y="249"/>
                          </a:cubicBezTo>
                          <a:cubicBezTo>
                            <a:pt x="3112" y="249"/>
                            <a:pt x="3052" y="258"/>
                            <a:pt x="2993" y="278"/>
                          </a:cubicBezTo>
                          <a:cubicBezTo>
                            <a:pt x="2776" y="355"/>
                            <a:pt x="2549" y="386"/>
                            <a:pt x="2321" y="386"/>
                          </a:cubicBezTo>
                          <a:cubicBezTo>
                            <a:pt x="1794" y="386"/>
                            <a:pt x="1264" y="216"/>
                            <a:pt x="868" y="43"/>
                          </a:cubicBezTo>
                          <a:cubicBezTo>
                            <a:pt x="797" y="14"/>
                            <a:pt x="723" y="0"/>
                            <a:pt x="65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0" name="Google Shape;4710;p42"/>
                    <p:cNvSpPr/>
                    <p:nvPr/>
                  </p:nvSpPr>
                  <p:spPr>
                    <a:xfrm>
                      <a:off x="6988722" y="2132589"/>
                      <a:ext cx="90361" cy="38098"/>
                    </a:xfrm>
                    <a:custGeom>
                      <a:rect b="b" l="l" r="r" t="t"/>
                      <a:pathLst>
                        <a:path extrusionOk="0" h="1509" w="3579">
                          <a:moveTo>
                            <a:pt x="2935" y="1"/>
                          </a:moveTo>
                          <a:cubicBezTo>
                            <a:pt x="2854" y="1"/>
                            <a:pt x="2771" y="18"/>
                            <a:pt x="2692" y="55"/>
                          </a:cubicBezTo>
                          <a:cubicBezTo>
                            <a:pt x="2321" y="214"/>
                            <a:pt x="1812" y="379"/>
                            <a:pt x="1267" y="379"/>
                          </a:cubicBezTo>
                          <a:cubicBezTo>
                            <a:pt x="1093" y="379"/>
                            <a:pt x="915" y="362"/>
                            <a:pt x="737" y="323"/>
                          </a:cubicBezTo>
                          <a:cubicBezTo>
                            <a:pt x="697" y="314"/>
                            <a:pt x="657" y="310"/>
                            <a:pt x="617" y="310"/>
                          </a:cubicBezTo>
                          <a:cubicBezTo>
                            <a:pt x="360" y="310"/>
                            <a:pt x="122" y="487"/>
                            <a:pt x="65" y="753"/>
                          </a:cubicBezTo>
                          <a:cubicBezTo>
                            <a:pt x="0" y="1053"/>
                            <a:pt x="189" y="1359"/>
                            <a:pt x="495" y="1424"/>
                          </a:cubicBezTo>
                          <a:cubicBezTo>
                            <a:pt x="750" y="1476"/>
                            <a:pt x="1004" y="1509"/>
                            <a:pt x="1264" y="1509"/>
                          </a:cubicBezTo>
                          <a:cubicBezTo>
                            <a:pt x="1910" y="1496"/>
                            <a:pt x="2548" y="1359"/>
                            <a:pt x="3142" y="1092"/>
                          </a:cubicBezTo>
                          <a:cubicBezTo>
                            <a:pt x="3435" y="974"/>
                            <a:pt x="3578" y="636"/>
                            <a:pt x="3454" y="342"/>
                          </a:cubicBezTo>
                          <a:cubicBezTo>
                            <a:pt x="3359" y="128"/>
                            <a:pt x="3153" y="1"/>
                            <a:pt x="2935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1" name="Google Shape;4711;p42"/>
                    <p:cNvSpPr/>
                    <p:nvPr/>
                  </p:nvSpPr>
                  <p:spPr>
                    <a:xfrm>
                      <a:off x="6976351" y="2075959"/>
                      <a:ext cx="110786" cy="37493"/>
                    </a:xfrm>
                    <a:custGeom>
                      <a:rect b="b" l="l" r="r" t="t"/>
                      <a:pathLst>
                        <a:path extrusionOk="0" h="1485" w="4388">
                          <a:moveTo>
                            <a:pt x="3746" y="1"/>
                          </a:moveTo>
                          <a:cubicBezTo>
                            <a:pt x="3664" y="1"/>
                            <a:pt x="3580" y="19"/>
                            <a:pt x="3501" y="56"/>
                          </a:cubicBezTo>
                          <a:cubicBezTo>
                            <a:pt x="3025" y="259"/>
                            <a:pt x="2545" y="361"/>
                            <a:pt x="2098" y="361"/>
                          </a:cubicBezTo>
                          <a:cubicBezTo>
                            <a:pt x="1713" y="361"/>
                            <a:pt x="1351" y="286"/>
                            <a:pt x="1038" y="135"/>
                          </a:cubicBezTo>
                          <a:cubicBezTo>
                            <a:pt x="956" y="101"/>
                            <a:pt x="878" y="86"/>
                            <a:pt x="804" y="86"/>
                          </a:cubicBezTo>
                          <a:cubicBezTo>
                            <a:pt x="283" y="86"/>
                            <a:pt x="0" y="849"/>
                            <a:pt x="549" y="1151"/>
                          </a:cubicBezTo>
                          <a:cubicBezTo>
                            <a:pt x="1018" y="1373"/>
                            <a:pt x="1530" y="1484"/>
                            <a:pt x="2055" y="1484"/>
                          </a:cubicBezTo>
                          <a:cubicBezTo>
                            <a:pt x="2070" y="1484"/>
                            <a:pt x="2085" y="1484"/>
                            <a:pt x="2100" y="1484"/>
                          </a:cubicBezTo>
                          <a:cubicBezTo>
                            <a:pt x="2732" y="1477"/>
                            <a:pt x="3364" y="1347"/>
                            <a:pt x="3944" y="1086"/>
                          </a:cubicBezTo>
                          <a:cubicBezTo>
                            <a:pt x="4244" y="969"/>
                            <a:pt x="4388" y="630"/>
                            <a:pt x="4257" y="337"/>
                          </a:cubicBezTo>
                          <a:cubicBezTo>
                            <a:pt x="4168" y="124"/>
                            <a:pt x="3962" y="1"/>
                            <a:pt x="374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2" name="Google Shape;4712;p42"/>
                    <p:cNvSpPr/>
                    <p:nvPr/>
                  </p:nvSpPr>
                  <p:spPr>
                    <a:xfrm>
                      <a:off x="6825321" y="2309220"/>
                      <a:ext cx="45269" cy="36053"/>
                    </a:xfrm>
                    <a:custGeom>
                      <a:rect b="b" l="l" r="r" t="t"/>
                      <a:pathLst>
                        <a:path extrusionOk="0" h="1428" w="1793">
                          <a:moveTo>
                            <a:pt x="815" y="1"/>
                          </a:moveTo>
                          <a:cubicBezTo>
                            <a:pt x="0" y="1"/>
                            <a:pt x="0" y="1428"/>
                            <a:pt x="815" y="1428"/>
                          </a:cubicBezTo>
                          <a:cubicBezTo>
                            <a:pt x="1792" y="1428"/>
                            <a:pt x="1792" y="1"/>
                            <a:pt x="815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3" name="Google Shape;4713;p42"/>
                    <p:cNvSpPr/>
                    <p:nvPr/>
                  </p:nvSpPr>
                  <p:spPr>
                    <a:xfrm>
                      <a:off x="6812697" y="2361054"/>
                      <a:ext cx="18405" cy="28883"/>
                    </a:xfrm>
                    <a:custGeom>
                      <a:rect b="b" l="l" r="r" t="t"/>
                      <a:pathLst>
                        <a:path extrusionOk="0" h="1144" w="729">
                          <a:moveTo>
                            <a:pt x="506" y="1"/>
                          </a:moveTo>
                          <a:cubicBezTo>
                            <a:pt x="409" y="1"/>
                            <a:pt x="308" y="54"/>
                            <a:pt x="285" y="157"/>
                          </a:cubicBezTo>
                          <a:cubicBezTo>
                            <a:pt x="239" y="372"/>
                            <a:pt x="57" y="581"/>
                            <a:pt x="24" y="828"/>
                          </a:cubicBezTo>
                          <a:cubicBezTo>
                            <a:pt x="0" y="1027"/>
                            <a:pt x="175" y="1143"/>
                            <a:pt x="348" y="1143"/>
                          </a:cubicBezTo>
                          <a:cubicBezTo>
                            <a:pt x="458" y="1143"/>
                            <a:pt x="568" y="1096"/>
                            <a:pt x="624" y="991"/>
                          </a:cubicBezTo>
                          <a:cubicBezTo>
                            <a:pt x="696" y="867"/>
                            <a:pt x="702" y="692"/>
                            <a:pt x="715" y="548"/>
                          </a:cubicBezTo>
                          <a:cubicBezTo>
                            <a:pt x="728" y="418"/>
                            <a:pt x="728" y="287"/>
                            <a:pt x="709" y="157"/>
                          </a:cubicBezTo>
                          <a:cubicBezTo>
                            <a:pt x="693" y="51"/>
                            <a:pt x="601" y="1"/>
                            <a:pt x="50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4" name="Google Shape;4714;p42"/>
                    <p:cNvSpPr/>
                    <p:nvPr/>
                  </p:nvSpPr>
                  <p:spPr>
                    <a:xfrm>
                      <a:off x="6832339" y="2374662"/>
                      <a:ext cx="22773" cy="27318"/>
                    </a:xfrm>
                    <a:custGeom>
                      <a:rect b="b" l="l" r="r" t="t"/>
                      <a:pathLst>
                        <a:path extrusionOk="0" h="1082" w="902">
                          <a:moveTo>
                            <a:pt x="700" y="0"/>
                          </a:moveTo>
                          <a:cubicBezTo>
                            <a:pt x="672" y="0"/>
                            <a:pt x="643" y="7"/>
                            <a:pt x="615" y="22"/>
                          </a:cubicBezTo>
                          <a:cubicBezTo>
                            <a:pt x="556" y="35"/>
                            <a:pt x="504" y="68"/>
                            <a:pt x="459" y="107"/>
                          </a:cubicBezTo>
                          <a:cubicBezTo>
                            <a:pt x="413" y="153"/>
                            <a:pt x="367" y="205"/>
                            <a:pt x="328" y="257"/>
                          </a:cubicBezTo>
                          <a:cubicBezTo>
                            <a:pt x="289" y="302"/>
                            <a:pt x="250" y="342"/>
                            <a:pt x="217" y="387"/>
                          </a:cubicBezTo>
                          <a:cubicBezTo>
                            <a:pt x="207" y="398"/>
                            <a:pt x="200" y="405"/>
                            <a:pt x="197" y="408"/>
                          </a:cubicBezTo>
                          <a:lnTo>
                            <a:pt x="197" y="408"/>
                          </a:lnTo>
                          <a:cubicBezTo>
                            <a:pt x="24" y="543"/>
                            <a:pt x="0" y="804"/>
                            <a:pt x="152" y="974"/>
                          </a:cubicBezTo>
                          <a:cubicBezTo>
                            <a:pt x="220" y="1042"/>
                            <a:pt x="326" y="1081"/>
                            <a:pt x="429" y="1081"/>
                          </a:cubicBezTo>
                          <a:cubicBezTo>
                            <a:pt x="523" y="1081"/>
                            <a:pt x="615" y="1048"/>
                            <a:pt x="674" y="974"/>
                          </a:cubicBezTo>
                          <a:cubicBezTo>
                            <a:pt x="700" y="941"/>
                            <a:pt x="719" y="915"/>
                            <a:pt x="745" y="882"/>
                          </a:cubicBezTo>
                          <a:cubicBezTo>
                            <a:pt x="765" y="856"/>
                            <a:pt x="771" y="824"/>
                            <a:pt x="784" y="798"/>
                          </a:cubicBezTo>
                          <a:cubicBezTo>
                            <a:pt x="792" y="731"/>
                            <a:pt x="795" y="698"/>
                            <a:pt x="795" y="698"/>
                          </a:cubicBezTo>
                          <a:lnTo>
                            <a:pt x="795" y="698"/>
                          </a:lnTo>
                          <a:cubicBezTo>
                            <a:pt x="795" y="698"/>
                            <a:pt x="794" y="716"/>
                            <a:pt x="791" y="752"/>
                          </a:cubicBezTo>
                          <a:cubicBezTo>
                            <a:pt x="811" y="700"/>
                            <a:pt x="824" y="648"/>
                            <a:pt x="837" y="596"/>
                          </a:cubicBezTo>
                          <a:cubicBezTo>
                            <a:pt x="850" y="531"/>
                            <a:pt x="869" y="465"/>
                            <a:pt x="882" y="400"/>
                          </a:cubicBezTo>
                          <a:cubicBezTo>
                            <a:pt x="902" y="302"/>
                            <a:pt x="895" y="211"/>
                            <a:pt x="863" y="120"/>
                          </a:cubicBezTo>
                          <a:cubicBezTo>
                            <a:pt x="839" y="45"/>
                            <a:pt x="772" y="0"/>
                            <a:pt x="70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5" name="Google Shape;4715;p42"/>
                    <p:cNvSpPr/>
                    <p:nvPr/>
                  </p:nvSpPr>
                  <p:spPr>
                    <a:xfrm>
                      <a:off x="6973725" y="2516225"/>
                      <a:ext cx="61755" cy="50722"/>
                    </a:xfrm>
                    <a:custGeom>
                      <a:rect b="b" l="l" r="r" t="t"/>
                      <a:pathLst>
                        <a:path extrusionOk="0" h="2009" w="2446">
                          <a:moveTo>
                            <a:pt x="1142" y="1"/>
                          </a:moveTo>
                          <a:cubicBezTo>
                            <a:pt x="1" y="1"/>
                            <a:pt x="1" y="2008"/>
                            <a:pt x="1142" y="2008"/>
                          </a:cubicBezTo>
                          <a:cubicBezTo>
                            <a:pt x="2445" y="2008"/>
                            <a:pt x="2445" y="1"/>
                            <a:pt x="114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6" name="Google Shape;4716;p42"/>
                    <p:cNvSpPr/>
                    <p:nvPr/>
                  </p:nvSpPr>
                  <p:spPr>
                    <a:xfrm>
                      <a:off x="6998418" y="2738706"/>
                      <a:ext cx="45269" cy="34589"/>
                    </a:xfrm>
                    <a:custGeom>
                      <a:rect b="b" l="l" r="r" t="t"/>
                      <a:pathLst>
                        <a:path extrusionOk="0" h="1370" w="1793">
                          <a:moveTo>
                            <a:pt x="815" y="0"/>
                          </a:moveTo>
                          <a:cubicBezTo>
                            <a:pt x="1" y="0"/>
                            <a:pt x="1" y="1369"/>
                            <a:pt x="815" y="1369"/>
                          </a:cubicBezTo>
                          <a:cubicBezTo>
                            <a:pt x="1793" y="1369"/>
                            <a:pt x="1793" y="0"/>
                            <a:pt x="81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7" name="Google Shape;4717;p42"/>
                    <p:cNvSpPr/>
                    <p:nvPr/>
                  </p:nvSpPr>
                  <p:spPr>
                    <a:xfrm>
                      <a:off x="6982007" y="2784202"/>
                      <a:ext cx="50672" cy="23127"/>
                    </a:xfrm>
                    <a:custGeom>
                      <a:rect b="b" l="l" r="r" t="t"/>
                      <a:pathLst>
                        <a:path extrusionOk="0" h="916" w="2007">
                          <a:moveTo>
                            <a:pt x="1437" y="1"/>
                          </a:moveTo>
                          <a:cubicBezTo>
                            <a:pt x="1235" y="1"/>
                            <a:pt x="1047" y="97"/>
                            <a:pt x="833" y="193"/>
                          </a:cubicBezTo>
                          <a:cubicBezTo>
                            <a:pt x="716" y="251"/>
                            <a:pt x="598" y="304"/>
                            <a:pt x="481" y="369"/>
                          </a:cubicBezTo>
                          <a:cubicBezTo>
                            <a:pt x="331" y="440"/>
                            <a:pt x="233" y="571"/>
                            <a:pt x="103" y="662"/>
                          </a:cubicBezTo>
                          <a:cubicBezTo>
                            <a:pt x="0" y="722"/>
                            <a:pt x="55" y="867"/>
                            <a:pt x="162" y="867"/>
                          </a:cubicBezTo>
                          <a:cubicBezTo>
                            <a:pt x="170" y="867"/>
                            <a:pt x="179" y="866"/>
                            <a:pt x="188" y="864"/>
                          </a:cubicBezTo>
                          <a:cubicBezTo>
                            <a:pt x="213" y="861"/>
                            <a:pt x="238" y="859"/>
                            <a:pt x="264" y="859"/>
                          </a:cubicBezTo>
                          <a:cubicBezTo>
                            <a:pt x="382" y="859"/>
                            <a:pt x="501" y="890"/>
                            <a:pt x="625" y="890"/>
                          </a:cubicBezTo>
                          <a:cubicBezTo>
                            <a:pt x="768" y="890"/>
                            <a:pt x="892" y="890"/>
                            <a:pt x="1022" y="903"/>
                          </a:cubicBezTo>
                          <a:cubicBezTo>
                            <a:pt x="1125" y="907"/>
                            <a:pt x="1223" y="915"/>
                            <a:pt x="1316" y="915"/>
                          </a:cubicBezTo>
                          <a:cubicBezTo>
                            <a:pt x="1506" y="915"/>
                            <a:pt x="1677" y="883"/>
                            <a:pt x="1830" y="721"/>
                          </a:cubicBezTo>
                          <a:cubicBezTo>
                            <a:pt x="2006" y="532"/>
                            <a:pt x="1987" y="206"/>
                            <a:pt x="1752" y="82"/>
                          </a:cubicBezTo>
                          <a:cubicBezTo>
                            <a:pt x="1640" y="24"/>
                            <a:pt x="1537" y="1"/>
                            <a:pt x="1437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8" name="Google Shape;4718;p42"/>
                    <p:cNvSpPr/>
                    <p:nvPr/>
                  </p:nvSpPr>
                  <p:spPr>
                    <a:xfrm>
                      <a:off x="7130235" y="2372566"/>
                      <a:ext cx="24692" cy="111266"/>
                    </a:xfrm>
                    <a:custGeom>
                      <a:rect b="b" l="l" r="r" t="t"/>
                      <a:pathLst>
                        <a:path extrusionOk="0" h="4407" w="978">
                          <a:moveTo>
                            <a:pt x="0" y="1"/>
                          </a:moveTo>
                          <a:lnTo>
                            <a:pt x="0" y="4407"/>
                          </a:lnTo>
                          <a:lnTo>
                            <a:pt x="978" y="4407"/>
                          </a:lnTo>
                          <a:lnTo>
                            <a:pt x="978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9" name="Google Shape;4719;p42"/>
                    <p:cNvSpPr/>
                    <p:nvPr/>
                  </p:nvSpPr>
                  <p:spPr>
                    <a:xfrm>
                      <a:off x="7135663" y="2349212"/>
                      <a:ext cx="41810" cy="35877"/>
                    </a:xfrm>
                    <a:custGeom>
                      <a:rect b="b" l="l" r="r" t="t"/>
                      <a:pathLst>
                        <a:path extrusionOk="0" h="1421" w="1656">
                          <a:moveTo>
                            <a:pt x="711" y="0"/>
                          </a:moveTo>
                          <a:cubicBezTo>
                            <a:pt x="320" y="0"/>
                            <a:pt x="0" y="320"/>
                            <a:pt x="0" y="711"/>
                          </a:cubicBezTo>
                          <a:cubicBezTo>
                            <a:pt x="0" y="1139"/>
                            <a:pt x="349" y="1420"/>
                            <a:pt x="715" y="1420"/>
                          </a:cubicBezTo>
                          <a:cubicBezTo>
                            <a:pt x="889" y="1420"/>
                            <a:pt x="1067" y="1356"/>
                            <a:pt x="1213" y="1213"/>
                          </a:cubicBezTo>
                          <a:cubicBezTo>
                            <a:pt x="1656" y="763"/>
                            <a:pt x="1343" y="0"/>
                            <a:pt x="71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0" name="Google Shape;4720;p42"/>
                    <p:cNvSpPr/>
                    <p:nvPr/>
                  </p:nvSpPr>
                  <p:spPr>
                    <a:xfrm>
                      <a:off x="7110971" y="2349212"/>
                      <a:ext cx="41835" cy="35877"/>
                    </a:xfrm>
                    <a:custGeom>
                      <a:rect b="b" l="l" r="r" t="t"/>
                      <a:pathLst>
                        <a:path extrusionOk="0" h="1421" w="1657">
                          <a:moveTo>
                            <a:pt x="705" y="0"/>
                          </a:moveTo>
                          <a:cubicBezTo>
                            <a:pt x="320" y="0"/>
                            <a:pt x="1" y="320"/>
                            <a:pt x="1" y="711"/>
                          </a:cubicBezTo>
                          <a:cubicBezTo>
                            <a:pt x="1" y="1139"/>
                            <a:pt x="350" y="1420"/>
                            <a:pt x="713" y="1420"/>
                          </a:cubicBezTo>
                          <a:cubicBezTo>
                            <a:pt x="886" y="1420"/>
                            <a:pt x="1063" y="1356"/>
                            <a:pt x="1206" y="1213"/>
                          </a:cubicBezTo>
                          <a:cubicBezTo>
                            <a:pt x="1656" y="763"/>
                            <a:pt x="1337" y="0"/>
                            <a:pt x="70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1" name="Google Shape;4721;p42"/>
                    <p:cNvSpPr/>
                    <p:nvPr/>
                  </p:nvSpPr>
                  <p:spPr>
                    <a:xfrm>
                      <a:off x="7135663" y="2464720"/>
                      <a:ext cx="41810" cy="35776"/>
                    </a:xfrm>
                    <a:custGeom>
                      <a:rect b="b" l="l" r="r" t="t"/>
                      <a:pathLst>
                        <a:path extrusionOk="0" h="1417" w="1656">
                          <a:moveTo>
                            <a:pt x="711" y="1"/>
                          </a:moveTo>
                          <a:cubicBezTo>
                            <a:pt x="320" y="1"/>
                            <a:pt x="0" y="314"/>
                            <a:pt x="0" y="705"/>
                          </a:cubicBezTo>
                          <a:cubicBezTo>
                            <a:pt x="0" y="1132"/>
                            <a:pt x="349" y="1417"/>
                            <a:pt x="714" y="1417"/>
                          </a:cubicBezTo>
                          <a:cubicBezTo>
                            <a:pt x="889" y="1417"/>
                            <a:pt x="1067" y="1352"/>
                            <a:pt x="1213" y="1206"/>
                          </a:cubicBezTo>
                          <a:cubicBezTo>
                            <a:pt x="1656" y="763"/>
                            <a:pt x="1343" y="1"/>
                            <a:pt x="711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2" name="Google Shape;4722;p42"/>
                    <p:cNvSpPr/>
                    <p:nvPr/>
                  </p:nvSpPr>
                  <p:spPr>
                    <a:xfrm>
                      <a:off x="7110971" y="2464720"/>
                      <a:ext cx="41835" cy="35776"/>
                    </a:xfrm>
                    <a:custGeom>
                      <a:rect b="b" l="l" r="r" t="t"/>
                      <a:pathLst>
                        <a:path extrusionOk="0" h="1417" w="1657">
                          <a:moveTo>
                            <a:pt x="705" y="1"/>
                          </a:moveTo>
                          <a:cubicBezTo>
                            <a:pt x="320" y="1"/>
                            <a:pt x="1" y="314"/>
                            <a:pt x="1" y="705"/>
                          </a:cubicBezTo>
                          <a:cubicBezTo>
                            <a:pt x="1" y="1132"/>
                            <a:pt x="350" y="1417"/>
                            <a:pt x="713" y="1417"/>
                          </a:cubicBezTo>
                          <a:cubicBezTo>
                            <a:pt x="886" y="1417"/>
                            <a:pt x="1063" y="1352"/>
                            <a:pt x="1206" y="1206"/>
                          </a:cubicBezTo>
                          <a:cubicBezTo>
                            <a:pt x="1656" y="763"/>
                            <a:pt x="1337" y="1"/>
                            <a:pt x="705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3" name="Google Shape;4723;p42"/>
                    <p:cNvSpPr/>
                    <p:nvPr/>
                  </p:nvSpPr>
                  <p:spPr>
                    <a:xfrm>
                      <a:off x="7108673" y="2594568"/>
                      <a:ext cx="30474" cy="104499"/>
                    </a:xfrm>
                    <a:custGeom>
                      <a:rect b="b" l="l" r="r" t="t"/>
                      <a:pathLst>
                        <a:path extrusionOk="0" h="4139" w="1207">
                          <a:moveTo>
                            <a:pt x="398" y="0"/>
                          </a:moveTo>
                          <a:lnTo>
                            <a:pt x="0" y="4060"/>
                          </a:lnTo>
                          <a:lnTo>
                            <a:pt x="815" y="4139"/>
                          </a:lnTo>
                          <a:lnTo>
                            <a:pt x="1206" y="78"/>
                          </a:lnTo>
                          <a:lnTo>
                            <a:pt x="39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4" name="Google Shape;4724;p42"/>
                    <p:cNvSpPr/>
                    <p:nvPr/>
                  </p:nvSpPr>
                  <p:spPr>
                    <a:xfrm>
                      <a:off x="7122913" y="2577349"/>
                      <a:ext cx="38098" cy="31938"/>
                    </a:xfrm>
                    <a:custGeom>
                      <a:rect b="b" l="l" r="r" t="t"/>
                      <a:pathLst>
                        <a:path extrusionOk="0" h="1265" w="1509">
                          <a:moveTo>
                            <a:pt x="662" y="0"/>
                          </a:moveTo>
                          <a:cubicBezTo>
                            <a:pt x="341" y="0"/>
                            <a:pt x="73" y="243"/>
                            <a:pt x="42" y="571"/>
                          </a:cubicBezTo>
                          <a:cubicBezTo>
                            <a:pt x="0" y="973"/>
                            <a:pt x="324" y="1265"/>
                            <a:pt x="672" y="1265"/>
                          </a:cubicBezTo>
                          <a:cubicBezTo>
                            <a:pt x="809" y="1265"/>
                            <a:pt x="949" y="1220"/>
                            <a:pt x="1072" y="1119"/>
                          </a:cubicBezTo>
                          <a:cubicBezTo>
                            <a:pt x="1509" y="760"/>
                            <a:pt x="1294" y="56"/>
                            <a:pt x="733" y="4"/>
                          </a:cubicBezTo>
                          <a:cubicBezTo>
                            <a:pt x="709" y="2"/>
                            <a:pt x="686" y="0"/>
                            <a:pt x="66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5" name="Google Shape;4725;p42"/>
                    <p:cNvSpPr/>
                    <p:nvPr/>
                  </p:nvSpPr>
                  <p:spPr>
                    <a:xfrm>
                      <a:off x="7100821" y="2575077"/>
                      <a:ext cx="38149" cy="32090"/>
                    </a:xfrm>
                    <a:custGeom>
                      <a:rect b="b" l="l" r="r" t="t"/>
                      <a:pathLst>
                        <a:path extrusionOk="0" h="1271" w="1511">
                          <a:moveTo>
                            <a:pt x="669" y="0"/>
                          </a:moveTo>
                          <a:cubicBezTo>
                            <a:pt x="348" y="0"/>
                            <a:pt x="68" y="245"/>
                            <a:pt x="38" y="576"/>
                          </a:cubicBezTo>
                          <a:cubicBezTo>
                            <a:pt x="0" y="979"/>
                            <a:pt x="325" y="1270"/>
                            <a:pt x="673" y="1270"/>
                          </a:cubicBezTo>
                          <a:cubicBezTo>
                            <a:pt x="810" y="1270"/>
                            <a:pt x="951" y="1225"/>
                            <a:pt x="1074" y="1124"/>
                          </a:cubicBezTo>
                          <a:cubicBezTo>
                            <a:pt x="1511" y="766"/>
                            <a:pt x="1296" y="62"/>
                            <a:pt x="728" y="3"/>
                          </a:cubicBezTo>
                          <a:cubicBezTo>
                            <a:pt x="708" y="1"/>
                            <a:pt x="689" y="0"/>
                            <a:pt x="66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6" name="Google Shape;4726;p42"/>
                    <p:cNvSpPr/>
                    <p:nvPr/>
                  </p:nvSpPr>
                  <p:spPr>
                    <a:xfrm>
                      <a:off x="7112864" y="2680182"/>
                      <a:ext cx="38124" cy="31963"/>
                    </a:xfrm>
                    <a:custGeom>
                      <a:rect b="b" l="l" r="r" t="t"/>
                      <a:pathLst>
                        <a:path extrusionOk="0" h="1266" w="1510">
                          <a:moveTo>
                            <a:pt x="662" y="1"/>
                          </a:moveTo>
                          <a:cubicBezTo>
                            <a:pt x="341" y="1"/>
                            <a:pt x="73" y="244"/>
                            <a:pt x="43" y="572"/>
                          </a:cubicBezTo>
                          <a:cubicBezTo>
                            <a:pt x="1" y="974"/>
                            <a:pt x="325" y="1265"/>
                            <a:pt x="672" y="1265"/>
                          </a:cubicBezTo>
                          <a:cubicBezTo>
                            <a:pt x="809" y="1265"/>
                            <a:pt x="949" y="1220"/>
                            <a:pt x="1073" y="1119"/>
                          </a:cubicBezTo>
                          <a:cubicBezTo>
                            <a:pt x="1509" y="761"/>
                            <a:pt x="1294" y="57"/>
                            <a:pt x="734" y="5"/>
                          </a:cubicBezTo>
                          <a:cubicBezTo>
                            <a:pt x="710" y="2"/>
                            <a:pt x="686" y="1"/>
                            <a:pt x="66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7" name="Google Shape;4727;p42"/>
                    <p:cNvSpPr/>
                    <p:nvPr/>
                  </p:nvSpPr>
                  <p:spPr>
                    <a:xfrm>
                      <a:off x="7090823" y="2678086"/>
                      <a:ext cx="38124" cy="32090"/>
                    </a:xfrm>
                    <a:custGeom>
                      <a:rect b="b" l="l" r="r" t="t"/>
                      <a:pathLst>
                        <a:path extrusionOk="0" h="1271" w="1510">
                          <a:moveTo>
                            <a:pt x="673" y="0"/>
                          </a:moveTo>
                          <a:cubicBezTo>
                            <a:pt x="347" y="0"/>
                            <a:pt x="73" y="245"/>
                            <a:pt x="43" y="576"/>
                          </a:cubicBezTo>
                          <a:cubicBezTo>
                            <a:pt x="0" y="979"/>
                            <a:pt x="324" y="1270"/>
                            <a:pt x="672" y="1270"/>
                          </a:cubicBezTo>
                          <a:cubicBezTo>
                            <a:pt x="809" y="1270"/>
                            <a:pt x="949" y="1225"/>
                            <a:pt x="1072" y="1124"/>
                          </a:cubicBezTo>
                          <a:cubicBezTo>
                            <a:pt x="1509" y="765"/>
                            <a:pt x="1294" y="55"/>
                            <a:pt x="733" y="3"/>
                          </a:cubicBezTo>
                          <a:cubicBezTo>
                            <a:pt x="713" y="1"/>
                            <a:pt x="693" y="0"/>
                            <a:pt x="67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8" name="Google Shape;4728;p42"/>
                    <p:cNvSpPr/>
                    <p:nvPr/>
                  </p:nvSpPr>
                  <p:spPr>
                    <a:xfrm>
                      <a:off x="7234886" y="2178085"/>
                      <a:ext cx="55974" cy="109448"/>
                    </a:xfrm>
                    <a:custGeom>
                      <a:rect b="b" l="l" r="r" t="t"/>
                      <a:pathLst>
                        <a:path extrusionOk="0" h="4335" w="2217">
                          <a:moveTo>
                            <a:pt x="900" y="0"/>
                          </a:moveTo>
                          <a:lnTo>
                            <a:pt x="0" y="293"/>
                          </a:lnTo>
                          <a:lnTo>
                            <a:pt x="1317" y="4334"/>
                          </a:lnTo>
                          <a:lnTo>
                            <a:pt x="2216" y="4041"/>
                          </a:lnTo>
                          <a:lnTo>
                            <a:pt x="9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9" name="Google Shape;4729;p42"/>
                    <p:cNvSpPr/>
                    <p:nvPr/>
                  </p:nvSpPr>
                  <p:spPr>
                    <a:xfrm>
                      <a:off x="7235214" y="2156120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774" y="0"/>
                          </a:moveTo>
                          <a:cubicBezTo>
                            <a:pt x="703" y="0"/>
                            <a:pt x="629" y="12"/>
                            <a:pt x="554" y="36"/>
                          </a:cubicBezTo>
                          <a:cubicBezTo>
                            <a:pt x="196" y="153"/>
                            <a:pt x="0" y="538"/>
                            <a:pt x="118" y="896"/>
                          </a:cubicBezTo>
                          <a:cubicBezTo>
                            <a:pt x="219" y="1203"/>
                            <a:pt x="493" y="1364"/>
                            <a:pt x="769" y="1364"/>
                          </a:cubicBezTo>
                          <a:cubicBezTo>
                            <a:pt x="1008" y="1364"/>
                            <a:pt x="1248" y="1242"/>
                            <a:pt x="1376" y="987"/>
                          </a:cubicBezTo>
                          <a:cubicBezTo>
                            <a:pt x="1614" y="516"/>
                            <a:pt x="1254" y="0"/>
                            <a:pt x="774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0" name="Google Shape;4730;p42"/>
                    <p:cNvSpPr/>
                    <p:nvPr/>
                  </p:nvSpPr>
                  <p:spPr>
                    <a:xfrm>
                      <a:off x="7212668" y="2163517"/>
                      <a:ext cx="40749" cy="34488"/>
                    </a:xfrm>
                    <a:custGeom>
                      <a:rect b="b" l="l" r="r" t="t"/>
                      <a:pathLst>
                        <a:path extrusionOk="0" h="1366" w="1614">
                          <a:moveTo>
                            <a:pt x="770" y="1"/>
                          </a:moveTo>
                          <a:cubicBezTo>
                            <a:pt x="700" y="1"/>
                            <a:pt x="628" y="12"/>
                            <a:pt x="554" y="36"/>
                          </a:cubicBezTo>
                          <a:cubicBezTo>
                            <a:pt x="196" y="154"/>
                            <a:pt x="0" y="538"/>
                            <a:pt x="118" y="897"/>
                          </a:cubicBezTo>
                          <a:cubicBezTo>
                            <a:pt x="216" y="1204"/>
                            <a:pt x="490" y="1366"/>
                            <a:pt x="765" y="1366"/>
                          </a:cubicBezTo>
                          <a:cubicBezTo>
                            <a:pt x="1003" y="1366"/>
                            <a:pt x="1242" y="1245"/>
                            <a:pt x="1369" y="994"/>
                          </a:cubicBezTo>
                          <a:cubicBezTo>
                            <a:pt x="1614" y="522"/>
                            <a:pt x="1248" y="1"/>
                            <a:pt x="770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1" name="Google Shape;4731;p42"/>
                    <p:cNvSpPr/>
                    <p:nvPr/>
                  </p:nvSpPr>
                  <p:spPr>
                    <a:xfrm>
                      <a:off x="7269778" y="2261932"/>
                      <a:ext cx="40749" cy="34362"/>
                    </a:xfrm>
                    <a:custGeom>
                      <a:rect b="b" l="l" r="r" t="t"/>
                      <a:pathLst>
                        <a:path extrusionOk="0" h="1361" w="1614">
                          <a:moveTo>
                            <a:pt x="773" y="0"/>
                          </a:moveTo>
                          <a:cubicBezTo>
                            <a:pt x="702" y="0"/>
                            <a:pt x="629" y="11"/>
                            <a:pt x="554" y="36"/>
                          </a:cubicBezTo>
                          <a:cubicBezTo>
                            <a:pt x="196" y="146"/>
                            <a:pt x="0" y="531"/>
                            <a:pt x="117" y="889"/>
                          </a:cubicBezTo>
                          <a:cubicBezTo>
                            <a:pt x="218" y="1200"/>
                            <a:pt x="493" y="1361"/>
                            <a:pt x="768" y="1361"/>
                          </a:cubicBezTo>
                          <a:cubicBezTo>
                            <a:pt x="1008" y="1361"/>
                            <a:pt x="1248" y="1239"/>
                            <a:pt x="1375" y="987"/>
                          </a:cubicBezTo>
                          <a:cubicBezTo>
                            <a:pt x="1614" y="516"/>
                            <a:pt x="1254" y="0"/>
                            <a:pt x="77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2" name="Google Shape;4732;p42"/>
                    <p:cNvSpPr/>
                    <p:nvPr/>
                  </p:nvSpPr>
                  <p:spPr>
                    <a:xfrm>
                      <a:off x="7247055" y="2269178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772" y="0"/>
                          </a:moveTo>
                          <a:cubicBezTo>
                            <a:pt x="702" y="0"/>
                            <a:pt x="629" y="11"/>
                            <a:pt x="555" y="35"/>
                          </a:cubicBezTo>
                          <a:cubicBezTo>
                            <a:pt x="196" y="153"/>
                            <a:pt x="1" y="537"/>
                            <a:pt x="118" y="896"/>
                          </a:cubicBezTo>
                          <a:cubicBezTo>
                            <a:pt x="219" y="1206"/>
                            <a:pt x="493" y="1367"/>
                            <a:pt x="769" y="1367"/>
                          </a:cubicBezTo>
                          <a:cubicBezTo>
                            <a:pt x="1008" y="1367"/>
                            <a:pt x="1249" y="1245"/>
                            <a:pt x="1376" y="994"/>
                          </a:cubicBezTo>
                          <a:cubicBezTo>
                            <a:pt x="1615" y="522"/>
                            <a:pt x="1253" y="0"/>
                            <a:pt x="77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3" name="Google Shape;4733;p42"/>
                    <p:cNvSpPr/>
                    <p:nvPr/>
                  </p:nvSpPr>
                  <p:spPr>
                    <a:xfrm>
                      <a:off x="7177119" y="2021601"/>
                      <a:ext cx="55974" cy="109271"/>
                    </a:xfrm>
                    <a:custGeom>
                      <a:rect b="b" l="l" r="r" t="t"/>
                      <a:pathLst>
                        <a:path extrusionOk="0" h="4328" w="2217">
                          <a:moveTo>
                            <a:pt x="900" y="0"/>
                          </a:moveTo>
                          <a:lnTo>
                            <a:pt x="1" y="287"/>
                          </a:lnTo>
                          <a:lnTo>
                            <a:pt x="1324" y="4328"/>
                          </a:lnTo>
                          <a:lnTo>
                            <a:pt x="2217" y="4034"/>
                          </a:lnTo>
                          <a:lnTo>
                            <a:pt x="9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4" name="Google Shape;4734;p42"/>
                    <p:cNvSpPr/>
                    <p:nvPr/>
                  </p:nvSpPr>
                  <p:spPr>
                    <a:xfrm>
                      <a:off x="7177624" y="1999459"/>
                      <a:ext cx="40749" cy="34387"/>
                    </a:xfrm>
                    <a:custGeom>
                      <a:rect b="b" l="l" r="r" t="t"/>
                      <a:pathLst>
                        <a:path extrusionOk="0" h="1362" w="1614">
                          <a:moveTo>
                            <a:pt x="772" y="1"/>
                          </a:moveTo>
                          <a:cubicBezTo>
                            <a:pt x="701" y="1"/>
                            <a:pt x="628" y="12"/>
                            <a:pt x="554" y="36"/>
                          </a:cubicBezTo>
                          <a:cubicBezTo>
                            <a:pt x="196" y="147"/>
                            <a:pt x="0" y="538"/>
                            <a:pt x="118" y="897"/>
                          </a:cubicBezTo>
                          <a:cubicBezTo>
                            <a:pt x="218" y="1203"/>
                            <a:pt x="490" y="1362"/>
                            <a:pt x="763" y="1362"/>
                          </a:cubicBezTo>
                          <a:cubicBezTo>
                            <a:pt x="1002" y="1362"/>
                            <a:pt x="1241" y="1240"/>
                            <a:pt x="1369" y="988"/>
                          </a:cubicBezTo>
                          <a:cubicBezTo>
                            <a:pt x="1613" y="516"/>
                            <a:pt x="1249" y="1"/>
                            <a:pt x="77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5" name="Google Shape;4735;p42"/>
                    <p:cNvSpPr/>
                    <p:nvPr/>
                  </p:nvSpPr>
                  <p:spPr>
                    <a:xfrm>
                      <a:off x="7154902" y="2006882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772" y="0"/>
                          </a:moveTo>
                          <a:cubicBezTo>
                            <a:pt x="702" y="0"/>
                            <a:pt x="629" y="11"/>
                            <a:pt x="555" y="36"/>
                          </a:cubicBezTo>
                          <a:cubicBezTo>
                            <a:pt x="196" y="153"/>
                            <a:pt x="1" y="537"/>
                            <a:pt x="118" y="896"/>
                          </a:cubicBezTo>
                          <a:cubicBezTo>
                            <a:pt x="220" y="1204"/>
                            <a:pt x="495" y="1365"/>
                            <a:pt x="771" y="1365"/>
                          </a:cubicBezTo>
                          <a:cubicBezTo>
                            <a:pt x="1010" y="1365"/>
                            <a:pt x="1249" y="1244"/>
                            <a:pt x="1376" y="994"/>
                          </a:cubicBezTo>
                          <a:cubicBezTo>
                            <a:pt x="1615" y="522"/>
                            <a:pt x="1253" y="0"/>
                            <a:pt x="77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6" name="Google Shape;4736;p42"/>
                    <p:cNvSpPr/>
                    <p:nvPr/>
                  </p:nvSpPr>
                  <p:spPr>
                    <a:xfrm>
                      <a:off x="7212163" y="2105271"/>
                      <a:ext cx="40623" cy="34488"/>
                    </a:xfrm>
                    <a:custGeom>
                      <a:rect b="b" l="l" r="r" t="t"/>
                      <a:pathLst>
                        <a:path extrusionOk="0" h="1366" w="1609">
                          <a:moveTo>
                            <a:pt x="772" y="0"/>
                          </a:moveTo>
                          <a:cubicBezTo>
                            <a:pt x="702" y="0"/>
                            <a:pt x="629" y="12"/>
                            <a:pt x="555" y="36"/>
                          </a:cubicBezTo>
                          <a:cubicBezTo>
                            <a:pt x="196" y="153"/>
                            <a:pt x="1" y="538"/>
                            <a:pt x="118" y="896"/>
                          </a:cubicBezTo>
                          <a:cubicBezTo>
                            <a:pt x="216" y="1204"/>
                            <a:pt x="490" y="1365"/>
                            <a:pt x="766" y="1365"/>
                          </a:cubicBezTo>
                          <a:cubicBezTo>
                            <a:pt x="1004" y="1365"/>
                            <a:pt x="1243" y="1245"/>
                            <a:pt x="1370" y="994"/>
                          </a:cubicBezTo>
                          <a:cubicBezTo>
                            <a:pt x="1608" y="517"/>
                            <a:pt x="1248" y="0"/>
                            <a:pt x="77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7" name="Google Shape;4737;p42"/>
                    <p:cNvSpPr/>
                    <p:nvPr/>
                  </p:nvSpPr>
                  <p:spPr>
                    <a:xfrm>
                      <a:off x="7189465" y="2112517"/>
                      <a:ext cx="40749" cy="34539"/>
                    </a:xfrm>
                    <a:custGeom>
                      <a:rect b="b" l="l" r="r" t="t"/>
                      <a:pathLst>
                        <a:path extrusionOk="0" h="1368" w="1614">
                          <a:moveTo>
                            <a:pt x="770" y="0"/>
                          </a:moveTo>
                          <a:cubicBezTo>
                            <a:pt x="700" y="0"/>
                            <a:pt x="628" y="12"/>
                            <a:pt x="554" y="36"/>
                          </a:cubicBezTo>
                          <a:cubicBezTo>
                            <a:pt x="196" y="153"/>
                            <a:pt x="0" y="538"/>
                            <a:pt x="118" y="896"/>
                          </a:cubicBezTo>
                          <a:cubicBezTo>
                            <a:pt x="219" y="1206"/>
                            <a:pt x="491" y="1367"/>
                            <a:pt x="765" y="1367"/>
                          </a:cubicBezTo>
                          <a:cubicBezTo>
                            <a:pt x="1003" y="1367"/>
                            <a:pt x="1242" y="1246"/>
                            <a:pt x="1369" y="994"/>
                          </a:cubicBezTo>
                          <a:cubicBezTo>
                            <a:pt x="1614" y="522"/>
                            <a:pt x="1248" y="0"/>
                            <a:pt x="77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8" name="Google Shape;4738;p42"/>
                    <p:cNvSpPr/>
                    <p:nvPr/>
                  </p:nvSpPr>
                  <p:spPr>
                    <a:xfrm>
                      <a:off x="7270434" y="2309220"/>
                      <a:ext cx="45269" cy="36053"/>
                    </a:xfrm>
                    <a:custGeom>
                      <a:rect b="b" l="l" r="r" t="t"/>
                      <a:pathLst>
                        <a:path extrusionOk="0" h="1428" w="1793">
                          <a:moveTo>
                            <a:pt x="978" y="1"/>
                          </a:moveTo>
                          <a:cubicBezTo>
                            <a:pt x="0" y="1"/>
                            <a:pt x="0" y="1428"/>
                            <a:pt x="978" y="1428"/>
                          </a:cubicBezTo>
                          <a:cubicBezTo>
                            <a:pt x="1792" y="1428"/>
                            <a:pt x="1792" y="1"/>
                            <a:pt x="978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9" name="Google Shape;4739;p42"/>
                    <p:cNvSpPr/>
                    <p:nvPr/>
                  </p:nvSpPr>
                  <p:spPr>
                    <a:xfrm>
                      <a:off x="7309921" y="2361054"/>
                      <a:ext cx="18229" cy="28883"/>
                    </a:xfrm>
                    <a:custGeom>
                      <a:rect b="b" l="l" r="r" t="t"/>
                      <a:pathLst>
                        <a:path extrusionOk="0" h="1144" w="722">
                          <a:moveTo>
                            <a:pt x="222" y="1"/>
                          </a:moveTo>
                          <a:cubicBezTo>
                            <a:pt x="128" y="1"/>
                            <a:pt x="36" y="51"/>
                            <a:pt x="20" y="157"/>
                          </a:cubicBezTo>
                          <a:cubicBezTo>
                            <a:pt x="0" y="287"/>
                            <a:pt x="0" y="418"/>
                            <a:pt x="13" y="548"/>
                          </a:cubicBezTo>
                          <a:cubicBezTo>
                            <a:pt x="26" y="692"/>
                            <a:pt x="33" y="867"/>
                            <a:pt x="105" y="991"/>
                          </a:cubicBezTo>
                          <a:cubicBezTo>
                            <a:pt x="161" y="1096"/>
                            <a:pt x="269" y="1143"/>
                            <a:pt x="379" y="1143"/>
                          </a:cubicBezTo>
                          <a:cubicBezTo>
                            <a:pt x="549" y="1143"/>
                            <a:pt x="722" y="1027"/>
                            <a:pt x="698" y="828"/>
                          </a:cubicBezTo>
                          <a:cubicBezTo>
                            <a:pt x="672" y="581"/>
                            <a:pt x="489" y="372"/>
                            <a:pt x="437" y="157"/>
                          </a:cubicBezTo>
                          <a:cubicBezTo>
                            <a:pt x="417" y="54"/>
                            <a:pt x="318" y="1"/>
                            <a:pt x="22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0" name="Google Shape;4740;p42"/>
                    <p:cNvSpPr/>
                    <p:nvPr/>
                  </p:nvSpPr>
                  <p:spPr>
                    <a:xfrm>
                      <a:off x="7285886" y="2374662"/>
                      <a:ext cx="22420" cy="27318"/>
                    </a:xfrm>
                    <a:custGeom>
                      <a:rect b="b" l="l" r="r" t="t"/>
                      <a:pathLst>
                        <a:path extrusionOk="0" h="1082" w="888">
                          <a:moveTo>
                            <a:pt x="200" y="0"/>
                          </a:moveTo>
                          <a:cubicBezTo>
                            <a:pt x="130" y="0"/>
                            <a:pt x="63" y="45"/>
                            <a:pt x="40" y="120"/>
                          </a:cubicBezTo>
                          <a:cubicBezTo>
                            <a:pt x="7" y="211"/>
                            <a:pt x="1" y="302"/>
                            <a:pt x="14" y="400"/>
                          </a:cubicBezTo>
                          <a:cubicBezTo>
                            <a:pt x="33" y="465"/>
                            <a:pt x="46" y="531"/>
                            <a:pt x="66" y="596"/>
                          </a:cubicBezTo>
                          <a:cubicBezTo>
                            <a:pt x="79" y="648"/>
                            <a:pt x="92" y="700"/>
                            <a:pt x="112" y="752"/>
                          </a:cubicBezTo>
                          <a:cubicBezTo>
                            <a:pt x="109" y="716"/>
                            <a:pt x="107" y="698"/>
                            <a:pt x="107" y="698"/>
                          </a:cubicBezTo>
                          <a:lnTo>
                            <a:pt x="107" y="698"/>
                          </a:lnTo>
                          <a:cubicBezTo>
                            <a:pt x="107" y="698"/>
                            <a:pt x="111" y="731"/>
                            <a:pt x="118" y="798"/>
                          </a:cubicBezTo>
                          <a:lnTo>
                            <a:pt x="157" y="882"/>
                          </a:lnTo>
                          <a:cubicBezTo>
                            <a:pt x="177" y="915"/>
                            <a:pt x="203" y="941"/>
                            <a:pt x="229" y="974"/>
                          </a:cubicBezTo>
                          <a:cubicBezTo>
                            <a:pt x="288" y="1048"/>
                            <a:pt x="380" y="1081"/>
                            <a:pt x="473" y="1081"/>
                          </a:cubicBezTo>
                          <a:cubicBezTo>
                            <a:pt x="575" y="1081"/>
                            <a:pt x="679" y="1042"/>
                            <a:pt x="744" y="974"/>
                          </a:cubicBezTo>
                          <a:cubicBezTo>
                            <a:pt x="861" y="856"/>
                            <a:pt x="887" y="674"/>
                            <a:pt x="802" y="531"/>
                          </a:cubicBezTo>
                          <a:cubicBezTo>
                            <a:pt x="777" y="480"/>
                            <a:pt x="744" y="437"/>
                            <a:pt x="700" y="406"/>
                          </a:cubicBezTo>
                          <a:lnTo>
                            <a:pt x="700" y="406"/>
                          </a:lnTo>
                          <a:cubicBezTo>
                            <a:pt x="701" y="404"/>
                            <a:pt x="696" y="398"/>
                            <a:pt x="685" y="387"/>
                          </a:cubicBezTo>
                          <a:cubicBezTo>
                            <a:pt x="646" y="342"/>
                            <a:pt x="607" y="302"/>
                            <a:pt x="574" y="257"/>
                          </a:cubicBezTo>
                          <a:cubicBezTo>
                            <a:pt x="535" y="205"/>
                            <a:pt x="490" y="153"/>
                            <a:pt x="437" y="107"/>
                          </a:cubicBezTo>
                          <a:cubicBezTo>
                            <a:pt x="392" y="68"/>
                            <a:pt x="340" y="35"/>
                            <a:pt x="281" y="22"/>
                          </a:cubicBezTo>
                          <a:cubicBezTo>
                            <a:pt x="255" y="7"/>
                            <a:pt x="227" y="0"/>
                            <a:pt x="20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1" name="Google Shape;4741;p42"/>
                    <p:cNvSpPr/>
                    <p:nvPr/>
                  </p:nvSpPr>
                  <p:spPr>
                    <a:xfrm>
                      <a:off x="7105543" y="2516225"/>
                      <a:ext cx="61730" cy="50722"/>
                    </a:xfrm>
                    <a:custGeom>
                      <a:rect b="b" l="l" r="r" t="t"/>
                      <a:pathLst>
                        <a:path extrusionOk="0" h="2009" w="2445">
                          <a:moveTo>
                            <a:pt x="1304" y="1"/>
                          </a:moveTo>
                          <a:cubicBezTo>
                            <a:pt x="1" y="1"/>
                            <a:pt x="1" y="2008"/>
                            <a:pt x="1304" y="2008"/>
                          </a:cubicBezTo>
                          <a:cubicBezTo>
                            <a:pt x="2445" y="2008"/>
                            <a:pt x="2445" y="1"/>
                            <a:pt x="1304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2" name="Google Shape;4742;p42"/>
                    <p:cNvSpPr/>
                    <p:nvPr/>
                  </p:nvSpPr>
                  <p:spPr>
                    <a:xfrm>
                      <a:off x="7097160" y="2738706"/>
                      <a:ext cx="45420" cy="34589"/>
                    </a:xfrm>
                    <a:custGeom>
                      <a:rect b="b" l="l" r="r" t="t"/>
                      <a:pathLst>
                        <a:path extrusionOk="0" h="1370" w="1799">
                          <a:moveTo>
                            <a:pt x="984" y="0"/>
                          </a:moveTo>
                          <a:cubicBezTo>
                            <a:pt x="0" y="0"/>
                            <a:pt x="0" y="1369"/>
                            <a:pt x="984" y="1369"/>
                          </a:cubicBezTo>
                          <a:cubicBezTo>
                            <a:pt x="1799" y="1369"/>
                            <a:pt x="1799" y="0"/>
                            <a:pt x="984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3" name="Google Shape;4743;p42"/>
                    <p:cNvSpPr/>
                    <p:nvPr/>
                  </p:nvSpPr>
                  <p:spPr>
                    <a:xfrm>
                      <a:off x="7108345" y="2784202"/>
                      <a:ext cx="50520" cy="23127"/>
                    </a:xfrm>
                    <a:custGeom>
                      <a:rect b="b" l="l" r="r" t="t"/>
                      <a:pathLst>
                        <a:path extrusionOk="0" h="916" w="2001">
                          <a:moveTo>
                            <a:pt x="566" y="1"/>
                          </a:moveTo>
                          <a:cubicBezTo>
                            <a:pt x="467" y="1"/>
                            <a:pt x="364" y="24"/>
                            <a:pt x="255" y="82"/>
                          </a:cubicBezTo>
                          <a:cubicBezTo>
                            <a:pt x="13" y="206"/>
                            <a:pt x="0" y="532"/>
                            <a:pt x="170" y="721"/>
                          </a:cubicBezTo>
                          <a:cubicBezTo>
                            <a:pt x="327" y="883"/>
                            <a:pt x="500" y="915"/>
                            <a:pt x="689" y="915"/>
                          </a:cubicBezTo>
                          <a:cubicBezTo>
                            <a:pt x="781" y="915"/>
                            <a:pt x="877" y="907"/>
                            <a:pt x="978" y="903"/>
                          </a:cubicBezTo>
                          <a:cubicBezTo>
                            <a:pt x="1115" y="890"/>
                            <a:pt x="1239" y="890"/>
                            <a:pt x="1382" y="890"/>
                          </a:cubicBezTo>
                          <a:cubicBezTo>
                            <a:pt x="1500" y="890"/>
                            <a:pt x="1623" y="859"/>
                            <a:pt x="1742" y="859"/>
                          </a:cubicBezTo>
                          <a:cubicBezTo>
                            <a:pt x="1768" y="859"/>
                            <a:pt x="1793" y="861"/>
                            <a:pt x="1819" y="864"/>
                          </a:cubicBezTo>
                          <a:cubicBezTo>
                            <a:pt x="1827" y="866"/>
                            <a:pt x="1836" y="867"/>
                            <a:pt x="1844" y="867"/>
                          </a:cubicBezTo>
                          <a:cubicBezTo>
                            <a:pt x="1946" y="867"/>
                            <a:pt x="2000" y="722"/>
                            <a:pt x="1903" y="662"/>
                          </a:cubicBezTo>
                          <a:cubicBezTo>
                            <a:pt x="1767" y="571"/>
                            <a:pt x="1669" y="440"/>
                            <a:pt x="1525" y="369"/>
                          </a:cubicBezTo>
                          <a:cubicBezTo>
                            <a:pt x="1408" y="304"/>
                            <a:pt x="1291" y="251"/>
                            <a:pt x="1173" y="193"/>
                          </a:cubicBezTo>
                          <a:cubicBezTo>
                            <a:pt x="959" y="97"/>
                            <a:pt x="769" y="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4" name="Google Shape;4744;p42"/>
                    <p:cNvSpPr/>
                    <p:nvPr/>
                  </p:nvSpPr>
                  <p:spPr>
                    <a:xfrm>
                      <a:off x="6949715" y="2273849"/>
                      <a:ext cx="125581" cy="69961"/>
                    </a:xfrm>
                    <a:custGeom>
                      <a:rect b="b" l="l" r="r" t="t"/>
                      <a:pathLst>
                        <a:path extrusionOk="0" h="2771" w="4974">
                          <a:moveTo>
                            <a:pt x="2008" y="0"/>
                          </a:moveTo>
                          <a:cubicBezTo>
                            <a:pt x="1024" y="0"/>
                            <a:pt x="0" y="1141"/>
                            <a:pt x="880" y="1708"/>
                          </a:cubicBezTo>
                          <a:cubicBezTo>
                            <a:pt x="1760" y="2281"/>
                            <a:pt x="4973" y="2770"/>
                            <a:pt x="4973" y="2770"/>
                          </a:cubicBezTo>
                          <a:lnTo>
                            <a:pt x="4784" y="1056"/>
                          </a:lnTo>
                          <a:cubicBezTo>
                            <a:pt x="4133" y="1056"/>
                            <a:pt x="2992" y="0"/>
                            <a:pt x="200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5" name="Google Shape;4745;p42"/>
                    <p:cNvSpPr/>
                    <p:nvPr/>
                  </p:nvSpPr>
                  <p:spPr>
                    <a:xfrm>
                      <a:off x="7065551" y="2273849"/>
                      <a:ext cx="125758" cy="69961"/>
                    </a:xfrm>
                    <a:custGeom>
                      <a:rect b="b" l="l" r="r" t="t"/>
                      <a:pathLst>
                        <a:path extrusionOk="0" h="2771" w="4981">
                          <a:moveTo>
                            <a:pt x="2966" y="0"/>
                          </a:moveTo>
                          <a:cubicBezTo>
                            <a:pt x="1989" y="0"/>
                            <a:pt x="848" y="1056"/>
                            <a:pt x="196" y="1056"/>
                          </a:cubicBezTo>
                          <a:lnTo>
                            <a:pt x="1" y="2770"/>
                          </a:lnTo>
                          <a:cubicBezTo>
                            <a:pt x="1" y="2770"/>
                            <a:pt x="3214" y="2281"/>
                            <a:pt x="4094" y="1708"/>
                          </a:cubicBezTo>
                          <a:cubicBezTo>
                            <a:pt x="4980" y="1141"/>
                            <a:pt x="3950" y="0"/>
                            <a:pt x="296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4746" name="Google Shape;4746;p42"/>
                    <p:cNvGrpSpPr/>
                    <p:nvPr/>
                  </p:nvGrpSpPr>
                  <p:grpSpPr>
                    <a:xfrm>
                      <a:off x="6934567" y="1636703"/>
                      <a:ext cx="275980" cy="252450"/>
                      <a:chOff x="6934567" y="1636703"/>
                      <a:chExt cx="275980" cy="252450"/>
                    </a:xfrm>
                  </p:grpSpPr>
                  <p:sp>
                    <p:nvSpPr>
                      <p:cNvPr id="4747" name="Google Shape;4747;p42"/>
                      <p:cNvSpPr/>
                      <p:nvPr/>
                    </p:nvSpPr>
                    <p:spPr>
                      <a:xfrm>
                        <a:off x="6934567" y="1636703"/>
                        <a:ext cx="275980" cy="197334"/>
                      </a:xfrm>
                      <a:custGeom>
                        <a:rect b="b" l="l" r="r" t="t"/>
                        <a:pathLst>
                          <a:path extrusionOk="0" h="7816" w="10931">
                            <a:moveTo>
                              <a:pt x="3014" y="3747"/>
                            </a:moveTo>
                            <a:cubicBezTo>
                              <a:pt x="3652" y="3747"/>
                              <a:pt x="4263" y="4241"/>
                              <a:pt x="4263" y="4986"/>
                            </a:cubicBezTo>
                            <a:cubicBezTo>
                              <a:pt x="4263" y="5671"/>
                              <a:pt x="3709" y="6225"/>
                              <a:pt x="3025" y="6225"/>
                            </a:cubicBezTo>
                            <a:cubicBezTo>
                              <a:pt x="1917" y="6225"/>
                              <a:pt x="1369" y="4889"/>
                              <a:pt x="2145" y="4113"/>
                            </a:cubicBezTo>
                            <a:cubicBezTo>
                              <a:pt x="2398" y="3860"/>
                              <a:pt x="2709" y="3747"/>
                              <a:pt x="3014" y="3747"/>
                            </a:cubicBezTo>
                            <a:close/>
                            <a:moveTo>
                              <a:pt x="7855" y="3747"/>
                            </a:moveTo>
                            <a:cubicBezTo>
                              <a:pt x="8491" y="3747"/>
                              <a:pt x="9099" y="4241"/>
                              <a:pt x="9099" y="4986"/>
                            </a:cubicBezTo>
                            <a:cubicBezTo>
                              <a:pt x="9099" y="5671"/>
                              <a:pt x="8545" y="6225"/>
                              <a:pt x="7867" y="6225"/>
                            </a:cubicBezTo>
                            <a:cubicBezTo>
                              <a:pt x="6759" y="6225"/>
                              <a:pt x="6205" y="4895"/>
                              <a:pt x="6988" y="4113"/>
                            </a:cubicBezTo>
                            <a:cubicBezTo>
                              <a:pt x="7241" y="3860"/>
                              <a:pt x="7551" y="3747"/>
                              <a:pt x="7855" y="3747"/>
                            </a:cubicBezTo>
                            <a:close/>
                            <a:moveTo>
                              <a:pt x="3866" y="1"/>
                            </a:moveTo>
                            <a:cubicBezTo>
                              <a:pt x="1728" y="1"/>
                              <a:pt x="1" y="1734"/>
                              <a:pt x="1" y="3865"/>
                            </a:cubicBezTo>
                            <a:lnTo>
                              <a:pt x="1" y="3950"/>
                            </a:lnTo>
                            <a:cubicBezTo>
                              <a:pt x="1" y="6081"/>
                              <a:pt x="1728" y="7815"/>
                              <a:pt x="3866" y="7815"/>
                            </a:cubicBezTo>
                            <a:lnTo>
                              <a:pt x="7066" y="7815"/>
                            </a:lnTo>
                            <a:cubicBezTo>
                              <a:pt x="9197" y="7815"/>
                              <a:pt x="10931" y="6081"/>
                              <a:pt x="10931" y="3950"/>
                            </a:cubicBezTo>
                            <a:lnTo>
                              <a:pt x="10931" y="3865"/>
                            </a:lnTo>
                            <a:cubicBezTo>
                              <a:pt x="10931" y="1734"/>
                              <a:pt x="9197" y="1"/>
                              <a:pt x="7066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748" name="Google Shape;4748;p42"/>
                      <p:cNvSpPr/>
                      <p:nvPr/>
                    </p:nvSpPr>
                    <p:spPr>
                      <a:xfrm>
                        <a:off x="7001700" y="1770817"/>
                        <a:ext cx="137927" cy="118335"/>
                      </a:xfrm>
                      <a:custGeom>
                        <a:rect b="b" l="l" r="r" t="t"/>
                        <a:pathLst>
                          <a:path extrusionOk="0" h="4687" w="5463">
                            <a:moveTo>
                              <a:pt x="2810" y="391"/>
                            </a:moveTo>
                            <a:cubicBezTo>
                              <a:pt x="3149" y="391"/>
                              <a:pt x="3423" y="1128"/>
                              <a:pt x="3423" y="1467"/>
                            </a:cubicBezTo>
                            <a:cubicBezTo>
                              <a:pt x="3423" y="1806"/>
                              <a:pt x="3149" y="2079"/>
                              <a:pt x="2810" y="2079"/>
                            </a:cubicBezTo>
                            <a:cubicBezTo>
                              <a:pt x="2471" y="2079"/>
                              <a:pt x="2197" y="1806"/>
                              <a:pt x="2197" y="1467"/>
                            </a:cubicBezTo>
                            <a:cubicBezTo>
                              <a:pt x="2197" y="1128"/>
                              <a:pt x="2471" y="391"/>
                              <a:pt x="2810" y="391"/>
                            </a:cubicBezTo>
                            <a:close/>
                            <a:moveTo>
                              <a:pt x="1109" y="2607"/>
                            </a:moveTo>
                            <a:cubicBezTo>
                              <a:pt x="1331" y="2607"/>
                              <a:pt x="1506" y="2861"/>
                              <a:pt x="1526" y="3174"/>
                            </a:cubicBezTo>
                            <a:lnTo>
                              <a:pt x="685" y="3174"/>
                            </a:lnTo>
                            <a:cubicBezTo>
                              <a:pt x="705" y="2855"/>
                              <a:pt x="881" y="2607"/>
                              <a:pt x="1109" y="2607"/>
                            </a:cubicBezTo>
                            <a:close/>
                            <a:moveTo>
                              <a:pt x="4479" y="2607"/>
                            </a:moveTo>
                            <a:cubicBezTo>
                              <a:pt x="4700" y="2607"/>
                              <a:pt x="4883" y="2861"/>
                              <a:pt x="4902" y="3174"/>
                            </a:cubicBezTo>
                            <a:lnTo>
                              <a:pt x="4061" y="3174"/>
                            </a:lnTo>
                            <a:cubicBezTo>
                              <a:pt x="4074" y="2855"/>
                              <a:pt x="4257" y="2607"/>
                              <a:pt x="4479" y="2607"/>
                            </a:cubicBezTo>
                            <a:close/>
                            <a:moveTo>
                              <a:pt x="2230" y="2764"/>
                            </a:moveTo>
                            <a:cubicBezTo>
                              <a:pt x="2452" y="2764"/>
                              <a:pt x="2634" y="3018"/>
                              <a:pt x="2654" y="3331"/>
                            </a:cubicBezTo>
                            <a:lnTo>
                              <a:pt x="1813" y="3331"/>
                            </a:lnTo>
                            <a:cubicBezTo>
                              <a:pt x="1832" y="3011"/>
                              <a:pt x="2008" y="2764"/>
                              <a:pt x="2230" y="2764"/>
                            </a:cubicBezTo>
                            <a:close/>
                            <a:moveTo>
                              <a:pt x="3423" y="2764"/>
                            </a:moveTo>
                            <a:cubicBezTo>
                              <a:pt x="3644" y="2764"/>
                              <a:pt x="3820" y="3018"/>
                              <a:pt x="3840" y="3331"/>
                            </a:cubicBezTo>
                            <a:lnTo>
                              <a:pt x="2999" y="3331"/>
                            </a:lnTo>
                            <a:cubicBezTo>
                              <a:pt x="3019" y="3011"/>
                              <a:pt x="3201" y="2764"/>
                              <a:pt x="3423" y="2764"/>
                            </a:cubicBezTo>
                            <a:close/>
                            <a:moveTo>
                              <a:pt x="2334" y="0"/>
                            </a:moveTo>
                            <a:cubicBezTo>
                              <a:pt x="1044" y="0"/>
                              <a:pt x="1" y="1043"/>
                              <a:pt x="1" y="2334"/>
                            </a:cubicBezTo>
                            <a:lnTo>
                              <a:pt x="1" y="2353"/>
                            </a:lnTo>
                            <a:cubicBezTo>
                              <a:pt x="1" y="3637"/>
                              <a:pt x="1044" y="4686"/>
                              <a:pt x="2334" y="4686"/>
                            </a:cubicBezTo>
                            <a:lnTo>
                              <a:pt x="3129" y="4686"/>
                            </a:lnTo>
                            <a:cubicBezTo>
                              <a:pt x="4420" y="4686"/>
                              <a:pt x="5463" y="3637"/>
                              <a:pt x="5463" y="2353"/>
                            </a:cubicBezTo>
                            <a:lnTo>
                              <a:pt x="5463" y="2334"/>
                            </a:lnTo>
                            <a:cubicBezTo>
                              <a:pt x="5463" y="1043"/>
                              <a:pt x="4420" y="0"/>
                              <a:pt x="3129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749" name="Google Shape;4749;p42"/>
                      <p:cNvSpPr/>
                      <p:nvPr/>
                    </p:nvSpPr>
                    <p:spPr>
                      <a:xfrm>
                        <a:off x="7057168" y="1780689"/>
                        <a:ext cx="30802" cy="42643"/>
                      </a:xfrm>
                      <a:custGeom>
                        <a:rect b="b" l="l" r="r" t="t"/>
                        <a:pathLst>
                          <a:path extrusionOk="0" h="1689" w="1220">
                            <a:moveTo>
                              <a:pt x="606" y="0"/>
                            </a:moveTo>
                            <a:cubicBezTo>
                              <a:pt x="274" y="0"/>
                              <a:pt x="0" y="737"/>
                              <a:pt x="0" y="1076"/>
                            </a:cubicBezTo>
                            <a:cubicBezTo>
                              <a:pt x="0" y="1415"/>
                              <a:pt x="268" y="1688"/>
                              <a:pt x="606" y="1688"/>
                            </a:cubicBezTo>
                            <a:cubicBezTo>
                              <a:pt x="945" y="1688"/>
                              <a:pt x="1219" y="1415"/>
                              <a:pt x="1219" y="1076"/>
                            </a:cubicBezTo>
                            <a:cubicBezTo>
                              <a:pt x="1219" y="737"/>
                              <a:pt x="945" y="0"/>
                              <a:pt x="606" y="0"/>
                            </a:cubicBezTo>
                            <a:close/>
                          </a:path>
                        </a:pathLst>
                      </a:custGeom>
                      <a:solidFill>
                        <a:srgbClr val="869FB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sp>
              <p:nvSpPr>
                <p:cNvPr id="4750" name="Google Shape;4750;p42"/>
                <p:cNvSpPr/>
                <p:nvPr/>
              </p:nvSpPr>
              <p:spPr>
                <a:xfrm>
                  <a:off x="6865944" y="1544979"/>
                  <a:ext cx="406813" cy="325238"/>
                </a:xfrm>
                <a:custGeom>
                  <a:rect b="b" l="l" r="r" t="t"/>
                  <a:pathLst>
                    <a:path extrusionOk="0" h="12882" w="16113">
                      <a:moveTo>
                        <a:pt x="1005" y="8743"/>
                      </a:moveTo>
                      <a:cubicBezTo>
                        <a:pt x="1007" y="8847"/>
                        <a:pt x="1033" y="9013"/>
                        <a:pt x="1076" y="9219"/>
                      </a:cubicBezTo>
                      <a:lnTo>
                        <a:pt x="1076" y="9219"/>
                      </a:lnTo>
                      <a:cubicBezTo>
                        <a:pt x="1041" y="9039"/>
                        <a:pt x="1016" y="8878"/>
                        <a:pt x="1005" y="8743"/>
                      </a:cubicBezTo>
                      <a:close/>
                      <a:moveTo>
                        <a:pt x="8533" y="1"/>
                      </a:moveTo>
                      <a:cubicBezTo>
                        <a:pt x="7380" y="1"/>
                        <a:pt x="6099" y="275"/>
                        <a:pt x="4700" y="909"/>
                      </a:cubicBezTo>
                      <a:cubicBezTo>
                        <a:pt x="1" y="3034"/>
                        <a:pt x="1005" y="8743"/>
                        <a:pt x="1005" y="8743"/>
                      </a:cubicBezTo>
                      <a:cubicBezTo>
                        <a:pt x="946" y="6110"/>
                        <a:pt x="4042" y="3445"/>
                        <a:pt x="4042" y="3445"/>
                      </a:cubicBezTo>
                      <a:cubicBezTo>
                        <a:pt x="6225" y="4787"/>
                        <a:pt x="13538" y="6501"/>
                        <a:pt x="14209" y="6729"/>
                      </a:cubicBezTo>
                      <a:cubicBezTo>
                        <a:pt x="14551" y="6843"/>
                        <a:pt x="14772" y="11929"/>
                        <a:pt x="14749" y="12629"/>
                      </a:cubicBezTo>
                      <a:lnTo>
                        <a:pt x="14749" y="12629"/>
                      </a:lnTo>
                      <a:lnTo>
                        <a:pt x="15206" y="9551"/>
                      </a:lnTo>
                      <a:cubicBezTo>
                        <a:pt x="15206" y="9551"/>
                        <a:pt x="16112" y="6169"/>
                        <a:pt x="14437" y="3438"/>
                      </a:cubicBezTo>
                      <a:cubicBezTo>
                        <a:pt x="13261" y="1525"/>
                        <a:pt x="11252" y="1"/>
                        <a:pt x="8533" y="1"/>
                      </a:cubicBezTo>
                      <a:close/>
                      <a:moveTo>
                        <a:pt x="14749" y="12629"/>
                      </a:moveTo>
                      <a:lnTo>
                        <a:pt x="14737" y="12706"/>
                      </a:lnTo>
                      <a:cubicBezTo>
                        <a:pt x="14738" y="12707"/>
                        <a:pt x="14739" y="12708"/>
                        <a:pt x="14739" y="12708"/>
                      </a:cubicBezTo>
                      <a:cubicBezTo>
                        <a:pt x="14744" y="12708"/>
                        <a:pt x="14747" y="12680"/>
                        <a:pt x="14749" y="12629"/>
                      </a:cubicBezTo>
                      <a:close/>
                      <a:moveTo>
                        <a:pt x="1076" y="9219"/>
                      </a:moveTo>
                      <a:lnTo>
                        <a:pt x="1076" y="9219"/>
                      </a:lnTo>
                      <a:cubicBezTo>
                        <a:pt x="1330" y="10544"/>
                        <a:pt x="2113" y="12882"/>
                        <a:pt x="2113" y="12882"/>
                      </a:cubicBezTo>
                      <a:cubicBezTo>
                        <a:pt x="2113" y="12882"/>
                        <a:pt x="1321" y="10392"/>
                        <a:pt x="1076" y="9219"/>
                      </a:cubicBezTo>
                      <a:close/>
                    </a:path>
                  </a:pathLst>
                </a:custGeom>
                <a:solidFill>
                  <a:srgbClr val="BECB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51" name="Google Shape;4751;p42"/>
            <p:cNvGrpSpPr/>
            <p:nvPr/>
          </p:nvGrpSpPr>
          <p:grpSpPr>
            <a:xfrm>
              <a:off x="3184476" y="3837704"/>
              <a:ext cx="556884" cy="1305801"/>
              <a:chOff x="6794039" y="1544979"/>
              <a:chExt cx="556884" cy="1305801"/>
            </a:xfrm>
          </p:grpSpPr>
          <p:sp>
            <p:nvSpPr>
              <p:cNvPr id="4752" name="Google Shape;4752;p42"/>
              <p:cNvSpPr/>
              <p:nvPr/>
            </p:nvSpPr>
            <p:spPr>
              <a:xfrm>
                <a:off x="6843751" y="2801244"/>
                <a:ext cx="457459" cy="49536"/>
              </a:xfrm>
              <a:custGeom>
                <a:rect b="b" l="l" r="r" t="t"/>
                <a:pathLst>
                  <a:path extrusionOk="0" h="1962" w="18119">
                    <a:moveTo>
                      <a:pt x="9059" y="0"/>
                    </a:moveTo>
                    <a:cubicBezTo>
                      <a:pt x="4061" y="0"/>
                      <a:pt x="0" y="437"/>
                      <a:pt x="0" y="978"/>
                    </a:cubicBezTo>
                    <a:cubicBezTo>
                      <a:pt x="0" y="1519"/>
                      <a:pt x="4061" y="1962"/>
                      <a:pt x="9059" y="1962"/>
                    </a:cubicBezTo>
                    <a:cubicBezTo>
                      <a:pt x="14065" y="1962"/>
                      <a:pt x="18119" y="1519"/>
                      <a:pt x="18119" y="978"/>
                    </a:cubicBezTo>
                    <a:cubicBezTo>
                      <a:pt x="18119" y="437"/>
                      <a:pt x="14065" y="0"/>
                      <a:pt x="9059" y="0"/>
                    </a:cubicBezTo>
                    <a:close/>
                  </a:path>
                </a:pathLst>
              </a:custGeom>
              <a:solidFill>
                <a:srgbClr val="778C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53" name="Google Shape;4753;p42"/>
              <p:cNvGrpSpPr/>
              <p:nvPr/>
            </p:nvGrpSpPr>
            <p:grpSpPr>
              <a:xfrm>
                <a:off x="6794039" y="1544979"/>
                <a:ext cx="556884" cy="1272726"/>
                <a:chOff x="6794039" y="1544979"/>
                <a:chExt cx="556884" cy="1272726"/>
              </a:xfrm>
            </p:grpSpPr>
            <p:sp>
              <p:nvSpPr>
                <p:cNvPr id="4754" name="Google Shape;4754;p42"/>
                <p:cNvSpPr/>
                <p:nvPr/>
              </p:nvSpPr>
              <p:spPr>
                <a:xfrm>
                  <a:off x="6887026" y="1671923"/>
                  <a:ext cx="366796" cy="342129"/>
                </a:xfrm>
                <a:custGeom>
                  <a:rect b="b" l="l" r="r" t="t"/>
                  <a:pathLst>
                    <a:path extrusionOk="0" h="13551" w="14528">
                      <a:moveTo>
                        <a:pt x="2158" y="0"/>
                      </a:moveTo>
                      <a:cubicBezTo>
                        <a:pt x="965" y="0"/>
                        <a:pt x="0" y="965"/>
                        <a:pt x="0" y="2158"/>
                      </a:cubicBezTo>
                      <a:lnTo>
                        <a:pt x="0" y="11399"/>
                      </a:lnTo>
                      <a:cubicBezTo>
                        <a:pt x="0" y="12592"/>
                        <a:pt x="965" y="13550"/>
                        <a:pt x="2158" y="13550"/>
                      </a:cubicBezTo>
                      <a:lnTo>
                        <a:pt x="12377" y="13550"/>
                      </a:lnTo>
                      <a:cubicBezTo>
                        <a:pt x="13570" y="13550"/>
                        <a:pt x="14528" y="12592"/>
                        <a:pt x="14528" y="11399"/>
                      </a:cubicBezTo>
                      <a:lnTo>
                        <a:pt x="14528" y="2158"/>
                      </a:lnTo>
                      <a:cubicBezTo>
                        <a:pt x="14528" y="965"/>
                        <a:pt x="13570" y="0"/>
                        <a:pt x="12377" y="0"/>
                      </a:cubicBezTo>
                      <a:close/>
                    </a:path>
                  </a:pathLst>
                </a:custGeom>
                <a:solidFill>
                  <a:srgbClr val="BECB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755" name="Google Shape;4755;p42"/>
                <p:cNvGrpSpPr/>
                <p:nvPr/>
              </p:nvGrpSpPr>
              <p:grpSpPr>
                <a:xfrm>
                  <a:off x="6794039" y="1545206"/>
                  <a:ext cx="556884" cy="1272499"/>
                  <a:chOff x="6794039" y="1545206"/>
                  <a:chExt cx="556884" cy="1272499"/>
                </a:xfrm>
              </p:grpSpPr>
              <p:sp>
                <p:nvSpPr>
                  <p:cNvPr id="4756" name="Google Shape;4756;p42"/>
                  <p:cNvSpPr/>
                  <p:nvPr/>
                </p:nvSpPr>
                <p:spPr>
                  <a:xfrm>
                    <a:off x="6794039" y="1545206"/>
                    <a:ext cx="556884" cy="1272499"/>
                  </a:xfrm>
                  <a:custGeom>
                    <a:rect b="b" l="l" r="r" t="t"/>
                    <a:pathLst>
                      <a:path extrusionOk="0" h="50401" w="22057">
                        <a:moveTo>
                          <a:pt x="11028" y="1"/>
                        </a:moveTo>
                        <a:cubicBezTo>
                          <a:pt x="7053" y="1"/>
                          <a:pt x="3833" y="3220"/>
                          <a:pt x="3833" y="7196"/>
                        </a:cubicBezTo>
                        <a:lnTo>
                          <a:pt x="3833" y="7203"/>
                        </a:lnTo>
                        <a:cubicBezTo>
                          <a:pt x="3807" y="7203"/>
                          <a:pt x="3787" y="7196"/>
                          <a:pt x="3768" y="7196"/>
                        </a:cubicBezTo>
                        <a:cubicBezTo>
                          <a:pt x="3764" y="7196"/>
                          <a:pt x="3761" y="7196"/>
                          <a:pt x="3757" y="7196"/>
                        </a:cubicBezTo>
                        <a:cubicBezTo>
                          <a:pt x="3091" y="7196"/>
                          <a:pt x="2589" y="7806"/>
                          <a:pt x="2712" y="8461"/>
                        </a:cubicBezTo>
                        <a:cubicBezTo>
                          <a:pt x="2814" y="8976"/>
                          <a:pt x="3263" y="9319"/>
                          <a:pt x="3751" y="9319"/>
                        </a:cubicBezTo>
                        <a:cubicBezTo>
                          <a:pt x="3886" y="9319"/>
                          <a:pt x="4024" y="9293"/>
                          <a:pt x="4159" y="9236"/>
                        </a:cubicBezTo>
                        <a:cubicBezTo>
                          <a:pt x="4922" y="11537"/>
                          <a:pt x="6896" y="13362"/>
                          <a:pt x="9073" y="14079"/>
                        </a:cubicBezTo>
                        <a:lnTo>
                          <a:pt x="9073" y="16125"/>
                        </a:lnTo>
                        <a:lnTo>
                          <a:pt x="6864" y="16125"/>
                        </a:lnTo>
                        <a:cubicBezTo>
                          <a:pt x="6864" y="16125"/>
                          <a:pt x="6857" y="16171"/>
                          <a:pt x="6838" y="16177"/>
                        </a:cubicBezTo>
                        <a:cubicBezTo>
                          <a:pt x="6258" y="16177"/>
                          <a:pt x="5743" y="16555"/>
                          <a:pt x="5560" y="17109"/>
                        </a:cubicBezTo>
                        <a:lnTo>
                          <a:pt x="229" y="32862"/>
                        </a:lnTo>
                        <a:cubicBezTo>
                          <a:pt x="1" y="33553"/>
                          <a:pt x="372" y="34309"/>
                          <a:pt x="1070" y="34544"/>
                        </a:cubicBezTo>
                        <a:cubicBezTo>
                          <a:pt x="1209" y="34589"/>
                          <a:pt x="1350" y="34611"/>
                          <a:pt x="1488" y="34611"/>
                        </a:cubicBezTo>
                        <a:cubicBezTo>
                          <a:pt x="2045" y="34611"/>
                          <a:pt x="2563" y="34261"/>
                          <a:pt x="2751" y="33703"/>
                        </a:cubicBezTo>
                        <a:lnTo>
                          <a:pt x="2927" y="33188"/>
                        </a:lnTo>
                        <a:lnTo>
                          <a:pt x="3507" y="33436"/>
                        </a:lnTo>
                        <a:cubicBezTo>
                          <a:pt x="3507" y="33436"/>
                          <a:pt x="4009" y="32419"/>
                          <a:pt x="3468" y="31578"/>
                        </a:cubicBezTo>
                        <a:lnTo>
                          <a:pt x="6733" y="21919"/>
                        </a:lnTo>
                        <a:lnTo>
                          <a:pt x="6733" y="21919"/>
                        </a:lnTo>
                        <a:cubicBezTo>
                          <a:pt x="6733" y="27707"/>
                          <a:pt x="5951" y="29173"/>
                          <a:pt x="5951" y="32367"/>
                        </a:cubicBezTo>
                        <a:cubicBezTo>
                          <a:pt x="5951" y="35560"/>
                          <a:pt x="7861" y="48498"/>
                          <a:pt x="7861" y="48498"/>
                        </a:cubicBezTo>
                        <a:lnTo>
                          <a:pt x="5554" y="50401"/>
                        </a:lnTo>
                        <a:lnTo>
                          <a:pt x="10012" y="50401"/>
                        </a:lnTo>
                        <a:lnTo>
                          <a:pt x="10761" y="31630"/>
                        </a:lnTo>
                        <a:lnTo>
                          <a:pt x="11139" y="31630"/>
                        </a:lnTo>
                        <a:lnTo>
                          <a:pt x="11889" y="50401"/>
                        </a:lnTo>
                        <a:lnTo>
                          <a:pt x="16353" y="50401"/>
                        </a:lnTo>
                        <a:lnTo>
                          <a:pt x="14046" y="48498"/>
                        </a:lnTo>
                        <a:cubicBezTo>
                          <a:pt x="14046" y="48498"/>
                          <a:pt x="15949" y="34172"/>
                          <a:pt x="15949" y="31591"/>
                        </a:cubicBezTo>
                        <a:cubicBezTo>
                          <a:pt x="15949" y="29004"/>
                          <a:pt x="15291" y="27681"/>
                          <a:pt x="15291" y="21821"/>
                        </a:cubicBezTo>
                        <a:lnTo>
                          <a:pt x="15291" y="21821"/>
                        </a:lnTo>
                        <a:lnTo>
                          <a:pt x="18595" y="31578"/>
                        </a:lnTo>
                        <a:cubicBezTo>
                          <a:pt x="18048" y="32412"/>
                          <a:pt x="18556" y="33423"/>
                          <a:pt x="18556" y="33423"/>
                        </a:cubicBezTo>
                        <a:lnTo>
                          <a:pt x="19136" y="33181"/>
                        </a:lnTo>
                        <a:lnTo>
                          <a:pt x="19312" y="33703"/>
                        </a:lnTo>
                        <a:cubicBezTo>
                          <a:pt x="19495" y="34261"/>
                          <a:pt x="20012" y="34611"/>
                          <a:pt x="20569" y="34611"/>
                        </a:cubicBezTo>
                        <a:cubicBezTo>
                          <a:pt x="20707" y="34611"/>
                          <a:pt x="20848" y="34589"/>
                          <a:pt x="20987" y="34544"/>
                        </a:cubicBezTo>
                        <a:cubicBezTo>
                          <a:pt x="21685" y="34316"/>
                          <a:pt x="22056" y="33566"/>
                          <a:pt x="21828" y="32869"/>
                        </a:cubicBezTo>
                        <a:lnTo>
                          <a:pt x="16497" y="17122"/>
                        </a:lnTo>
                        <a:cubicBezTo>
                          <a:pt x="16334" y="16607"/>
                          <a:pt x="15878" y="16236"/>
                          <a:pt x="15337" y="16184"/>
                        </a:cubicBezTo>
                        <a:cubicBezTo>
                          <a:pt x="15317" y="16171"/>
                          <a:pt x="15304" y="16125"/>
                          <a:pt x="15304" y="16125"/>
                        </a:cubicBezTo>
                        <a:lnTo>
                          <a:pt x="12827" y="16125"/>
                        </a:lnTo>
                        <a:lnTo>
                          <a:pt x="12827" y="14124"/>
                        </a:lnTo>
                        <a:cubicBezTo>
                          <a:pt x="15050" y="13453"/>
                          <a:pt x="17096" y="11615"/>
                          <a:pt x="17885" y="9275"/>
                        </a:cubicBezTo>
                        <a:cubicBezTo>
                          <a:pt x="17970" y="9301"/>
                          <a:pt x="18054" y="9308"/>
                          <a:pt x="18139" y="9308"/>
                        </a:cubicBezTo>
                        <a:cubicBezTo>
                          <a:pt x="18143" y="9308"/>
                          <a:pt x="18147" y="9308"/>
                          <a:pt x="18151" y="9308"/>
                        </a:cubicBezTo>
                        <a:cubicBezTo>
                          <a:pt x="18713" y="9308"/>
                          <a:pt x="19169" y="8861"/>
                          <a:pt x="19195" y="8304"/>
                        </a:cubicBezTo>
                        <a:cubicBezTo>
                          <a:pt x="19215" y="7744"/>
                          <a:pt x="18791" y="7255"/>
                          <a:pt x="18230" y="7209"/>
                        </a:cubicBezTo>
                        <a:lnTo>
                          <a:pt x="18230" y="7196"/>
                        </a:lnTo>
                        <a:cubicBezTo>
                          <a:pt x="18230" y="3220"/>
                          <a:pt x="15011" y="1"/>
                          <a:pt x="1102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757" name="Google Shape;4757;p42"/>
                  <p:cNvGrpSpPr/>
                  <p:nvPr/>
                </p:nvGrpSpPr>
                <p:grpSpPr>
                  <a:xfrm>
                    <a:off x="6812697" y="1636703"/>
                    <a:ext cx="515453" cy="1170626"/>
                    <a:chOff x="6812697" y="1636703"/>
                    <a:chExt cx="515453" cy="1170626"/>
                  </a:xfrm>
                </p:grpSpPr>
                <p:sp>
                  <p:nvSpPr>
                    <p:cNvPr id="4758" name="Google Shape;4758;p42"/>
                    <p:cNvSpPr/>
                    <p:nvPr/>
                  </p:nvSpPr>
                  <p:spPr>
                    <a:xfrm>
                      <a:off x="6985920" y="2372566"/>
                      <a:ext cx="24692" cy="111266"/>
                    </a:xfrm>
                    <a:custGeom>
                      <a:rect b="b" l="l" r="r" t="t"/>
                      <a:pathLst>
                        <a:path extrusionOk="0" h="4407" w="978">
                          <a:moveTo>
                            <a:pt x="0" y="1"/>
                          </a:moveTo>
                          <a:lnTo>
                            <a:pt x="0" y="4407"/>
                          </a:lnTo>
                          <a:lnTo>
                            <a:pt x="978" y="4407"/>
                          </a:lnTo>
                          <a:lnTo>
                            <a:pt x="978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59" name="Google Shape;4759;p42"/>
                    <p:cNvSpPr/>
                    <p:nvPr/>
                  </p:nvSpPr>
                  <p:spPr>
                    <a:xfrm>
                      <a:off x="6963525" y="2349212"/>
                      <a:ext cx="41658" cy="35877"/>
                    </a:xfrm>
                    <a:custGeom>
                      <a:rect b="b" l="l" r="r" t="t"/>
                      <a:pathLst>
                        <a:path extrusionOk="0" h="1421" w="1650">
                          <a:moveTo>
                            <a:pt x="946" y="0"/>
                          </a:moveTo>
                          <a:cubicBezTo>
                            <a:pt x="314" y="0"/>
                            <a:pt x="1" y="763"/>
                            <a:pt x="444" y="1213"/>
                          </a:cubicBezTo>
                          <a:cubicBezTo>
                            <a:pt x="587" y="1356"/>
                            <a:pt x="764" y="1420"/>
                            <a:pt x="937" y="1420"/>
                          </a:cubicBezTo>
                          <a:cubicBezTo>
                            <a:pt x="1301" y="1420"/>
                            <a:pt x="1650" y="1139"/>
                            <a:pt x="1650" y="711"/>
                          </a:cubicBezTo>
                          <a:cubicBezTo>
                            <a:pt x="1650" y="320"/>
                            <a:pt x="133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0" name="Google Shape;4760;p42"/>
                    <p:cNvSpPr/>
                    <p:nvPr/>
                  </p:nvSpPr>
                  <p:spPr>
                    <a:xfrm>
                      <a:off x="6988218" y="2349212"/>
                      <a:ext cx="41658" cy="35877"/>
                    </a:xfrm>
                    <a:custGeom>
                      <a:rect b="b" l="l" r="r" t="t"/>
                      <a:pathLst>
                        <a:path extrusionOk="0" h="1421" w="1650">
                          <a:moveTo>
                            <a:pt x="946" y="0"/>
                          </a:moveTo>
                          <a:cubicBezTo>
                            <a:pt x="313" y="0"/>
                            <a:pt x="0" y="763"/>
                            <a:pt x="444" y="1213"/>
                          </a:cubicBezTo>
                          <a:cubicBezTo>
                            <a:pt x="589" y="1356"/>
                            <a:pt x="766" y="1420"/>
                            <a:pt x="940" y="1420"/>
                          </a:cubicBezTo>
                          <a:cubicBezTo>
                            <a:pt x="1303" y="1420"/>
                            <a:pt x="1649" y="1139"/>
                            <a:pt x="1649" y="711"/>
                          </a:cubicBezTo>
                          <a:cubicBezTo>
                            <a:pt x="1649" y="320"/>
                            <a:pt x="133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1" name="Google Shape;4761;p42"/>
                    <p:cNvSpPr/>
                    <p:nvPr/>
                  </p:nvSpPr>
                  <p:spPr>
                    <a:xfrm>
                      <a:off x="6963525" y="2464720"/>
                      <a:ext cx="41658" cy="35700"/>
                    </a:xfrm>
                    <a:custGeom>
                      <a:rect b="b" l="l" r="r" t="t"/>
                      <a:pathLst>
                        <a:path extrusionOk="0" h="1414" w="1650">
                          <a:moveTo>
                            <a:pt x="946" y="1"/>
                          </a:moveTo>
                          <a:cubicBezTo>
                            <a:pt x="314" y="1"/>
                            <a:pt x="1" y="757"/>
                            <a:pt x="444" y="1206"/>
                          </a:cubicBezTo>
                          <a:cubicBezTo>
                            <a:pt x="587" y="1350"/>
                            <a:pt x="764" y="1414"/>
                            <a:pt x="937" y="1414"/>
                          </a:cubicBezTo>
                          <a:cubicBezTo>
                            <a:pt x="1301" y="1414"/>
                            <a:pt x="1650" y="1132"/>
                            <a:pt x="1650" y="705"/>
                          </a:cubicBezTo>
                          <a:cubicBezTo>
                            <a:pt x="1650" y="314"/>
                            <a:pt x="1337" y="1"/>
                            <a:pt x="94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2" name="Google Shape;4762;p42"/>
                    <p:cNvSpPr/>
                    <p:nvPr/>
                  </p:nvSpPr>
                  <p:spPr>
                    <a:xfrm>
                      <a:off x="6988218" y="2464720"/>
                      <a:ext cx="41658" cy="35700"/>
                    </a:xfrm>
                    <a:custGeom>
                      <a:rect b="b" l="l" r="r" t="t"/>
                      <a:pathLst>
                        <a:path extrusionOk="0" h="1414" w="1650">
                          <a:moveTo>
                            <a:pt x="946" y="1"/>
                          </a:moveTo>
                          <a:cubicBezTo>
                            <a:pt x="313" y="1"/>
                            <a:pt x="0" y="757"/>
                            <a:pt x="444" y="1206"/>
                          </a:cubicBezTo>
                          <a:cubicBezTo>
                            <a:pt x="589" y="1350"/>
                            <a:pt x="766" y="1414"/>
                            <a:pt x="940" y="1414"/>
                          </a:cubicBezTo>
                          <a:cubicBezTo>
                            <a:pt x="1303" y="1414"/>
                            <a:pt x="1649" y="1132"/>
                            <a:pt x="1649" y="705"/>
                          </a:cubicBezTo>
                          <a:cubicBezTo>
                            <a:pt x="1649" y="314"/>
                            <a:pt x="1337" y="1"/>
                            <a:pt x="94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3" name="Google Shape;4763;p42"/>
                    <p:cNvSpPr/>
                    <p:nvPr/>
                  </p:nvSpPr>
                  <p:spPr>
                    <a:xfrm>
                      <a:off x="7001876" y="2594214"/>
                      <a:ext cx="30625" cy="104525"/>
                    </a:xfrm>
                    <a:custGeom>
                      <a:rect b="b" l="l" r="r" t="t"/>
                      <a:pathLst>
                        <a:path extrusionOk="0" h="4140" w="1213">
                          <a:moveTo>
                            <a:pt x="815" y="1"/>
                          </a:moveTo>
                          <a:lnTo>
                            <a:pt x="0" y="79"/>
                          </a:lnTo>
                          <a:lnTo>
                            <a:pt x="398" y="4140"/>
                          </a:lnTo>
                          <a:lnTo>
                            <a:pt x="1213" y="4061"/>
                          </a:lnTo>
                          <a:lnTo>
                            <a:pt x="815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4" name="Google Shape;4764;p42"/>
                    <p:cNvSpPr/>
                    <p:nvPr/>
                  </p:nvSpPr>
                  <p:spPr>
                    <a:xfrm>
                      <a:off x="6979987" y="2577349"/>
                      <a:ext cx="38124" cy="31938"/>
                    </a:xfrm>
                    <a:custGeom>
                      <a:rect b="b" l="l" r="r" t="t"/>
                      <a:pathLst>
                        <a:path extrusionOk="0" h="1265" w="1510">
                          <a:moveTo>
                            <a:pt x="848" y="0"/>
                          </a:moveTo>
                          <a:cubicBezTo>
                            <a:pt x="824" y="0"/>
                            <a:pt x="800" y="2"/>
                            <a:pt x="776" y="4"/>
                          </a:cubicBezTo>
                          <a:cubicBezTo>
                            <a:pt x="216" y="56"/>
                            <a:pt x="1" y="760"/>
                            <a:pt x="437" y="1119"/>
                          </a:cubicBezTo>
                          <a:cubicBezTo>
                            <a:pt x="559" y="1220"/>
                            <a:pt x="698" y="1265"/>
                            <a:pt x="835" y="1265"/>
                          </a:cubicBezTo>
                          <a:cubicBezTo>
                            <a:pt x="1182" y="1265"/>
                            <a:pt x="1509" y="973"/>
                            <a:pt x="1467" y="571"/>
                          </a:cubicBezTo>
                          <a:cubicBezTo>
                            <a:pt x="1437" y="243"/>
                            <a:pt x="1169" y="0"/>
                            <a:pt x="84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5" name="Google Shape;4765;p42"/>
                    <p:cNvSpPr/>
                    <p:nvPr/>
                  </p:nvSpPr>
                  <p:spPr>
                    <a:xfrm>
                      <a:off x="7002028" y="2575077"/>
                      <a:ext cx="38124" cy="32090"/>
                    </a:xfrm>
                    <a:custGeom>
                      <a:rect b="b" l="l" r="r" t="t"/>
                      <a:pathLst>
                        <a:path extrusionOk="0" h="1271" w="1510">
                          <a:moveTo>
                            <a:pt x="837" y="0"/>
                          </a:moveTo>
                          <a:cubicBezTo>
                            <a:pt x="817" y="0"/>
                            <a:pt x="797" y="1"/>
                            <a:pt x="777" y="3"/>
                          </a:cubicBezTo>
                          <a:cubicBezTo>
                            <a:pt x="216" y="62"/>
                            <a:pt x="1" y="766"/>
                            <a:pt x="438" y="1124"/>
                          </a:cubicBezTo>
                          <a:cubicBezTo>
                            <a:pt x="559" y="1225"/>
                            <a:pt x="699" y="1270"/>
                            <a:pt x="835" y="1270"/>
                          </a:cubicBezTo>
                          <a:cubicBezTo>
                            <a:pt x="1182" y="1270"/>
                            <a:pt x="1510" y="979"/>
                            <a:pt x="1467" y="576"/>
                          </a:cubicBezTo>
                          <a:cubicBezTo>
                            <a:pt x="1437" y="245"/>
                            <a:pt x="1163" y="0"/>
                            <a:pt x="83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6" name="Google Shape;4766;p42"/>
                    <p:cNvSpPr/>
                    <p:nvPr/>
                  </p:nvSpPr>
                  <p:spPr>
                    <a:xfrm>
                      <a:off x="6989859" y="2680182"/>
                      <a:ext cx="38174" cy="31963"/>
                    </a:xfrm>
                    <a:custGeom>
                      <a:rect b="b" l="l" r="r" t="t"/>
                      <a:pathLst>
                        <a:path extrusionOk="0" h="1266" w="1512">
                          <a:moveTo>
                            <a:pt x="852" y="1"/>
                          </a:moveTo>
                          <a:cubicBezTo>
                            <a:pt x="829" y="1"/>
                            <a:pt x="806" y="2"/>
                            <a:pt x="783" y="5"/>
                          </a:cubicBezTo>
                          <a:cubicBezTo>
                            <a:pt x="222" y="57"/>
                            <a:pt x="1" y="761"/>
                            <a:pt x="437" y="1119"/>
                          </a:cubicBezTo>
                          <a:cubicBezTo>
                            <a:pt x="561" y="1220"/>
                            <a:pt x="701" y="1265"/>
                            <a:pt x="838" y="1265"/>
                          </a:cubicBezTo>
                          <a:cubicBezTo>
                            <a:pt x="1186" y="1265"/>
                            <a:pt x="1511" y="974"/>
                            <a:pt x="1474" y="572"/>
                          </a:cubicBezTo>
                          <a:cubicBezTo>
                            <a:pt x="1443" y="249"/>
                            <a:pt x="1169" y="1"/>
                            <a:pt x="85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7" name="Google Shape;4767;p42"/>
                    <p:cNvSpPr/>
                    <p:nvPr/>
                  </p:nvSpPr>
                  <p:spPr>
                    <a:xfrm>
                      <a:off x="7012076" y="2678086"/>
                      <a:ext cx="37997" cy="32090"/>
                    </a:xfrm>
                    <a:custGeom>
                      <a:rect b="b" l="l" r="r" t="t"/>
                      <a:pathLst>
                        <a:path extrusionOk="0" h="1271" w="1505">
                          <a:moveTo>
                            <a:pt x="836" y="0"/>
                          </a:moveTo>
                          <a:cubicBezTo>
                            <a:pt x="816" y="0"/>
                            <a:pt x="796" y="1"/>
                            <a:pt x="776" y="3"/>
                          </a:cubicBezTo>
                          <a:cubicBezTo>
                            <a:pt x="216" y="55"/>
                            <a:pt x="1" y="765"/>
                            <a:pt x="431" y="1124"/>
                          </a:cubicBezTo>
                          <a:cubicBezTo>
                            <a:pt x="554" y="1225"/>
                            <a:pt x="694" y="1270"/>
                            <a:pt x="831" y="1270"/>
                          </a:cubicBezTo>
                          <a:cubicBezTo>
                            <a:pt x="1179" y="1270"/>
                            <a:pt x="1504" y="979"/>
                            <a:pt x="1467" y="576"/>
                          </a:cubicBezTo>
                          <a:cubicBezTo>
                            <a:pt x="1436" y="245"/>
                            <a:pt x="1157" y="0"/>
                            <a:pt x="83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8" name="Google Shape;4768;p42"/>
                    <p:cNvSpPr/>
                    <p:nvPr/>
                  </p:nvSpPr>
                  <p:spPr>
                    <a:xfrm>
                      <a:off x="6850316" y="2178085"/>
                      <a:ext cx="55974" cy="109271"/>
                    </a:xfrm>
                    <a:custGeom>
                      <a:rect b="b" l="l" r="r" t="t"/>
                      <a:pathLst>
                        <a:path extrusionOk="0" h="4328" w="2217">
                          <a:moveTo>
                            <a:pt x="1317" y="0"/>
                          </a:moveTo>
                          <a:lnTo>
                            <a:pt x="1" y="4035"/>
                          </a:lnTo>
                          <a:lnTo>
                            <a:pt x="894" y="4328"/>
                          </a:lnTo>
                          <a:lnTo>
                            <a:pt x="2217" y="287"/>
                          </a:lnTo>
                          <a:lnTo>
                            <a:pt x="131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9" name="Google Shape;4769;p42"/>
                    <p:cNvSpPr/>
                    <p:nvPr/>
                  </p:nvSpPr>
                  <p:spPr>
                    <a:xfrm>
                      <a:off x="6864858" y="2156120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841" y="0"/>
                          </a:moveTo>
                          <a:cubicBezTo>
                            <a:pt x="361" y="0"/>
                            <a:pt x="1" y="516"/>
                            <a:pt x="239" y="987"/>
                          </a:cubicBezTo>
                          <a:cubicBezTo>
                            <a:pt x="367" y="1242"/>
                            <a:pt x="607" y="1364"/>
                            <a:pt x="847" y="1364"/>
                          </a:cubicBezTo>
                          <a:cubicBezTo>
                            <a:pt x="1122" y="1364"/>
                            <a:pt x="1396" y="1203"/>
                            <a:pt x="1497" y="896"/>
                          </a:cubicBezTo>
                          <a:cubicBezTo>
                            <a:pt x="1615" y="538"/>
                            <a:pt x="1419" y="147"/>
                            <a:pt x="1061" y="36"/>
                          </a:cubicBezTo>
                          <a:cubicBezTo>
                            <a:pt x="986" y="12"/>
                            <a:pt x="912" y="0"/>
                            <a:pt x="84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0" name="Google Shape;4770;p42"/>
                    <p:cNvSpPr/>
                    <p:nvPr/>
                  </p:nvSpPr>
                  <p:spPr>
                    <a:xfrm>
                      <a:off x="6887581" y="2163517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841" y="1"/>
                          </a:moveTo>
                          <a:cubicBezTo>
                            <a:pt x="361" y="1"/>
                            <a:pt x="0" y="516"/>
                            <a:pt x="239" y="988"/>
                          </a:cubicBezTo>
                          <a:cubicBezTo>
                            <a:pt x="366" y="1242"/>
                            <a:pt x="606" y="1365"/>
                            <a:pt x="846" y="1365"/>
                          </a:cubicBezTo>
                          <a:cubicBezTo>
                            <a:pt x="1121" y="1365"/>
                            <a:pt x="1396" y="1203"/>
                            <a:pt x="1497" y="897"/>
                          </a:cubicBezTo>
                          <a:cubicBezTo>
                            <a:pt x="1614" y="538"/>
                            <a:pt x="1419" y="154"/>
                            <a:pt x="1060" y="36"/>
                          </a:cubicBezTo>
                          <a:cubicBezTo>
                            <a:pt x="985" y="12"/>
                            <a:pt x="912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1" name="Google Shape;4771;p42"/>
                    <p:cNvSpPr/>
                    <p:nvPr/>
                  </p:nvSpPr>
                  <p:spPr>
                    <a:xfrm>
                      <a:off x="6830471" y="2261755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839" y="1"/>
                          </a:moveTo>
                          <a:cubicBezTo>
                            <a:pt x="362" y="1"/>
                            <a:pt x="0" y="522"/>
                            <a:pt x="239" y="994"/>
                          </a:cubicBezTo>
                          <a:cubicBezTo>
                            <a:pt x="367" y="1246"/>
                            <a:pt x="605" y="1368"/>
                            <a:pt x="843" y="1368"/>
                          </a:cubicBezTo>
                          <a:cubicBezTo>
                            <a:pt x="1117" y="1368"/>
                            <a:pt x="1390" y="1207"/>
                            <a:pt x="1491" y="896"/>
                          </a:cubicBezTo>
                          <a:cubicBezTo>
                            <a:pt x="1614" y="538"/>
                            <a:pt x="1412" y="153"/>
                            <a:pt x="1054" y="36"/>
                          </a:cubicBezTo>
                          <a:cubicBezTo>
                            <a:pt x="981" y="12"/>
                            <a:pt x="908" y="1"/>
                            <a:pt x="839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2" name="Google Shape;4772;p42"/>
                    <p:cNvSpPr/>
                    <p:nvPr/>
                  </p:nvSpPr>
                  <p:spPr>
                    <a:xfrm>
                      <a:off x="6853017" y="2269178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843" y="0"/>
                          </a:moveTo>
                          <a:cubicBezTo>
                            <a:pt x="362" y="0"/>
                            <a:pt x="0" y="522"/>
                            <a:pt x="239" y="994"/>
                          </a:cubicBezTo>
                          <a:cubicBezTo>
                            <a:pt x="367" y="1245"/>
                            <a:pt x="607" y="1367"/>
                            <a:pt x="846" y="1367"/>
                          </a:cubicBezTo>
                          <a:cubicBezTo>
                            <a:pt x="1122" y="1367"/>
                            <a:pt x="1396" y="1206"/>
                            <a:pt x="1497" y="896"/>
                          </a:cubicBezTo>
                          <a:cubicBezTo>
                            <a:pt x="1614" y="537"/>
                            <a:pt x="1419" y="153"/>
                            <a:pt x="1060" y="35"/>
                          </a:cubicBezTo>
                          <a:cubicBezTo>
                            <a:pt x="986" y="11"/>
                            <a:pt x="913" y="0"/>
                            <a:pt x="84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3" name="Google Shape;4773;p42"/>
                    <p:cNvSpPr/>
                    <p:nvPr/>
                  </p:nvSpPr>
                  <p:spPr>
                    <a:xfrm>
                      <a:off x="6907905" y="2021424"/>
                      <a:ext cx="55974" cy="109448"/>
                    </a:xfrm>
                    <a:custGeom>
                      <a:rect b="b" l="l" r="r" t="t"/>
                      <a:pathLst>
                        <a:path extrusionOk="0" h="4335" w="2217">
                          <a:moveTo>
                            <a:pt x="1324" y="0"/>
                          </a:moveTo>
                          <a:lnTo>
                            <a:pt x="1" y="4041"/>
                          </a:lnTo>
                          <a:lnTo>
                            <a:pt x="900" y="4335"/>
                          </a:lnTo>
                          <a:lnTo>
                            <a:pt x="2217" y="294"/>
                          </a:lnTo>
                          <a:lnTo>
                            <a:pt x="1324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4" name="Google Shape;4774;p42"/>
                    <p:cNvSpPr/>
                    <p:nvPr/>
                  </p:nvSpPr>
                  <p:spPr>
                    <a:xfrm>
                      <a:off x="6922625" y="1999459"/>
                      <a:ext cx="40775" cy="34387"/>
                    </a:xfrm>
                    <a:custGeom>
                      <a:rect b="b" l="l" r="r" t="t"/>
                      <a:pathLst>
                        <a:path extrusionOk="0" h="1362" w="1615">
                          <a:moveTo>
                            <a:pt x="841" y="1"/>
                          </a:moveTo>
                          <a:cubicBezTo>
                            <a:pt x="361" y="1"/>
                            <a:pt x="1" y="516"/>
                            <a:pt x="239" y="988"/>
                          </a:cubicBezTo>
                          <a:cubicBezTo>
                            <a:pt x="367" y="1240"/>
                            <a:pt x="608" y="1362"/>
                            <a:pt x="848" y="1362"/>
                          </a:cubicBezTo>
                          <a:cubicBezTo>
                            <a:pt x="1123" y="1362"/>
                            <a:pt x="1396" y="1203"/>
                            <a:pt x="1497" y="897"/>
                          </a:cubicBezTo>
                          <a:cubicBezTo>
                            <a:pt x="1614" y="538"/>
                            <a:pt x="1419" y="147"/>
                            <a:pt x="1060" y="36"/>
                          </a:cubicBezTo>
                          <a:cubicBezTo>
                            <a:pt x="986" y="12"/>
                            <a:pt x="912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5" name="Google Shape;4775;p42"/>
                    <p:cNvSpPr/>
                    <p:nvPr/>
                  </p:nvSpPr>
                  <p:spPr>
                    <a:xfrm>
                      <a:off x="6945196" y="2006882"/>
                      <a:ext cx="40749" cy="34463"/>
                    </a:xfrm>
                    <a:custGeom>
                      <a:rect b="b" l="l" r="r" t="t"/>
                      <a:pathLst>
                        <a:path extrusionOk="0" h="1365" w="1614">
                          <a:moveTo>
                            <a:pt x="844" y="0"/>
                          </a:moveTo>
                          <a:cubicBezTo>
                            <a:pt x="366" y="0"/>
                            <a:pt x="0" y="522"/>
                            <a:pt x="245" y="994"/>
                          </a:cubicBezTo>
                          <a:cubicBezTo>
                            <a:pt x="371" y="1244"/>
                            <a:pt x="609" y="1365"/>
                            <a:pt x="846" y="1365"/>
                          </a:cubicBezTo>
                          <a:cubicBezTo>
                            <a:pt x="1121" y="1365"/>
                            <a:pt x="1395" y="1204"/>
                            <a:pt x="1496" y="896"/>
                          </a:cubicBezTo>
                          <a:cubicBezTo>
                            <a:pt x="1613" y="537"/>
                            <a:pt x="1418" y="153"/>
                            <a:pt x="1059" y="36"/>
                          </a:cubicBezTo>
                          <a:cubicBezTo>
                            <a:pt x="986" y="11"/>
                            <a:pt x="914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6" name="Google Shape;4776;p42"/>
                    <p:cNvSpPr/>
                    <p:nvPr/>
                  </p:nvSpPr>
                  <p:spPr>
                    <a:xfrm>
                      <a:off x="6888061" y="2105271"/>
                      <a:ext cx="40775" cy="34488"/>
                    </a:xfrm>
                    <a:custGeom>
                      <a:rect b="b" l="l" r="r" t="t"/>
                      <a:pathLst>
                        <a:path extrusionOk="0" h="1366" w="1615">
                          <a:moveTo>
                            <a:pt x="842" y="0"/>
                          </a:moveTo>
                          <a:cubicBezTo>
                            <a:pt x="361" y="0"/>
                            <a:pt x="1" y="517"/>
                            <a:pt x="239" y="994"/>
                          </a:cubicBezTo>
                          <a:cubicBezTo>
                            <a:pt x="366" y="1245"/>
                            <a:pt x="605" y="1365"/>
                            <a:pt x="844" y="1365"/>
                          </a:cubicBezTo>
                          <a:cubicBezTo>
                            <a:pt x="1120" y="1365"/>
                            <a:pt x="1396" y="1204"/>
                            <a:pt x="1497" y="896"/>
                          </a:cubicBezTo>
                          <a:cubicBezTo>
                            <a:pt x="1615" y="538"/>
                            <a:pt x="1419" y="153"/>
                            <a:pt x="1061" y="36"/>
                          </a:cubicBezTo>
                          <a:cubicBezTo>
                            <a:pt x="986" y="12"/>
                            <a:pt x="912" y="0"/>
                            <a:pt x="84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7" name="Google Shape;4777;p42"/>
                    <p:cNvSpPr/>
                    <p:nvPr/>
                  </p:nvSpPr>
                  <p:spPr>
                    <a:xfrm>
                      <a:off x="6910783" y="2112517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843" y="0"/>
                          </a:moveTo>
                          <a:cubicBezTo>
                            <a:pt x="361" y="0"/>
                            <a:pt x="0" y="522"/>
                            <a:pt x="239" y="994"/>
                          </a:cubicBezTo>
                          <a:cubicBezTo>
                            <a:pt x="366" y="1246"/>
                            <a:pt x="606" y="1367"/>
                            <a:pt x="846" y="1367"/>
                          </a:cubicBezTo>
                          <a:cubicBezTo>
                            <a:pt x="1121" y="1367"/>
                            <a:pt x="1396" y="1206"/>
                            <a:pt x="1497" y="896"/>
                          </a:cubicBezTo>
                          <a:cubicBezTo>
                            <a:pt x="1614" y="538"/>
                            <a:pt x="1419" y="153"/>
                            <a:pt x="1060" y="36"/>
                          </a:cubicBezTo>
                          <a:cubicBezTo>
                            <a:pt x="986" y="12"/>
                            <a:pt x="913" y="0"/>
                            <a:pt x="84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8" name="Google Shape;4778;p42"/>
                    <p:cNvSpPr/>
                    <p:nvPr/>
                  </p:nvSpPr>
                  <p:spPr>
                    <a:xfrm>
                      <a:off x="6957113" y="1968758"/>
                      <a:ext cx="226622" cy="24717"/>
                    </a:xfrm>
                    <a:custGeom>
                      <a:rect b="b" l="l" r="r" t="t"/>
                      <a:pathLst>
                        <a:path extrusionOk="0" h="979" w="8976">
                          <a:moveTo>
                            <a:pt x="450" y="1"/>
                          </a:moveTo>
                          <a:cubicBezTo>
                            <a:pt x="203" y="1"/>
                            <a:pt x="1" y="196"/>
                            <a:pt x="1" y="451"/>
                          </a:cubicBezTo>
                          <a:lnTo>
                            <a:pt x="1" y="529"/>
                          </a:lnTo>
                          <a:cubicBezTo>
                            <a:pt x="1" y="776"/>
                            <a:pt x="203" y="979"/>
                            <a:pt x="450" y="979"/>
                          </a:cubicBezTo>
                          <a:lnTo>
                            <a:pt x="8532" y="979"/>
                          </a:lnTo>
                          <a:cubicBezTo>
                            <a:pt x="8780" y="979"/>
                            <a:pt x="8975" y="776"/>
                            <a:pt x="8975" y="529"/>
                          </a:cubicBezTo>
                          <a:lnTo>
                            <a:pt x="8975" y="451"/>
                          </a:lnTo>
                          <a:cubicBezTo>
                            <a:pt x="8975" y="196"/>
                            <a:pt x="8780" y="1"/>
                            <a:pt x="853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9" name="Google Shape;4779;p42"/>
                    <p:cNvSpPr/>
                    <p:nvPr/>
                  </p:nvSpPr>
                  <p:spPr>
                    <a:xfrm>
                      <a:off x="7039546" y="1927453"/>
                      <a:ext cx="61907" cy="24717"/>
                    </a:xfrm>
                    <a:custGeom>
                      <a:rect b="b" l="l" r="r" t="t"/>
                      <a:pathLst>
                        <a:path extrusionOk="0" h="979" w="2452">
                          <a:moveTo>
                            <a:pt x="451" y="1"/>
                          </a:moveTo>
                          <a:cubicBezTo>
                            <a:pt x="203" y="1"/>
                            <a:pt x="1" y="203"/>
                            <a:pt x="1" y="451"/>
                          </a:cubicBezTo>
                          <a:lnTo>
                            <a:pt x="1" y="535"/>
                          </a:lnTo>
                          <a:cubicBezTo>
                            <a:pt x="1" y="783"/>
                            <a:pt x="203" y="979"/>
                            <a:pt x="451" y="979"/>
                          </a:cubicBezTo>
                          <a:lnTo>
                            <a:pt x="2002" y="979"/>
                          </a:lnTo>
                          <a:cubicBezTo>
                            <a:pt x="2250" y="979"/>
                            <a:pt x="2452" y="783"/>
                            <a:pt x="2452" y="535"/>
                          </a:cubicBezTo>
                          <a:lnTo>
                            <a:pt x="2452" y="451"/>
                          </a:lnTo>
                          <a:cubicBezTo>
                            <a:pt x="2452" y="203"/>
                            <a:pt x="2250" y="1"/>
                            <a:pt x="200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0" name="Google Shape;4780;p42"/>
                    <p:cNvSpPr/>
                    <p:nvPr/>
                  </p:nvSpPr>
                  <p:spPr>
                    <a:xfrm>
                      <a:off x="7039546" y="2257236"/>
                      <a:ext cx="61907" cy="24692"/>
                    </a:xfrm>
                    <a:custGeom>
                      <a:rect b="b" l="l" r="r" t="t"/>
                      <a:pathLst>
                        <a:path extrusionOk="0" h="978" w="2452">
                          <a:moveTo>
                            <a:pt x="451" y="0"/>
                          </a:moveTo>
                          <a:cubicBezTo>
                            <a:pt x="203" y="0"/>
                            <a:pt x="1" y="202"/>
                            <a:pt x="1" y="450"/>
                          </a:cubicBezTo>
                          <a:lnTo>
                            <a:pt x="1" y="528"/>
                          </a:lnTo>
                          <a:cubicBezTo>
                            <a:pt x="1" y="782"/>
                            <a:pt x="203" y="978"/>
                            <a:pt x="451" y="978"/>
                          </a:cubicBezTo>
                          <a:lnTo>
                            <a:pt x="2002" y="978"/>
                          </a:lnTo>
                          <a:cubicBezTo>
                            <a:pt x="2250" y="978"/>
                            <a:pt x="2452" y="782"/>
                            <a:pt x="2452" y="528"/>
                          </a:cubicBezTo>
                          <a:lnTo>
                            <a:pt x="2452" y="450"/>
                          </a:lnTo>
                          <a:cubicBezTo>
                            <a:pt x="2452" y="202"/>
                            <a:pt x="2250" y="0"/>
                            <a:pt x="200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1" name="Google Shape;4781;p42"/>
                    <p:cNvSpPr/>
                    <p:nvPr/>
                  </p:nvSpPr>
                  <p:spPr>
                    <a:xfrm>
                      <a:off x="7039546" y="2216082"/>
                      <a:ext cx="61907" cy="24717"/>
                    </a:xfrm>
                    <a:custGeom>
                      <a:rect b="b" l="l" r="r" t="t"/>
                      <a:pathLst>
                        <a:path extrusionOk="0" h="979" w="2452">
                          <a:moveTo>
                            <a:pt x="451" y="1"/>
                          </a:moveTo>
                          <a:cubicBezTo>
                            <a:pt x="203" y="1"/>
                            <a:pt x="1" y="196"/>
                            <a:pt x="1" y="444"/>
                          </a:cubicBezTo>
                          <a:lnTo>
                            <a:pt x="1" y="529"/>
                          </a:lnTo>
                          <a:cubicBezTo>
                            <a:pt x="1" y="776"/>
                            <a:pt x="203" y="978"/>
                            <a:pt x="451" y="978"/>
                          </a:cubicBezTo>
                          <a:lnTo>
                            <a:pt x="2002" y="978"/>
                          </a:lnTo>
                          <a:cubicBezTo>
                            <a:pt x="2250" y="978"/>
                            <a:pt x="2452" y="776"/>
                            <a:pt x="2452" y="529"/>
                          </a:cubicBezTo>
                          <a:lnTo>
                            <a:pt x="2452" y="444"/>
                          </a:lnTo>
                          <a:cubicBezTo>
                            <a:pt x="2452" y="196"/>
                            <a:pt x="2250" y="1"/>
                            <a:pt x="200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2" name="Google Shape;4782;p42"/>
                    <p:cNvSpPr/>
                    <p:nvPr/>
                  </p:nvSpPr>
                  <p:spPr>
                    <a:xfrm>
                      <a:off x="7039546" y="2178893"/>
                      <a:ext cx="61907" cy="24717"/>
                    </a:xfrm>
                    <a:custGeom>
                      <a:rect b="b" l="l" r="r" t="t"/>
                      <a:pathLst>
                        <a:path extrusionOk="0" h="979" w="2452">
                          <a:moveTo>
                            <a:pt x="451" y="1"/>
                          </a:moveTo>
                          <a:cubicBezTo>
                            <a:pt x="203" y="1"/>
                            <a:pt x="1" y="203"/>
                            <a:pt x="1" y="450"/>
                          </a:cubicBezTo>
                          <a:lnTo>
                            <a:pt x="1" y="535"/>
                          </a:lnTo>
                          <a:cubicBezTo>
                            <a:pt x="1" y="783"/>
                            <a:pt x="203" y="978"/>
                            <a:pt x="451" y="978"/>
                          </a:cubicBezTo>
                          <a:lnTo>
                            <a:pt x="2002" y="978"/>
                          </a:lnTo>
                          <a:cubicBezTo>
                            <a:pt x="2250" y="978"/>
                            <a:pt x="2452" y="783"/>
                            <a:pt x="2452" y="535"/>
                          </a:cubicBezTo>
                          <a:lnTo>
                            <a:pt x="2452" y="450"/>
                          </a:lnTo>
                          <a:cubicBezTo>
                            <a:pt x="2452" y="203"/>
                            <a:pt x="2250" y="1"/>
                            <a:pt x="200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3" name="Google Shape;4783;p42"/>
                    <p:cNvSpPr/>
                    <p:nvPr/>
                  </p:nvSpPr>
                  <p:spPr>
                    <a:xfrm>
                      <a:off x="7051892" y="1972873"/>
                      <a:ext cx="32948" cy="185493"/>
                    </a:xfrm>
                    <a:custGeom>
                      <a:rect b="b" l="l" r="r" t="t"/>
                      <a:pathLst>
                        <a:path extrusionOk="0" h="7347" w="1305">
                          <a:moveTo>
                            <a:pt x="653" y="1"/>
                          </a:moveTo>
                          <a:cubicBezTo>
                            <a:pt x="294" y="1"/>
                            <a:pt x="1" y="294"/>
                            <a:pt x="1" y="653"/>
                          </a:cubicBezTo>
                          <a:lnTo>
                            <a:pt x="1" y="6694"/>
                          </a:lnTo>
                          <a:cubicBezTo>
                            <a:pt x="1" y="7053"/>
                            <a:pt x="294" y="7346"/>
                            <a:pt x="653" y="7346"/>
                          </a:cubicBezTo>
                          <a:cubicBezTo>
                            <a:pt x="1011" y="7346"/>
                            <a:pt x="1304" y="7053"/>
                            <a:pt x="1304" y="6694"/>
                          </a:cubicBezTo>
                          <a:lnTo>
                            <a:pt x="1304" y="653"/>
                          </a:lnTo>
                          <a:cubicBezTo>
                            <a:pt x="1304" y="294"/>
                            <a:pt x="1011" y="1"/>
                            <a:pt x="653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4" name="Google Shape;4784;p42"/>
                    <p:cNvSpPr/>
                    <p:nvPr/>
                  </p:nvSpPr>
                  <p:spPr>
                    <a:xfrm>
                      <a:off x="7058810" y="2022661"/>
                      <a:ext cx="95461" cy="38124"/>
                    </a:xfrm>
                    <a:custGeom>
                      <a:rect b="b" l="l" r="r" t="t"/>
                      <a:pathLst>
                        <a:path extrusionOk="0" h="1510" w="3781">
                          <a:moveTo>
                            <a:pt x="636" y="1"/>
                          </a:moveTo>
                          <a:cubicBezTo>
                            <a:pt x="417" y="1"/>
                            <a:pt x="213" y="131"/>
                            <a:pt x="124" y="343"/>
                          </a:cubicBezTo>
                          <a:cubicBezTo>
                            <a:pt x="1" y="623"/>
                            <a:pt x="124" y="949"/>
                            <a:pt x="398" y="1072"/>
                          </a:cubicBezTo>
                          <a:cubicBezTo>
                            <a:pt x="913" y="1294"/>
                            <a:pt x="1591" y="1509"/>
                            <a:pt x="2308" y="1509"/>
                          </a:cubicBezTo>
                          <a:cubicBezTo>
                            <a:pt x="2660" y="1509"/>
                            <a:pt x="3012" y="1451"/>
                            <a:pt x="3351" y="1340"/>
                          </a:cubicBezTo>
                          <a:cubicBezTo>
                            <a:pt x="3637" y="1229"/>
                            <a:pt x="3781" y="910"/>
                            <a:pt x="3683" y="623"/>
                          </a:cubicBezTo>
                          <a:cubicBezTo>
                            <a:pt x="3599" y="391"/>
                            <a:pt x="3379" y="245"/>
                            <a:pt x="3143" y="245"/>
                          </a:cubicBezTo>
                          <a:cubicBezTo>
                            <a:pt x="3087" y="245"/>
                            <a:pt x="3029" y="253"/>
                            <a:pt x="2973" y="271"/>
                          </a:cubicBezTo>
                          <a:cubicBezTo>
                            <a:pt x="2755" y="350"/>
                            <a:pt x="2527" y="382"/>
                            <a:pt x="2298" y="382"/>
                          </a:cubicBezTo>
                          <a:cubicBezTo>
                            <a:pt x="1771" y="382"/>
                            <a:pt x="1243" y="211"/>
                            <a:pt x="848" y="43"/>
                          </a:cubicBezTo>
                          <a:cubicBezTo>
                            <a:pt x="778" y="14"/>
                            <a:pt x="706" y="1"/>
                            <a:pt x="63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5" name="Google Shape;4785;p42"/>
                    <p:cNvSpPr/>
                    <p:nvPr/>
                  </p:nvSpPr>
                  <p:spPr>
                    <a:xfrm>
                      <a:off x="7050427" y="2076135"/>
                      <a:ext cx="108135" cy="37947"/>
                    </a:xfrm>
                    <a:custGeom>
                      <a:rect b="b" l="l" r="r" t="t"/>
                      <a:pathLst>
                        <a:path extrusionOk="0" h="1503" w="4283">
                          <a:moveTo>
                            <a:pt x="642" y="1"/>
                          </a:moveTo>
                          <a:cubicBezTo>
                            <a:pt x="423" y="1"/>
                            <a:pt x="218" y="131"/>
                            <a:pt x="124" y="343"/>
                          </a:cubicBezTo>
                          <a:cubicBezTo>
                            <a:pt x="0" y="623"/>
                            <a:pt x="130" y="955"/>
                            <a:pt x="411" y="1079"/>
                          </a:cubicBezTo>
                          <a:cubicBezTo>
                            <a:pt x="997" y="1346"/>
                            <a:pt x="1636" y="1490"/>
                            <a:pt x="2281" y="1503"/>
                          </a:cubicBezTo>
                          <a:cubicBezTo>
                            <a:pt x="2848" y="1503"/>
                            <a:pt x="3409" y="1366"/>
                            <a:pt x="3904" y="1099"/>
                          </a:cubicBezTo>
                          <a:cubicBezTo>
                            <a:pt x="4178" y="949"/>
                            <a:pt x="4282" y="603"/>
                            <a:pt x="4132" y="330"/>
                          </a:cubicBezTo>
                          <a:cubicBezTo>
                            <a:pt x="4030" y="143"/>
                            <a:pt x="3839" y="38"/>
                            <a:pt x="3642" y="38"/>
                          </a:cubicBezTo>
                          <a:cubicBezTo>
                            <a:pt x="3550" y="38"/>
                            <a:pt x="3457" y="61"/>
                            <a:pt x="3370" y="108"/>
                          </a:cubicBezTo>
                          <a:cubicBezTo>
                            <a:pt x="3019" y="298"/>
                            <a:pt x="2650" y="370"/>
                            <a:pt x="2291" y="370"/>
                          </a:cubicBezTo>
                          <a:cubicBezTo>
                            <a:pt x="1762" y="370"/>
                            <a:pt x="1254" y="214"/>
                            <a:pt x="854" y="43"/>
                          </a:cubicBezTo>
                          <a:cubicBezTo>
                            <a:pt x="784" y="14"/>
                            <a:pt x="712" y="1"/>
                            <a:pt x="64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6" name="Google Shape;4786;p42"/>
                    <p:cNvSpPr/>
                    <p:nvPr/>
                  </p:nvSpPr>
                  <p:spPr>
                    <a:xfrm>
                      <a:off x="6988722" y="2022358"/>
                      <a:ext cx="90361" cy="37922"/>
                    </a:xfrm>
                    <a:custGeom>
                      <a:rect b="b" l="l" r="r" t="t"/>
                      <a:pathLst>
                        <a:path extrusionOk="0" h="1502" w="3579">
                          <a:moveTo>
                            <a:pt x="2935" y="0"/>
                          </a:moveTo>
                          <a:cubicBezTo>
                            <a:pt x="2854" y="0"/>
                            <a:pt x="2771" y="18"/>
                            <a:pt x="2692" y="55"/>
                          </a:cubicBezTo>
                          <a:cubicBezTo>
                            <a:pt x="2323" y="212"/>
                            <a:pt x="1818" y="373"/>
                            <a:pt x="1276" y="373"/>
                          </a:cubicBezTo>
                          <a:cubicBezTo>
                            <a:pt x="1099" y="373"/>
                            <a:pt x="918" y="356"/>
                            <a:pt x="737" y="315"/>
                          </a:cubicBezTo>
                          <a:cubicBezTo>
                            <a:pt x="697" y="307"/>
                            <a:pt x="657" y="303"/>
                            <a:pt x="617" y="303"/>
                          </a:cubicBezTo>
                          <a:cubicBezTo>
                            <a:pt x="361" y="303"/>
                            <a:pt x="127" y="480"/>
                            <a:pt x="65" y="746"/>
                          </a:cubicBezTo>
                          <a:cubicBezTo>
                            <a:pt x="0" y="1052"/>
                            <a:pt x="189" y="1352"/>
                            <a:pt x="495" y="1417"/>
                          </a:cubicBezTo>
                          <a:cubicBezTo>
                            <a:pt x="750" y="1476"/>
                            <a:pt x="1004" y="1502"/>
                            <a:pt x="1264" y="1502"/>
                          </a:cubicBezTo>
                          <a:cubicBezTo>
                            <a:pt x="1910" y="1489"/>
                            <a:pt x="2548" y="1352"/>
                            <a:pt x="3142" y="1084"/>
                          </a:cubicBezTo>
                          <a:cubicBezTo>
                            <a:pt x="3435" y="974"/>
                            <a:pt x="3578" y="628"/>
                            <a:pt x="3454" y="341"/>
                          </a:cubicBezTo>
                          <a:cubicBezTo>
                            <a:pt x="3359" y="128"/>
                            <a:pt x="3153" y="0"/>
                            <a:pt x="293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7" name="Google Shape;4787;p42"/>
                    <p:cNvSpPr/>
                    <p:nvPr/>
                  </p:nvSpPr>
                  <p:spPr>
                    <a:xfrm>
                      <a:off x="7058305" y="2132892"/>
                      <a:ext cx="95966" cy="38149"/>
                    </a:xfrm>
                    <a:custGeom>
                      <a:rect b="b" l="l" r="r" t="t"/>
                      <a:pathLst>
                        <a:path extrusionOk="0" h="1511" w="3801">
                          <a:moveTo>
                            <a:pt x="650" y="0"/>
                          </a:moveTo>
                          <a:cubicBezTo>
                            <a:pt x="429" y="0"/>
                            <a:pt x="218" y="128"/>
                            <a:pt x="125" y="343"/>
                          </a:cubicBezTo>
                          <a:cubicBezTo>
                            <a:pt x="1" y="624"/>
                            <a:pt x="138" y="956"/>
                            <a:pt x="418" y="1080"/>
                          </a:cubicBezTo>
                          <a:cubicBezTo>
                            <a:pt x="933" y="1301"/>
                            <a:pt x="1611" y="1510"/>
                            <a:pt x="2321" y="1510"/>
                          </a:cubicBezTo>
                          <a:cubicBezTo>
                            <a:pt x="2339" y="1510"/>
                            <a:pt x="2357" y="1510"/>
                            <a:pt x="2375" y="1510"/>
                          </a:cubicBezTo>
                          <a:cubicBezTo>
                            <a:pt x="2715" y="1510"/>
                            <a:pt x="3049" y="1452"/>
                            <a:pt x="3371" y="1340"/>
                          </a:cubicBezTo>
                          <a:cubicBezTo>
                            <a:pt x="3657" y="1236"/>
                            <a:pt x="3801" y="917"/>
                            <a:pt x="3703" y="630"/>
                          </a:cubicBezTo>
                          <a:cubicBezTo>
                            <a:pt x="3620" y="396"/>
                            <a:pt x="3404" y="249"/>
                            <a:pt x="3171" y="249"/>
                          </a:cubicBezTo>
                          <a:cubicBezTo>
                            <a:pt x="3112" y="249"/>
                            <a:pt x="3052" y="258"/>
                            <a:pt x="2993" y="278"/>
                          </a:cubicBezTo>
                          <a:cubicBezTo>
                            <a:pt x="2776" y="355"/>
                            <a:pt x="2549" y="386"/>
                            <a:pt x="2321" y="386"/>
                          </a:cubicBezTo>
                          <a:cubicBezTo>
                            <a:pt x="1794" y="386"/>
                            <a:pt x="1264" y="216"/>
                            <a:pt x="868" y="43"/>
                          </a:cubicBezTo>
                          <a:cubicBezTo>
                            <a:pt x="797" y="14"/>
                            <a:pt x="723" y="0"/>
                            <a:pt x="65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8" name="Google Shape;4788;p42"/>
                    <p:cNvSpPr/>
                    <p:nvPr/>
                  </p:nvSpPr>
                  <p:spPr>
                    <a:xfrm>
                      <a:off x="6988722" y="2132589"/>
                      <a:ext cx="90361" cy="38098"/>
                    </a:xfrm>
                    <a:custGeom>
                      <a:rect b="b" l="l" r="r" t="t"/>
                      <a:pathLst>
                        <a:path extrusionOk="0" h="1509" w="3579">
                          <a:moveTo>
                            <a:pt x="2935" y="1"/>
                          </a:moveTo>
                          <a:cubicBezTo>
                            <a:pt x="2854" y="1"/>
                            <a:pt x="2771" y="18"/>
                            <a:pt x="2692" y="55"/>
                          </a:cubicBezTo>
                          <a:cubicBezTo>
                            <a:pt x="2321" y="214"/>
                            <a:pt x="1812" y="379"/>
                            <a:pt x="1267" y="379"/>
                          </a:cubicBezTo>
                          <a:cubicBezTo>
                            <a:pt x="1093" y="379"/>
                            <a:pt x="915" y="362"/>
                            <a:pt x="737" y="323"/>
                          </a:cubicBezTo>
                          <a:cubicBezTo>
                            <a:pt x="697" y="314"/>
                            <a:pt x="657" y="310"/>
                            <a:pt x="617" y="310"/>
                          </a:cubicBezTo>
                          <a:cubicBezTo>
                            <a:pt x="360" y="310"/>
                            <a:pt x="122" y="487"/>
                            <a:pt x="65" y="753"/>
                          </a:cubicBezTo>
                          <a:cubicBezTo>
                            <a:pt x="0" y="1053"/>
                            <a:pt x="189" y="1359"/>
                            <a:pt x="495" y="1424"/>
                          </a:cubicBezTo>
                          <a:cubicBezTo>
                            <a:pt x="750" y="1476"/>
                            <a:pt x="1004" y="1509"/>
                            <a:pt x="1264" y="1509"/>
                          </a:cubicBezTo>
                          <a:cubicBezTo>
                            <a:pt x="1910" y="1496"/>
                            <a:pt x="2548" y="1359"/>
                            <a:pt x="3142" y="1092"/>
                          </a:cubicBezTo>
                          <a:cubicBezTo>
                            <a:pt x="3435" y="974"/>
                            <a:pt x="3578" y="636"/>
                            <a:pt x="3454" y="342"/>
                          </a:cubicBezTo>
                          <a:cubicBezTo>
                            <a:pt x="3359" y="128"/>
                            <a:pt x="3153" y="1"/>
                            <a:pt x="2935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89" name="Google Shape;4789;p42"/>
                    <p:cNvSpPr/>
                    <p:nvPr/>
                  </p:nvSpPr>
                  <p:spPr>
                    <a:xfrm>
                      <a:off x="6976351" y="2075959"/>
                      <a:ext cx="110786" cy="37493"/>
                    </a:xfrm>
                    <a:custGeom>
                      <a:rect b="b" l="l" r="r" t="t"/>
                      <a:pathLst>
                        <a:path extrusionOk="0" h="1485" w="4388">
                          <a:moveTo>
                            <a:pt x="3746" y="1"/>
                          </a:moveTo>
                          <a:cubicBezTo>
                            <a:pt x="3664" y="1"/>
                            <a:pt x="3580" y="19"/>
                            <a:pt x="3501" y="56"/>
                          </a:cubicBezTo>
                          <a:cubicBezTo>
                            <a:pt x="3025" y="259"/>
                            <a:pt x="2545" y="361"/>
                            <a:pt x="2098" y="361"/>
                          </a:cubicBezTo>
                          <a:cubicBezTo>
                            <a:pt x="1713" y="361"/>
                            <a:pt x="1351" y="286"/>
                            <a:pt x="1038" y="135"/>
                          </a:cubicBezTo>
                          <a:cubicBezTo>
                            <a:pt x="956" y="101"/>
                            <a:pt x="878" y="86"/>
                            <a:pt x="804" y="86"/>
                          </a:cubicBezTo>
                          <a:cubicBezTo>
                            <a:pt x="283" y="86"/>
                            <a:pt x="0" y="849"/>
                            <a:pt x="549" y="1151"/>
                          </a:cubicBezTo>
                          <a:cubicBezTo>
                            <a:pt x="1018" y="1373"/>
                            <a:pt x="1530" y="1484"/>
                            <a:pt x="2055" y="1484"/>
                          </a:cubicBezTo>
                          <a:cubicBezTo>
                            <a:pt x="2070" y="1484"/>
                            <a:pt x="2085" y="1484"/>
                            <a:pt x="2100" y="1484"/>
                          </a:cubicBezTo>
                          <a:cubicBezTo>
                            <a:pt x="2732" y="1477"/>
                            <a:pt x="3364" y="1347"/>
                            <a:pt x="3944" y="1086"/>
                          </a:cubicBezTo>
                          <a:cubicBezTo>
                            <a:pt x="4244" y="969"/>
                            <a:pt x="4388" y="630"/>
                            <a:pt x="4257" y="337"/>
                          </a:cubicBezTo>
                          <a:cubicBezTo>
                            <a:pt x="4168" y="124"/>
                            <a:pt x="3962" y="1"/>
                            <a:pt x="374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0" name="Google Shape;4790;p42"/>
                    <p:cNvSpPr/>
                    <p:nvPr/>
                  </p:nvSpPr>
                  <p:spPr>
                    <a:xfrm>
                      <a:off x="6825321" y="2309220"/>
                      <a:ext cx="45269" cy="36053"/>
                    </a:xfrm>
                    <a:custGeom>
                      <a:rect b="b" l="l" r="r" t="t"/>
                      <a:pathLst>
                        <a:path extrusionOk="0" h="1428" w="1793">
                          <a:moveTo>
                            <a:pt x="815" y="1"/>
                          </a:moveTo>
                          <a:cubicBezTo>
                            <a:pt x="0" y="1"/>
                            <a:pt x="0" y="1428"/>
                            <a:pt x="815" y="1428"/>
                          </a:cubicBezTo>
                          <a:cubicBezTo>
                            <a:pt x="1792" y="1428"/>
                            <a:pt x="1792" y="1"/>
                            <a:pt x="815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1" name="Google Shape;4791;p42"/>
                    <p:cNvSpPr/>
                    <p:nvPr/>
                  </p:nvSpPr>
                  <p:spPr>
                    <a:xfrm>
                      <a:off x="6812697" y="2361054"/>
                      <a:ext cx="18405" cy="28883"/>
                    </a:xfrm>
                    <a:custGeom>
                      <a:rect b="b" l="l" r="r" t="t"/>
                      <a:pathLst>
                        <a:path extrusionOk="0" h="1144" w="729">
                          <a:moveTo>
                            <a:pt x="506" y="1"/>
                          </a:moveTo>
                          <a:cubicBezTo>
                            <a:pt x="409" y="1"/>
                            <a:pt x="308" y="54"/>
                            <a:pt x="285" y="157"/>
                          </a:cubicBezTo>
                          <a:cubicBezTo>
                            <a:pt x="239" y="372"/>
                            <a:pt x="57" y="581"/>
                            <a:pt x="24" y="828"/>
                          </a:cubicBezTo>
                          <a:cubicBezTo>
                            <a:pt x="0" y="1027"/>
                            <a:pt x="175" y="1143"/>
                            <a:pt x="348" y="1143"/>
                          </a:cubicBezTo>
                          <a:cubicBezTo>
                            <a:pt x="458" y="1143"/>
                            <a:pt x="568" y="1096"/>
                            <a:pt x="624" y="991"/>
                          </a:cubicBezTo>
                          <a:cubicBezTo>
                            <a:pt x="696" y="867"/>
                            <a:pt x="702" y="692"/>
                            <a:pt x="715" y="548"/>
                          </a:cubicBezTo>
                          <a:cubicBezTo>
                            <a:pt x="728" y="418"/>
                            <a:pt x="728" y="287"/>
                            <a:pt x="709" y="157"/>
                          </a:cubicBezTo>
                          <a:cubicBezTo>
                            <a:pt x="693" y="51"/>
                            <a:pt x="601" y="1"/>
                            <a:pt x="50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2" name="Google Shape;4792;p42"/>
                    <p:cNvSpPr/>
                    <p:nvPr/>
                  </p:nvSpPr>
                  <p:spPr>
                    <a:xfrm>
                      <a:off x="6832339" y="2374662"/>
                      <a:ext cx="22773" cy="27318"/>
                    </a:xfrm>
                    <a:custGeom>
                      <a:rect b="b" l="l" r="r" t="t"/>
                      <a:pathLst>
                        <a:path extrusionOk="0" h="1082" w="902">
                          <a:moveTo>
                            <a:pt x="700" y="0"/>
                          </a:moveTo>
                          <a:cubicBezTo>
                            <a:pt x="672" y="0"/>
                            <a:pt x="643" y="7"/>
                            <a:pt x="615" y="22"/>
                          </a:cubicBezTo>
                          <a:cubicBezTo>
                            <a:pt x="556" y="35"/>
                            <a:pt x="504" y="68"/>
                            <a:pt x="459" y="107"/>
                          </a:cubicBezTo>
                          <a:cubicBezTo>
                            <a:pt x="413" y="153"/>
                            <a:pt x="367" y="205"/>
                            <a:pt x="328" y="257"/>
                          </a:cubicBezTo>
                          <a:cubicBezTo>
                            <a:pt x="289" y="302"/>
                            <a:pt x="250" y="342"/>
                            <a:pt x="217" y="387"/>
                          </a:cubicBezTo>
                          <a:cubicBezTo>
                            <a:pt x="207" y="398"/>
                            <a:pt x="200" y="405"/>
                            <a:pt x="197" y="408"/>
                          </a:cubicBezTo>
                          <a:lnTo>
                            <a:pt x="197" y="408"/>
                          </a:lnTo>
                          <a:cubicBezTo>
                            <a:pt x="24" y="543"/>
                            <a:pt x="0" y="804"/>
                            <a:pt x="152" y="974"/>
                          </a:cubicBezTo>
                          <a:cubicBezTo>
                            <a:pt x="220" y="1042"/>
                            <a:pt x="326" y="1081"/>
                            <a:pt x="429" y="1081"/>
                          </a:cubicBezTo>
                          <a:cubicBezTo>
                            <a:pt x="523" y="1081"/>
                            <a:pt x="615" y="1048"/>
                            <a:pt x="674" y="974"/>
                          </a:cubicBezTo>
                          <a:cubicBezTo>
                            <a:pt x="700" y="941"/>
                            <a:pt x="719" y="915"/>
                            <a:pt x="745" y="882"/>
                          </a:cubicBezTo>
                          <a:cubicBezTo>
                            <a:pt x="765" y="856"/>
                            <a:pt x="771" y="824"/>
                            <a:pt x="784" y="798"/>
                          </a:cubicBezTo>
                          <a:cubicBezTo>
                            <a:pt x="792" y="731"/>
                            <a:pt x="795" y="698"/>
                            <a:pt x="795" y="698"/>
                          </a:cubicBezTo>
                          <a:lnTo>
                            <a:pt x="795" y="698"/>
                          </a:lnTo>
                          <a:cubicBezTo>
                            <a:pt x="795" y="698"/>
                            <a:pt x="794" y="716"/>
                            <a:pt x="791" y="752"/>
                          </a:cubicBezTo>
                          <a:cubicBezTo>
                            <a:pt x="811" y="700"/>
                            <a:pt x="824" y="648"/>
                            <a:pt x="837" y="596"/>
                          </a:cubicBezTo>
                          <a:cubicBezTo>
                            <a:pt x="850" y="531"/>
                            <a:pt x="869" y="465"/>
                            <a:pt x="882" y="400"/>
                          </a:cubicBezTo>
                          <a:cubicBezTo>
                            <a:pt x="902" y="302"/>
                            <a:pt x="895" y="211"/>
                            <a:pt x="863" y="120"/>
                          </a:cubicBezTo>
                          <a:cubicBezTo>
                            <a:pt x="839" y="45"/>
                            <a:pt x="772" y="0"/>
                            <a:pt x="70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3" name="Google Shape;4793;p42"/>
                    <p:cNvSpPr/>
                    <p:nvPr/>
                  </p:nvSpPr>
                  <p:spPr>
                    <a:xfrm>
                      <a:off x="6973725" y="2516225"/>
                      <a:ext cx="61755" cy="50722"/>
                    </a:xfrm>
                    <a:custGeom>
                      <a:rect b="b" l="l" r="r" t="t"/>
                      <a:pathLst>
                        <a:path extrusionOk="0" h="2009" w="2446">
                          <a:moveTo>
                            <a:pt x="1142" y="1"/>
                          </a:moveTo>
                          <a:cubicBezTo>
                            <a:pt x="1" y="1"/>
                            <a:pt x="1" y="2008"/>
                            <a:pt x="1142" y="2008"/>
                          </a:cubicBezTo>
                          <a:cubicBezTo>
                            <a:pt x="2445" y="2008"/>
                            <a:pt x="2445" y="1"/>
                            <a:pt x="114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4" name="Google Shape;4794;p42"/>
                    <p:cNvSpPr/>
                    <p:nvPr/>
                  </p:nvSpPr>
                  <p:spPr>
                    <a:xfrm>
                      <a:off x="6998418" y="2738706"/>
                      <a:ext cx="45269" cy="34589"/>
                    </a:xfrm>
                    <a:custGeom>
                      <a:rect b="b" l="l" r="r" t="t"/>
                      <a:pathLst>
                        <a:path extrusionOk="0" h="1370" w="1793">
                          <a:moveTo>
                            <a:pt x="815" y="0"/>
                          </a:moveTo>
                          <a:cubicBezTo>
                            <a:pt x="1" y="0"/>
                            <a:pt x="1" y="1369"/>
                            <a:pt x="815" y="1369"/>
                          </a:cubicBezTo>
                          <a:cubicBezTo>
                            <a:pt x="1793" y="1369"/>
                            <a:pt x="1793" y="0"/>
                            <a:pt x="81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5" name="Google Shape;4795;p42"/>
                    <p:cNvSpPr/>
                    <p:nvPr/>
                  </p:nvSpPr>
                  <p:spPr>
                    <a:xfrm>
                      <a:off x="6982007" y="2784202"/>
                      <a:ext cx="50672" cy="23127"/>
                    </a:xfrm>
                    <a:custGeom>
                      <a:rect b="b" l="l" r="r" t="t"/>
                      <a:pathLst>
                        <a:path extrusionOk="0" h="916" w="2007">
                          <a:moveTo>
                            <a:pt x="1437" y="1"/>
                          </a:moveTo>
                          <a:cubicBezTo>
                            <a:pt x="1235" y="1"/>
                            <a:pt x="1047" y="97"/>
                            <a:pt x="833" y="193"/>
                          </a:cubicBezTo>
                          <a:cubicBezTo>
                            <a:pt x="716" y="251"/>
                            <a:pt x="598" y="304"/>
                            <a:pt x="481" y="369"/>
                          </a:cubicBezTo>
                          <a:cubicBezTo>
                            <a:pt x="331" y="440"/>
                            <a:pt x="233" y="571"/>
                            <a:pt x="103" y="662"/>
                          </a:cubicBezTo>
                          <a:cubicBezTo>
                            <a:pt x="0" y="722"/>
                            <a:pt x="55" y="867"/>
                            <a:pt x="162" y="867"/>
                          </a:cubicBezTo>
                          <a:cubicBezTo>
                            <a:pt x="170" y="867"/>
                            <a:pt x="179" y="866"/>
                            <a:pt x="188" y="864"/>
                          </a:cubicBezTo>
                          <a:cubicBezTo>
                            <a:pt x="213" y="861"/>
                            <a:pt x="238" y="859"/>
                            <a:pt x="264" y="859"/>
                          </a:cubicBezTo>
                          <a:cubicBezTo>
                            <a:pt x="382" y="859"/>
                            <a:pt x="501" y="890"/>
                            <a:pt x="625" y="890"/>
                          </a:cubicBezTo>
                          <a:cubicBezTo>
                            <a:pt x="768" y="890"/>
                            <a:pt x="892" y="890"/>
                            <a:pt x="1022" y="903"/>
                          </a:cubicBezTo>
                          <a:cubicBezTo>
                            <a:pt x="1125" y="907"/>
                            <a:pt x="1223" y="915"/>
                            <a:pt x="1316" y="915"/>
                          </a:cubicBezTo>
                          <a:cubicBezTo>
                            <a:pt x="1506" y="915"/>
                            <a:pt x="1677" y="883"/>
                            <a:pt x="1830" y="721"/>
                          </a:cubicBezTo>
                          <a:cubicBezTo>
                            <a:pt x="2006" y="532"/>
                            <a:pt x="1987" y="206"/>
                            <a:pt x="1752" y="82"/>
                          </a:cubicBezTo>
                          <a:cubicBezTo>
                            <a:pt x="1640" y="24"/>
                            <a:pt x="1537" y="1"/>
                            <a:pt x="1437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6" name="Google Shape;4796;p42"/>
                    <p:cNvSpPr/>
                    <p:nvPr/>
                  </p:nvSpPr>
                  <p:spPr>
                    <a:xfrm>
                      <a:off x="7130235" y="2372566"/>
                      <a:ext cx="24692" cy="111266"/>
                    </a:xfrm>
                    <a:custGeom>
                      <a:rect b="b" l="l" r="r" t="t"/>
                      <a:pathLst>
                        <a:path extrusionOk="0" h="4407" w="978">
                          <a:moveTo>
                            <a:pt x="0" y="1"/>
                          </a:moveTo>
                          <a:lnTo>
                            <a:pt x="0" y="4407"/>
                          </a:lnTo>
                          <a:lnTo>
                            <a:pt x="978" y="4407"/>
                          </a:lnTo>
                          <a:lnTo>
                            <a:pt x="978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7" name="Google Shape;4797;p42"/>
                    <p:cNvSpPr/>
                    <p:nvPr/>
                  </p:nvSpPr>
                  <p:spPr>
                    <a:xfrm>
                      <a:off x="7135663" y="2349212"/>
                      <a:ext cx="41810" cy="35877"/>
                    </a:xfrm>
                    <a:custGeom>
                      <a:rect b="b" l="l" r="r" t="t"/>
                      <a:pathLst>
                        <a:path extrusionOk="0" h="1421" w="1656">
                          <a:moveTo>
                            <a:pt x="711" y="0"/>
                          </a:moveTo>
                          <a:cubicBezTo>
                            <a:pt x="320" y="0"/>
                            <a:pt x="0" y="320"/>
                            <a:pt x="0" y="711"/>
                          </a:cubicBezTo>
                          <a:cubicBezTo>
                            <a:pt x="0" y="1139"/>
                            <a:pt x="349" y="1420"/>
                            <a:pt x="715" y="1420"/>
                          </a:cubicBezTo>
                          <a:cubicBezTo>
                            <a:pt x="889" y="1420"/>
                            <a:pt x="1067" y="1356"/>
                            <a:pt x="1213" y="1213"/>
                          </a:cubicBezTo>
                          <a:cubicBezTo>
                            <a:pt x="1656" y="763"/>
                            <a:pt x="1343" y="0"/>
                            <a:pt x="71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8" name="Google Shape;4798;p42"/>
                    <p:cNvSpPr/>
                    <p:nvPr/>
                  </p:nvSpPr>
                  <p:spPr>
                    <a:xfrm>
                      <a:off x="7110971" y="2349212"/>
                      <a:ext cx="41835" cy="35877"/>
                    </a:xfrm>
                    <a:custGeom>
                      <a:rect b="b" l="l" r="r" t="t"/>
                      <a:pathLst>
                        <a:path extrusionOk="0" h="1421" w="1657">
                          <a:moveTo>
                            <a:pt x="705" y="0"/>
                          </a:moveTo>
                          <a:cubicBezTo>
                            <a:pt x="320" y="0"/>
                            <a:pt x="1" y="320"/>
                            <a:pt x="1" y="711"/>
                          </a:cubicBezTo>
                          <a:cubicBezTo>
                            <a:pt x="1" y="1139"/>
                            <a:pt x="350" y="1420"/>
                            <a:pt x="713" y="1420"/>
                          </a:cubicBezTo>
                          <a:cubicBezTo>
                            <a:pt x="886" y="1420"/>
                            <a:pt x="1063" y="1356"/>
                            <a:pt x="1206" y="1213"/>
                          </a:cubicBezTo>
                          <a:cubicBezTo>
                            <a:pt x="1656" y="763"/>
                            <a:pt x="1337" y="0"/>
                            <a:pt x="70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9" name="Google Shape;4799;p42"/>
                    <p:cNvSpPr/>
                    <p:nvPr/>
                  </p:nvSpPr>
                  <p:spPr>
                    <a:xfrm>
                      <a:off x="7135663" y="2464720"/>
                      <a:ext cx="41810" cy="35776"/>
                    </a:xfrm>
                    <a:custGeom>
                      <a:rect b="b" l="l" r="r" t="t"/>
                      <a:pathLst>
                        <a:path extrusionOk="0" h="1417" w="1656">
                          <a:moveTo>
                            <a:pt x="711" y="1"/>
                          </a:moveTo>
                          <a:cubicBezTo>
                            <a:pt x="320" y="1"/>
                            <a:pt x="0" y="314"/>
                            <a:pt x="0" y="705"/>
                          </a:cubicBezTo>
                          <a:cubicBezTo>
                            <a:pt x="0" y="1132"/>
                            <a:pt x="349" y="1417"/>
                            <a:pt x="714" y="1417"/>
                          </a:cubicBezTo>
                          <a:cubicBezTo>
                            <a:pt x="889" y="1417"/>
                            <a:pt x="1067" y="1352"/>
                            <a:pt x="1213" y="1206"/>
                          </a:cubicBezTo>
                          <a:cubicBezTo>
                            <a:pt x="1656" y="763"/>
                            <a:pt x="1343" y="1"/>
                            <a:pt x="711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0" name="Google Shape;4800;p42"/>
                    <p:cNvSpPr/>
                    <p:nvPr/>
                  </p:nvSpPr>
                  <p:spPr>
                    <a:xfrm>
                      <a:off x="7110971" y="2464720"/>
                      <a:ext cx="41835" cy="35776"/>
                    </a:xfrm>
                    <a:custGeom>
                      <a:rect b="b" l="l" r="r" t="t"/>
                      <a:pathLst>
                        <a:path extrusionOk="0" h="1417" w="1657">
                          <a:moveTo>
                            <a:pt x="705" y="1"/>
                          </a:moveTo>
                          <a:cubicBezTo>
                            <a:pt x="320" y="1"/>
                            <a:pt x="1" y="314"/>
                            <a:pt x="1" y="705"/>
                          </a:cubicBezTo>
                          <a:cubicBezTo>
                            <a:pt x="1" y="1132"/>
                            <a:pt x="350" y="1417"/>
                            <a:pt x="713" y="1417"/>
                          </a:cubicBezTo>
                          <a:cubicBezTo>
                            <a:pt x="886" y="1417"/>
                            <a:pt x="1063" y="1352"/>
                            <a:pt x="1206" y="1206"/>
                          </a:cubicBezTo>
                          <a:cubicBezTo>
                            <a:pt x="1656" y="763"/>
                            <a:pt x="1337" y="1"/>
                            <a:pt x="705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1" name="Google Shape;4801;p42"/>
                    <p:cNvSpPr/>
                    <p:nvPr/>
                  </p:nvSpPr>
                  <p:spPr>
                    <a:xfrm>
                      <a:off x="7108673" y="2594568"/>
                      <a:ext cx="30474" cy="104499"/>
                    </a:xfrm>
                    <a:custGeom>
                      <a:rect b="b" l="l" r="r" t="t"/>
                      <a:pathLst>
                        <a:path extrusionOk="0" h="4139" w="1207">
                          <a:moveTo>
                            <a:pt x="398" y="0"/>
                          </a:moveTo>
                          <a:lnTo>
                            <a:pt x="0" y="4060"/>
                          </a:lnTo>
                          <a:lnTo>
                            <a:pt x="815" y="4139"/>
                          </a:lnTo>
                          <a:lnTo>
                            <a:pt x="1206" y="78"/>
                          </a:lnTo>
                          <a:lnTo>
                            <a:pt x="39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2" name="Google Shape;4802;p42"/>
                    <p:cNvSpPr/>
                    <p:nvPr/>
                  </p:nvSpPr>
                  <p:spPr>
                    <a:xfrm>
                      <a:off x="7122913" y="2577349"/>
                      <a:ext cx="38098" cy="31938"/>
                    </a:xfrm>
                    <a:custGeom>
                      <a:rect b="b" l="l" r="r" t="t"/>
                      <a:pathLst>
                        <a:path extrusionOk="0" h="1265" w="1509">
                          <a:moveTo>
                            <a:pt x="662" y="0"/>
                          </a:moveTo>
                          <a:cubicBezTo>
                            <a:pt x="341" y="0"/>
                            <a:pt x="73" y="243"/>
                            <a:pt x="42" y="571"/>
                          </a:cubicBezTo>
                          <a:cubicBezTo>
                            <a:pt x="0" y="973"/>
                            <a:pt x="324" y="1265"/>
                            <a:pt x="672" y="1265"/>
                          </a:cubicBezTo>
                          <a:cubicBezTo>
                            <a:pt x="809" y="1265"/>
                            <a:pt x="949" y="1220"/>
                            <a:pt x="1072" y="1119"/>
                          </a:cubicBezTo>
                          <a:cubicBezTo>
                            <a:pt x="1509" y="760"/>
                            <a:pt x="1294" y="56"/>
                            <a:pt x="733" y="4"/>
                          </a:cubicBezTo>
                          <a:cubicBezTo>
                            <a:pt x="709" y="2"/>
                            <a:pt x="686" y="0"/>
                            <a:pt x="66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3" name="Google Shape;4803;p42"/>
                    <p:cNvSpPr/>
                    <p:nvPr/>
                  </p:nvSpPr>
                  <p:spPr>
                    <a:xfrm>
                      <a:off x="7100821" y="2575077"/>
                      <a:ext cx="38149" cy="32090"/>
                    </a:xfrm>
                    <a:custGeom>
                      <a:rect b="b" l="l" r="r" t="t"/>
                      <a:pathLst>
                        <a:path extrusionOk="0" h="1271" w="1511">
                          <a:moveTo>
                            <a:pt x="669" y="0"/>
                          </a:moveTo>
                          <a:cubicBezTo>
                            <a:pt x="348" y="0"/>
                            <a:pt x="68" y="245"/>
                            <a:pt x="38" y="576"/>
                          </a:cubicBezTo>
                          <a:cubicBezTo>
                            <a:pt x="0" y="979"/>
                            <a:pt x="325" y="1270"/>
                            <a:pt x="673" y="1270"/>
                          </a:cubicBezTo>
                          <a:cubicBezTo>
                            <a:pt x="810" y="1270"/>
                            <a:pt x="951" y="1225"/>
                            <a:pt x="1074" y="1124"/>
                          </a:cubicBezTo>
                          <a:cubicBezTo>
                            <a:pt x="1511" y="766"/>
                            <a:pt x="1296" y="62"/>
                            <a:pt x="728" y="3"/>
                          </a:cubicBezTo>
                          <a:cubicBezTo>
                            <a:pt x="708" y="1"/>
                            <a:pt x="689" y="0"/>
                            <a:pt x="66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4" name="Google Shape;4804;p42"/>
                    <p:cNvSpPr/>
                    <p:nvPr/>
                  </p:nvSpPr>
                  <p:spPr>
                    <a:xfrm>
                      <a:off x="7112864" y="2680182"/>
                      <a:ext cx="38124" cy="31963"/>
                    </a:xfrm>
                    <a:custGeom>
                      <a:rect b="b" l="l" r="r" t="t"/>
                      <a:pathLst>
                        <a:path extrusionOk="0" h="1266" w="1510">
                          <a:moveTo>
                            <a:pt x="662" y="1"/>
                          </a:moveTo>
                          <a:cubicBezTo>
                            <a:pt x="341" y="1"/>
                            <a:pt x="73" y="244"/>
                            <a:pt x="43" y="572"/>
                          </a:cubicBezTo>
                          <a:cubicBezTo>
                            <a:pt x="1" y="974"/>
                            <a:pt x="325" y="1265"/>
                            <a:pt x="672" y="1265"/>
                          </a:cubicBezTo>
                          <a:cubicBezTo>
                            <a:pt x="809" y="1265"/>
                            <a:pt x="949" y="1220"/>
                            <a:pt x="1073" y="1119"/>
                          </a:cubicBezTo>
                          <a:cubicBezTo>
                            <a:pt x="1509" y="761"/>
                            <a:pt x="1294" y="57"/>
                            <a:pt x="734" y="5"/>
                          </a:cubicBezTo>
                          <a:cubicBezTo>
                            <a:pt x="710" y="2"/>
                            <a:pt x="686" y="1"/>
                            <a:pt x="66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5" name="Google Shape;4805;p42"/>
                    <p:cNvSpPr/>
                    <p:nvPr/>
                  </p:nvSpPr>
                  <p:spPr>
                    <a:xfrm>
                      <a:off x="7090823" y="2678086"/>
                      <a:ext cx="38124" cy="32090"/>
                    </a:xfrm>
                    <a:custGeom>
                      <a:rect b="b" l="l" r="r" t="t"/>
                      <a:pathLst>
                        <a:path extrusionOk="0" h="1271" w="1510">
                          <a:moveTo>
                            <a:pt x="673" y="0"/>
                          </a:moveTo>
                          <a:cubicBezTo>
                            <a:pt x="347" y="0"/>
                            <a:pt x="73" y="245"/>
                            <a:pt x="43" y="576"/>
                          </a:cubicBezTo>
                          <a:cubicBezTo>
                            <a:pt x="0" y="979"/>
                            <a:pt x="324" y="1270"/>
                            <a:pt x="672" y="1270"/>
                          </a:cubicBezTo>
                          <a:cubicBezTo>
                            <a:pt x="809" y="1270"/>
                            <a:pt x="949" y="1225"/>
                            <a:pt x="1072" y="1124"/>
                          </a:cubicBezTo>
                          <a:cubicBezTo>
                            <a:pt x="1509" y="765"/>
                            <a:pt x="1294" y="55"/>
                            <a:pt x="733" y="3"/>
                          </a:cubicBezTo>
                          <a:cubicBezTo>
                            <a:pt x="713" y="1"/>
                            <a:pt x="693" y="0"/>
                            <a:pt x="67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6" name="Google Shape;4806;p42"/>
                    <p:cNvSpPr/>
                    <p:nvPr/>
                  </p:nvSpPr>
                  <p:spPr>
                    <a:xfrm>
                      <a:off x="7234886" y="2178085"/>
                      <a:ext cx="55974" cy="109448"/>
                    </a:xfrm>
                    <a:custGeom>
                      <a:rect b="b" l="l" r="r" t="t"/>
                      <a:pathLst>
                        <a:path extrusionOk="0" h="4335" w="2217">
                          <a:moveTo>
                            <a:pt x="900" y="0"/>
                          </a:moveTo>
                          <a:lnTo>
                            <a:pt x="0" y="293"/>
                          </a:lnTo>
                          <a:lnTo>
                            <a:pt x="1317" y="4334"/>
                          </a:lnTo>
                          <a:lnTo>
                            <a:pt x="2216" y="4041"/>
                          </a:lnTo>
                          <a:lnTo>
                            <a:pt x="9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7" name="Google Shape;4807;p42"/>
                    <p:cNvSpPr/>
                    <p:nvPr/>
                  </p:nvSpPr>
                  <p:spPr>
                    <a:xfrm>
                      <a:off x="7235214" y="2156120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774" y="0"/>
                          </a:moveTo>
                          <a:cubicBezTo>
                            <a:pt x="703" y="0"/>
                            <a:pt x="629" y="12"/>
                            <a:pt x="554" y="36"/>
                          </a:cubicBezTo>
                          <a:cubicBezTo>
                            <a:pt x="196" y="153"/>
                            <a:pt x="0" y="538"/>
                            <a:pt x="118" y="896"/>
                          </a:cubicBezTo>
                          <a:cubicBezTo>
                            <a:pt x="219" y="1203"/>
                            <a:pt x="493" y="1364"/>
                            <a:pt x="769" y="1364"/>
                          </a:cubicBezTo>
                          <a:cubicBezTo>
                            <a:pt x="1008" y="1364"/>
                            <a:pt x="1248" y="1242"/>
                            <a:pt x="1376" y="987"/>
                          </a:cubicBezTo>
                          <a:cubicBezTo>
                            <a:pt x="1614" y="516"/>
                            <a:pt x="1254" y="0"/>
                            <a:pt x="774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8" name="Google Shape;4808;p42"/>
                    <p:cNvSpPr/>
                    <p:nvPr/>
                  </p:nvSpPr>
                  <p:spPr>
                    <a:xfrm>
                      <a:off x="7212668" y="2163517"/>
                      <a:ext cx="40749" cy="34488"/>
                    </a:xfrm>
                    <a:custGeom>
                      <a:rect b="b" l="l" r="r" t="t"/>
                      <a:pathLst>
                        <a:path extrusionOk="0" h="1366" w="1614">
                          <a:moveTo>
                            <a:pt x="770" y="1"/>
                          </a:moveTo>
                          <a:cubicBezTo>
                            <a:pt x="700" y="1"/>
                            <a:pt x="628" y="12"/>
                            <a:pt x="554" y="36"/>
                          </a:cubicBezTo>
                          <a:cubicBezTo>
                            <a:pt x="196" y="154"/>
                            <a:pt x="0" y="538"/>
                            <a:pt x="118" y="897"/>
                          </a:cubicBezTo>
                          <a:cubicBezTo>
                            <a:pt x="216" y="1204"/>
                            <a:pt x="490" y="1366"/>
                            <a:pt x="765" y="1366"/>
                          </a:cubicBezTo>
                          <a:cubicBezTo>
                            <a:pt x="1003" y="1366"/>
                            <a:pt x="1242" y="1245"/>
                            <a:pt x="1369" y="994"/>
                          </a:cubicBezTo>
                          <a:cubicBezTo>
                            <a:pt x="1614" y="522"/>
                            <a:pt x="1248" y="1"/>
                            <a:pt x="770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9" name="Google Shape;4809;p42"/>
                    <p:cNvSpPr/>
                    <p:nvPr/>
                  </p:nvSpPr>
                  <p:spPr>
                    <a:xfrm>
                      <a:off x="7269778" y="2261932"/>
                      <a:ext cx="40749" cy="34362"/>
                    </a:xfrm>
                    <a:custGeom>
                      <a:rect b="b" l="l" r="r" t="t"/>
                      <a:pathLst>
                        <a:path extrusionOk="0" h="1361" w="1614">
                          <a:moveTo>
                            <a:pt x="773" y="0"/>
                          </a:moveTo>
                          <a:cubicBezTo>
                            <a:pt x="702" y="0"/>
                            <a:pt x="629" y="11"/>
                            <a:pt x="554" y="36"/>
                          </a:cubicBezTo>
                          <a:cubicBezTo>
                            <a:pt x="196" y="146"/>
                            <a:pt x="0" y="531"/>
                            <a:pt x="117" y="889"/>
                          </a:cubicBezTo>
                          <a:cubicBezTo>
                            <a:pt x="218" y="1200"/>
                            <a:pt x="493" y="1361"/>
                            <a:pt x="768" y="1361"/>
                          </a:cubicBezTo>
                          <a:cubicBezTo>
                            <a:pt x="1008" y="1361"/>
                            <a:pt x="1248" y="1239"/>
                            <a:pt x="1375" y="987"/>
                          </a:cubicBezTo>
                          <a:cubicBezTo>
                            <a:pt x="1614" y="516"/>
                            <a:pt x="1254" y="0"/>
                            <a:pt x="77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0" name="Google Shape;4810;p42"/>
                    <p:cNvSpPr/>
                    <p:nvPr/>
                  </p:nvSpPr>
                  <p:spPr>
                    <a:xfrm>
                      <a:off x="7247055" y="2269178"/>
                      <a:ext cx="40775" cy="34539"/>
                    </a:xfrm>
                    <a:custGeom>
                      <a:rect b="b" l="l" r="r" t="t"/>
                      <a:pathLst>
                        <a:path extrusionOk="0" h="1368" w="1615">
                          <a:moveTo>
                            <a:pt x="772" y="0"/>
                          </a:moveTo>
                          <a:cubicBezTo>
                            <a:pt x="702" y="0"/>
                            <a:pt x="629" y="11"/>
                            <a:pt x="555" y="35"/>
                          </a:cubicBezTo>
                          <a:cubicBezTo>
                            <a:pt x="196" y="153"/>
                            <a:pt x="1" y="537"/>
                            <a:pt x="118" y="896"/>
                          </a:cubicBezTo>
                          <a:cubicBezTo>
                            <a:pt x="219" y="1206"/>
                            <a:pt x="493" y="1367"/>
                            <a:pt x="769" y="1367"/>
                          </a:cubicBezTo>
                          <a:cubicBezTo>
                            <a:pt x="1008" y="1367"/>
                            <a:pt x="1249" y="1245"/>
                            <a:pt x="1376" y="994"/>
                          </a:cubicBezTo>
                          <a:cubicBezTo>
                            <a:pt x="1615" y="522"/>
                            <a:pt x="1253" y="0"/>
                            <a:pt x="77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1" name="Google Shape;4811;p42"/>
                    <p:cNvSpPr/>
                    <p:nvPr/>
                  </p:nvSpPr>
                  <p:spPr>
                    <a:xfrm>
                      <a:off x="7177119" y="2021601"/>
                      <a:ext cx="55974" cy="109271"/>
                    </a:xfrm>
                    <a:custGeom>
                      <a:rect b="b" l="l" r="r" t="t"/>
                      <a:pathLst>
                        <a:path extrusionOk="0" h="4328" w="2217">
                          <a:moveTo>
                            <a:pt x="900" y="0"/>
                          </a:moveTo>
                          <a:lnTo>
                            <a:pt x="1" y="287"/>
                          </a:lnTo>
                          <a:lnTo>
                            <a:pt x="1324" y="4328"/>
                          </a:lnTo>
                          <a:lnTo>
                            <a:pt x="2217" y="4034"/>
                          </a:lnTo>
                          <a:lnTo>
                            <a:pt x="9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2" name="Google Shape;4812;p42"/>
                    <p:cNvSpPr/>
                    <p:nvPr/>
                  </p:nvSpPr>
                  <p:spPr>
                    <a:xfrm>
                      <a:off x="7177624" y="1999459"/>
                      <a:ext cx="40749" cy="34387"/>
                    </a:xfrm>
                    <a:custGeom>
                      <a:rect b="b" l="l" r="r" t="t"/>
                      <a:pathLst>
                        <a:path extrusionOk="0" h="1362" w="1614">
                          <a:moveTo>
                            <a:pt x="772" y="1"/>
                          </a:moveTo>
                          <a:cubicBezTo>
                            <a:pt x="701" y="1"/>
                            <a:pt x="628" y="12"/>
                            <a:pt x="554" y="36"/>
                          </a:cubicBezTo>
                          <a:cubicBezTo>
                            <a:pt x="196" y="147"/>
                            <a:pt x="0" y="538"/>
                            <a:pt x="118" y="897"/>
                          </a:cubicBezTo>
                          <a:cubicBezTo>
                            <a:pt x="218" y="1203"/>
                            <a:pt x="490" y="1362"/>
                            <a:pt x="763" y="1362"/>
                          </a:cubicBezTo>
                          <a:cubicBezTo>
                            <a:pt x="1002" y="1362"/>
                            <a:pt x="1241" y="1240"/>
                            <a:pt x="1369" y="988"/>
                          </a:cubicBezTo>
                          <a:cubicBezTo>
                            <a:pt x="1613" y="516"/>
                            <a:pt x="1249" y="1"/>
                            <a:pt x="77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3" name="Google Shape;4813;p42"/>
                    <p:cNvSpPr/>
                    <p:nvPr/>
                  </p:nvSpPr>
                  <p:spPr>
                    <a:xfrm>
                      <a:off x="7154902" y="2006882"/>
                      <a:ext cx="40775" cy="34463"/>
                    </a:xfrm>
                    <a:custGeom>
                      <a:rect b="b" l="l" r="r" t="t"/>
                      <a:pathLst>
                        <a:path extrusionOk="0" h="1365" w="1615">
                          <a:moveTo>
                            <a:pt x="772" y="0"/>
                          </a:moveTo>
                          <a:cubicBezTo>
                            <a:pt x="702" y="0"/>
                            <a:pt x="629" y="11"/>
                            <a:pt x="555" y="36"/>
                          </a:cubicBezTo>
                          <a:cubicBezTo>
                            <a:pt x="196" y="153"/>
                            <a:pt x="1" y="537"/>
                            <a:pt x="118" y="896"/>
                          </a:cubicBezTo>
                          <a:cubicBezTo>
                            <a:pt x="220" y="1204"/>
                            <a:pt x="495" y="1365"/>
                            <a:pt x="771" y="1365"/>
                          </a:cubicBezTo>
                          <a:cubicBezTo>
                            <a:pt x="1010" y="1365"/>
                            <a:pt x="1249" y="1244"/>
                            <a:pt x="1376" y="994"/>
                          </a:cubicBezTo>
                          <a:cubicBezTo>
                            <a:pt x="1615" y="522"/>
                            <a:pt x="1253" y="0"/>
                            <a:pt x="77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4" name="Google Shape;4814;p42"/>
                    <p:cNvSpPr/>
                    <p:nvPr/>
                  </p:nvSpPr>
                  <p:spPr>
                    <a:xfrm>
                      <a:off x="7212163" y="2105271"/>
                      <a:ext cx="40623" cy="34488"/>
                    </a:xfrm>
                    <a:custGeom>
                      <a:rect b="b" l="l" r="r" t="t"/>
                      <a:pathLst>
                        <a:path extrusionOk="0" h="1366" w="1609">
                          <a:moveTo>
                            <a:pt x="772" y="0"/>
                          </a:moveTo>
                          <a:cubicBezTo>
                            <a:pt x="702" y="0"/>
                            <a:pt x="629" y="12"/>
                            <a:pt x="555" y="36"/>
                          </a:cubicBezTo>
                          <a:cubicBezTo>
                            <a:pt x="196" y="153"/>
                            <a:pt x="1" y="538"/>
                            <a:pt x="118" y="896"/>
                          </a:cubicBezTo>
                          <a:cubicBezTo>
                            <a:pt x="216" y="1204"/>
                            <a:pt x="490" y="1365"/>
                            <a:pt x="766" y="1365"/>
                          </a:cubicBezTo>
                          <a:cubicBezTo>
                            <a:pt x="1004" y="1365"/>
                            <a:pt x="1243" y="1245"/>
                            <a:pt x="1370" y="994"/>
                          </a:cubicBezTo>
                          <a:cubicBezTo>
                            <a:pt x="1608" y="517"/>
                            <a:pt x="1248" y="0"/>
                            <a:pt x="772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5" name="Google Shape;4815;p42"/>
                    <p:cNvSpPr/>
                    <p:nvPr/>
                  </p:nvSpPr>
                  <p:spPr>
                    <a:xfrm>
                      <a:off x="7189465" y="2112517"/>
                      <a:ext cx="40749" cy="34539"/>
                    </a:xfrm>
                    <a:custGeom>
                      <a:rect b="b" l="l" r="r" t="t"/>
                      <a:pathLst>
                        <a:path extrusionOk="0" h="1368" w="1614">
                          <a:moveTo>
                            <a:pt x="770" y="0"/>
                          </a:moveTo>
                          <a:cubicBezTo>
                            <a:pt x="700" y="0"/>
                            <a:pt x="628" y="12"/>
                            <a:pt x="554" y="36"/>
                          </a:cubicBezTo>
                          <a:cubicBezTo>
                            <a:pt x="196" y="153"/>
                            <a:pt x="0" y="538"/>
                            <a:pt x="118" y="896"/>
                          </a:cubicBezTo>
                          <a:cubicBezTo>
                            <a:pt x="219" y="1206"/>
                            <a:pt x="491" y="1367"/>
                            <a:pt x="765" y="1367"/>
                          </a:cubicBezTo>
                          <a:cubicBezTo>
                            <a:pt x="1003" y="1367"/>
                            <a:pt x="1242" y="1246"/>
                            <a:pt x="1369" y="994"/>
                          </a:cubicBezTo>
                          <a:cubicBezTo>
                            <a:pt x="1614" y="522"/>
                            <a:pt x="1248" y="0"/>
                            <a:pt x="77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6" name="Google Shape;4816;p42"/>
                    <p:cNvSpPr/>
                    <p:nvPr/>
                  </p:nvSpPr>
                  <p:spPr>
                    <a:xfrm>
                      <a:off x="7270434" y="2309220"/>
                      <a:ext cx="45269" cy="36053"/>
                    </a:xfrm>
                    <a:custGeom>
                      <a:rect b="b" l="l" r="r" t="t"/>
                      <a:pathLst>
                        <a:path extrusionOk="0" h="1428" w="1793">
                          <a:moveTo>
                            <a:pt x="978" y="1"/>
                          </a:moveTo>
                          <a:cubicBezTo>
                            <a:pt x="0" y="1"/>
                            <a:pt x="0" y="1428"/>
                            <a:pt x="978" y="1428"/>
                          </a:cubicBezTo>
                          <a:cubicBezTo>
                            <a:pt x="1792" y="1428"/>
                            <a:pt x="1792" y="1"/>
                            <a:pt x="978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7" name="Google Shape;4817;p42"/>
                    <p:cNvSpPr/>
                    <p:nvPr/>
                  </p:nvSpPr>
                  <p:spPr>
                    <a:xfrm>
                      <a:off x="7309921" y="2361054"/>
                      <a:ext cx="18229" cy="28883"/>
                    </a:xfrm>
                    <a:custGeom>
                      <a:rect b="b" l="l" r="r" t="t"/>
                      <a:pathLst>
                        <a:path extrusionOk="0" h="1144" w="722">
                          <a:moveTo>
                            <a:pt x="222" y="1"/>
                          </a:moveTo>
                          <a:cubicBezTo>
                            <a:pt x="128" y="1"/>
                            <a:pt x="36" y="51"/>
                            <a:pt x="20" y="157"/>
                          </a:cubicBezTo>
                          <a:cubicBezTo>
                            <a:pt x="0" y="287"/>
                            <a:pt x="0" y="418"/>
                            <a:pt x="13" y="548"/>
                          </a:cubicBezTo>
                          <a:cubicBezTo>
                            <a:pt x="26" y="692"/>
                            <a:pt x="33" y="867"/>
                            <a:pt x="105" y="991"/>
                          </a:cubicBezTo>
                          <a:cubicBezTo>
                            <a:pt x="161" y="1096"/>
                            <a:pt x="269" y="1143"/>
                            <a:pt x="379" y="1143"/>
                          </a:cubicBezTo>
                          <a:cubicBezTo>
                            <a:pt x="549" y="1143"/>
                            <a:pt x="722" y="1027"/>
                            <a:pt x="698" y="828"/>
                          </a:cubicBezTo>
                          <a:cubicBezTo>
                            <a:pt x="672" y="581"/>
                            <a:pt x="489" y="372"/>
                            <a:pt x="437" y="157"/>
                          </a:cubicBezTo>
                          <a:cubicBezTo>
                            <a:pt x="417" y="54"/>
                            <a:pt x="318" y="1"/>
                            <a:pt x="22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8" name="Google Shape;4818;p42"/>
                    <p:cNvSpPr/>
                    <p:nvPr/>
                  </p:nvSpPr>
                  <p:spPr>
                    <a:xfrm>
                      <a:off x="7285886" y="2374662"/>
                      <a:ext cx="22420" cy="27318"/>
                    </a:xfrm>
                    <a:custGeom>
                      <a:rect b="b" l="l" r="r" t="t"/>
                      <a:pathLst>
                        <a:path extrusionOk="0" h="1082" w="888">
                          <a:moveTo>
                            <a:pt x="200" y="0"/>
                          </a:moveTo>
                          <a:cubicBezTo>
                            <a:pt x="130" y="0"/>
                            <a:pt x="63" y="45"/>
                            <a:pt x="40" y="120"/>
                          </a:cubicBezTo>
                          <a:cubicBezTo>
                            <a:pt x="7" y="211"/>
                            <a:pt x="1" y="302"/>
                            <a:pt x="14" y="400"/>
                          </a:cubicBezTo>
                          <a:cubicBezTo>
                            <a:pt x="33" y="465"/>
                            <a:pt x="46" y="531"/>
                            <a:pt x="66" y="596"/>
                          </a:cubicBezTo>
                          <a:cubicBezTo>
                            <a:pt x="79" y="648"/>
                            <a:pt x="92" y="700"/>
                            <a:pt x="112" y="752"/>
                          </a:cubicBezTo>
                          <a:cubicBezTo>
                            <a:pt x="109" y="716"/>
                            <a:pt x="107" y="698"/>
                            <a:pt x="107" y="698"/>
                          </a:cubicBezTo>
                          <a:lnTo>
                            <a:pt x="107" y="698"/>
                          </a:lnTo>
                          <a:cubicBezTo>
                            <a:pt x="107" y="698"/>
                            <a:pt x="111" y="731"/>
                            <a:pt x="118" y="798"/>
                          </a:cubicBezTo>
                          <a:lnTo>
                            <a:pt x="157" y="882"/>
                          </a:lnTo>
                          <a:cubicBezTo>
                            <a:pt x="177" y="915"/>
                            <a:pt x="203" y="941"/>
                            <a:pt x="229" y="974"/>
                          </a:cubicBezTo>
                          <a:cubicBezTo>
                            <a:pt x="288" y="1048"/>
                            <a:pt x="380" y="1081"/>
                            <a:pt x="473" y="1081"/>
                          </a:cubicBezTo>
                          <a:cubicBezTo>
                            <a:pt x="575" y="1081"/>
                            <a:pt x="679" y="1042"/>
                            <a:pt x="744" y="974"/>
                          </a:cubicBezTo>
                          <a:cubicBezTo>
                            <a:pt x="861" y="856"/>
                            <a:pt x="887" y="674"/>
                            <a:pt x="802" y="531"/>
                          </a:cubicBezTo>
                          <a:cubicBezTo>
                            <a:pt x="777" y="480"/>
                            <a:pt x="744" y="437"/>
                            <a:pt x="700" y="406"/>
                          </a:cubicBezTo>
                          <a:lnTo>
                            <a:pt x="700" y="406"/>
                          </a:lnTo>
                          <a:cubicBezTo>
                            <a:pt x="701" y="404"/>
                            <a:pt x="696" y="398"/>
                            <a:pt x="685" y="387"/>
                          </a:cubicBezTo>
                          <a:cubicBezTo>
                            <a:pt x="646" y="342"/>
                            <a:pt x="607" y="302"/>
                            <a:pt x="574" y="257"/>
                          </a:cubicBezTo>
                          <a:cubicBezTo>
                            <a:pt x="535" y="205"/>
                            <a:pt x="490" y="153"/>
                            <a:pt x="437" y="107"/>
                          </a:cubicBezTo>
                          <a:cubicBezTo>
                            <a:pt x="392" y="68"/>
                            <a:pt x="340" y="35"/>
                            <a:pt x="281" y="22"/>
                          </a:cubicBezTo>
                          <a:cubicBezTo>
                            <a:pt x="255" y="7"/>
                            <a:pt x="227" y="0"/>
                            <a:pt x="200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9" name="Google Shape;4819;p42"/>
                    <p:cNvSpPr/>
                    <p:nvPr/>
                  </p:nvSpPr>
                  <p:spPr>
                    <a:xfrm>
                      <a:off x="7105543" y="2516225"/>
                      <a:ext cx="61730" cy="50722"/>
                    </a:xfrm>
                    <a:custGeom>
                      <a:rect b="b" l="l" r="r" t="t"/>
                      <a:pathLst>
                        <a:path extrusionOk="0" h="2009" w="2445">
                          <a:moveTo>
                            <a:pt x="1304" y="1"/>
                          </a:moveTo>
                          <a:cubicBezTo>
                            <a:pt x="1" y="1"/>
                            <a:pt x="1" y="2008"/>
                            <a:pt x="1304" y="2008"/>
                          </a:cubicBezTo>
                          <a:cubicBezTo>
                            <a:pt x="2445" y="2008"/>
                            <a:pt x="2445" y="1"/>
                            <a:pt x="1304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20" name="Google Shape;4820;p42"/>
                    <p:cNvSpPr/>
                    <p:nvPr/>
                  </p:nvSpPr>
                  <p:spPr>
                    <a:xfrm>
                      <a:off x="7097160" y="2738706"/>
                      <a:ext cx="45420" cy="34589"/>
                    </a:xfrm>
                    <a:custGeom>
                      <a:rect b="b" l="l" r="r" t="t"/>
                      <a:pathLst>
                        <a:path extrusionOk="0" h="1370" w="1799">
                          <a:moveTo>
                            <a:pt x="984" y="0"/>
                          </a:moveTo>
                          <a:cubicBezTo>
                            <a:pt x="0" y="0"/>
                            <a:pt x="0" y="1369"/>
                            <a:pt x="984" y="1369"/>
                          </a:cubicBezTo>
                          <a:cubicBezTo>
                            <a:pt x="1799" y="1369"/>
                            <a:pt x="1799" y="0"/>
                            <a:pt x="984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21" name="Google Shape;4821;p42"/>
                    <p:cNvSpPr/>
                    <p:nvPr/>
                  </p:nvSpPr>
                  <p:spPr>
                    <a:xfrm>
                      <a:off x="7108345" y="2784202"/>
                      <a:ext cx="50520" cy="23127"/>
                    </a:xfrm>
                    <a:custGeom>
                      <a:rect b="b" l="l" r="r" t="t"/>
                      <a:pathLst>
                        <a:path extrusionOk="0" h="916" w="2001">
                          <a:moveTo>
                            <a:pt x="566" y="1"/>
                          </a:moveTo>
                          <a:cubicBezTo>
                            <a:pt x="467" y="1"/>
                            <a:pt x="364" y="24"/>
                            <a:pt x="255" y="82"/>
                          </a:cubicBezTo>
                          <a:cubicBezTo>
                            <a:pt x="13" y="206"/>
                            <a:pt x="0" y="532"/>
                            <a:pt x="170" y="721"/>
                          </a:cubicBezTo>
                          <a:cubicBezTo>
                            <a:pt x="327" y="883"/>
                            <a:pt x="500" y="915"/>
                            <a:pt x="689" y="915"/>
                          </a:cubicBezTo>
                          <a:cubicBezTo>
                            <a:pt x="781" y="915"/>
                            <a:pt x="877" y="907"/>
                            <a:pt x="978" y="903"/>
                          </a:cubicBezTo>
                          <a:cubicBezTo>
                            <a:pt x="1115" y="890"/>
                            <a:pt x="1239" y="890"/>
                            <a:pt x="1382" y="890"/>
                          </a:cubicBezTo>
                          <a:cubicBezTo>
                            <a:pt x="1500" y="890"/>
                            <a:pt x="1623" y="859"/>
                            <a:pt x="1742" y="859"/>
                          </a:cubicBezTo>
                          <a:cubicBezTo>
                            <a:pt x="1768" y="859"/>
                            <a:pt x="1793" y="861"/>
                            <a:pt x="1819" y="864"/>
                          </a:cubicBezTo>
                          <a:cubicBezTo>
                            <a:pt x="1827" y="866"/>
                            <a:pt x="1836" y="867"/>
                            <a:pt x="1844" y="867"/>
                          </a:cubicBezTo>
                          <a:cubicBezTo>
                            <a:pt x="1946" y="867"/>
                            <a:pt x="2000" y="722"/>
                            <a:pt x="1903" y="662"/>
                          </a:cubicBezTo>
                          <a:cubicBezTo>
                            <a:pt x="1767" y="571"/>
                            <a:pt x="1669" y="440"/>
                            <a:pt x="1525" y="369"/>
                          </a:cubicBezTo>
                          <a:cubicBezTo>
                            <a:pt x="1408" y="304"/>
                            <a:pt x="1291" y="251"/>
                            <a:pt x="1173" y="193"/>
                          </a:cubicBezTo>
                          <a:cubicBezTo>
                            <a:pt x="959" y="97"/>
                            <a:pt x="769" y="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22" name="Google Shape;4822;p42"/>
                    <p:cNvSpPr/>
                    <p:nvPr/>
                  </p:nvSpPr>
                  <p:spPr>
                    <a:xfrm>
                      <a:off x="6949715" y="2273849"/>
                      <a:ext cx="125581" cy="69961"/>
                    </a:xfrm>
                    <a:custGeom>
                      <a:rect b="b" l="l" r="r" t="t"/>
                      <a:pathLst>
                        <a:path extrusionOk="0" h="2771" w="4974">
                          <a:moveTo>
                            <a:pt x="2008" y="0"/>
                          </a:moveTo>
                          <a:cubicBezTo>
                            <a:pt x="1024" y="0"/>
                            <a:pt x="0" y="1141"/>
                            <a:pt x="880" y="1708"/>
                          </a:cubicBezTo>
                          <a:cubicBezTo>
                            <a:pt x="1760" y="2281"/>
                            <a:pt x="4973" y="2770"/>
                            <a:pt x="4973" y="2770"/>
                          </a:cubicBezTo>
                          <a:lnTo>
                            <a:pt x="4784" y="1056"/>
                          </a:lnTo>
                          <a:cubicBezTo>
                            <a:pt x="4133" y="1056"/>
                            <a:pt x="2992" y="0"/>
                            <a:pt x="200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23" name="Google Shape;4823;p42"/>
                    <p:cNvSpPr/>
                    <p:nvPr/>
                  </p:nvSpPr>
                  <p:spPr>
                    <a:xfrm>
                      <a:off x="7065551" y="2273849"/>
                      <a:ext cx="125758" cy="69961"/>
                    </a:xfrm>
                    <a:custGeom>
                      <a:rect b="b" l="l" r="r" t="t"/>
                      <a:pathLst>
                        <a:path extrusionOk="0" h="2771" w="4981">
                          <a:moveTo>
                            <a:pt x="2966" y="0"/>
                          </a:moveTo>
                          <a:cubicBezTo>
                            <a:pt x="1989" y="0"/>
                            <a:pt x="848" y="1056"/>
                            <a:pt x="196" y="1056"/>
                          </a:cubicBezTo>
                          <a:lnTo>
                            <a:pt x="1" y="2770"/>
                          </a:lnTo>
                          <a:cubicBezTo>
                            <a:pt x="1" y="2770"/>
                            <a:pt x="3214" y="2281"/>
                            <a:pt x="4094" y="1708"/>
                          </a:cubicBezTo>
                          <a:cubicBezTo>
                            <a:pt x="4980" y="1141"/>
                            <a:pt x="3950" y="0"/>
                            <a:pt x="296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4824" name="Google Shape;4824;p42"/>
                    <p:cNvGrpSpPr/>
                    <p:nvPr/>
                  </p:nvGrpSpPr>
                  <p:grpSpPr>
                    <a:xfrm>
                      <a:off x="6934567" y="1636703"/>
                      <a:ext cx="275980" cy="252450"/>
                      <a:chOff x="6934567" y="1636703"/>
                      <a:chExt cx="275980" cy="252450"/>
                    </a:xfrm>
                  </p:grpSpPr>
                  <p:sp>
                    <p:nvSpPr>
                      <p:cNvPr id="4825" name="Google Shape;4825;p42"/>
                      <p:cNvSpPr/>
                      <p:nvPr/>
                    </p:nvSpPr>
                    <p:spPr>
                      <a:xfrm>
                        <a:off x="6934567" y="1636703"/>
                        <a:ext cx="275980" cy="197334"/>
                      </a:xfrm>
                      <a:custGeom>
                        <a:rect b="b" l="l" r="r" t="t"/>
                        <a:pathLst>
                          <a:path extrusionOk="0" h="7816" w="10931">
                            <a:moveTo>
                              <a:pt x="3014" y="3747"/>
                            </a:moveTo>
                            <a:cubicBezTo>
                              <a:pt x="3652" y="3747"/>
                              <a:pt x="4263" y="4241"/>
                              <a:pt x="4263" y="4986"/>
                            </a:cubicBezTo>
                            <a:cubicBezTo>
                              <a:pt x="4263" y="5671"/>
                              <a:pt x="3709" y="6225"/>
                              <a:pt x="3025" y="6225"/>
                            </a:cubicBezTo>
                            <a:cubicBezTo>
                              <a:pt x="1917" y="6225"/>
                              <a:pt x="1369" y="4889"/>
                              <a:pt x="2145" y="4113"/>
                            </a:cubicBezTo>
                            <a:cubicBezTo>
                              <a:pt x="2398" y="3860"/>
                              <a:pt x="2709" y="3747"/>
                              <a:pt x="3014" y="3747"/>
                            </a:cubicBezTo>
                            <a:close/>
                            <a:moveTo>
                              <a:pt x="7855" y="3747"/>
                            </a:moveTo>
                            <a:cubicBezTo>
                              <a:pt x="8491" y="3747"/>
                              <a:pt x="9099" y="4241"/>
                              <a:pt x="9099" y="4986"/>
                            </a:cubicBezTo>
                            <a:cubicBezTo>
                              <a:pt x="9099" y="5671"/>
                              <a:pt x="8545" y="6225"/>
                              <a:pt x="7867" y="6225"/>
                            </a:cubicBezTo>
                            <a:cubicBezTo>
                              <a:pt x="6759" y="6225"/>
                              <a:pt x="6205" y="4895"/>
                              <a:pt x="6988" y="4113"/>
                            </a:cubicBezTo>
                            <a:cubicBezTo>
                              <a:pt x="7241" y="3860"/>
                              <a:pt x="7551" y="3747"/>
                              <a:pt x="7855" y="3747"/>
                            </a:cubicBezTo>
                            <a:close/>
                            <a:moveTo>
                              <a:pt x="3866" y="1"/>
                            </a:moveTo>
                            <a:cubicBezTo>
                              <a:pt x="1728" y="1"/>
                              <a:pt x="1" y="1734"/>
                              <a:pt x="1" y="3865"/>
                            </a:cubicBezTo>
                            <a:lnTo>
                              <a:pt x="1" y="3950"/>
                            </a:lnTo>
                            <a:cubicBezTo>
                              <a:pt x="1" y="6081"/>
                              <a:pt x="1728" y="7815"/>
                              <a:pt x="3866" y="7815"/>
                            </a:cubicBezTo>
                            <a:lnTo>
                              <a:pt x="7066" y="7815"/>
                            </a:lnTo>
                            <a:cubicBezTo>
                              <a:pt x="9197" y="7815"/>
                              <a:pt x="10931" y="6081"/>
                              <a:pt x="10931" y="3950"/>
                            </a:cubicBezTo>
                            <a:lnTo>
                              <a:pt x="10931" y="3865"/>
                            </a:lnTo>
                            <a:cubicBezTo>
                              <a:pt x="10931" y="1734"/>
                              <a:pt x="9197" y="1"/>
                              <a:pt x="7066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826" name="Google Shape;4826;p42"/>
                      <p:cNvSpPr/>
                      <p:nvPr/>
                    </p:nvSpPr>
                    <p:spPr>
                      <a:xfrm>
                        <a:off x="7001700" y="1770817"/>
                        <a:ext cx="137927" cy="118335"/>
                      </a:xfrm>
                      <a:custGeom>
                        <a:rect b="b" l="l" r="r" t="t"/>
                        <a:pathLst>
                          <a:path extrusionOk="0" h="4687" w="5463">
                            <a:moveTo>
                              <a:pt x="2810" y="391"/>
                            </a:moveTo>
                            <a:cubicBezTo>
                              <a:pt x="3149" y="391"/>
                              <a:pt x="3423" y="1128"/>
                              <a:pt x="3423" y="1467"/>
                            </a:cubicBezTo>
                            <a:cubicBezTo>
                              <a:pt x="3423" y="1806"/>
                              <a:pt x="3149" y="2079"/>
                              <a:pt x="2810" y="2079"/>
                            </a:cubicBezTo>
                            <a:cubicBezTo>
                              <a:pt x="2471" y="2079"/>
                              <a:pt x="2197" y="1806"/>
                              <a:pt x="2197" y="1467"/>
                            </a:cubicBezTo>
                            <a:cubicBezTo>
                              <a:pt x="2197" y="1128"/>
                              <a:pt x="2471" y="391"/>
                              <a:pt x="2810" y="391"/>
                            </a:cubicBezTo>
                            <a:close/>
                            <a:moveTo>
                              <a:pt x="1109" y="2607"/>
                            </a:moveTo>
                            <a:cubicBezTo>
                              <a:pt x="1331" y="2607"/>
                              <a:pt x="1506" y="2861"/>
                              <a:pt x="1526" y="3174"/>
                            </a:cubicBezTo>
                            <a:lnTo>
                              <a:pt x="685" y="3174"/>
                            </a:lnTo>
                            <a:cubicBezTo>
                              <a:pt x="705" y="2855"/>
                              <a:pt x="881" y="2607"/>
                              <a:pt x="1109" y="2607"/>
                            </a:cubicBezTo>
                            <a:close/>
                            <a:moveTo>
                              <a:pt x="4479" y="2607"/>
                            </a:moveTo>
                            <a:cubicBezTo>
                              <a:pt x="4700" y="2607"/>
                              <a:pt x="4883" y="2861"/>
                              <a:pt x="4902" y="3174"/>
                            </a:cubicBezTo>
                            <a:lnTo>
                              <a:pt x="4061" y="3174"/>
                            </a:lnTo>
                            <a:cubicBezTo>
                              <a:pt x="4074" y="2855"/>
                              <a:pt x="4257" y="2607"/>
                              <a:pt x="4479" y="2607"/>
                            </a:cubicBezTo>
                            <a:close/>
                            <a:moveTo>
                              <a:pt x="2230" y="2764"/>
                            </a:moveTo>
                            <a:cubicBezTo>
                              <a:pt x="2452" y="2764"/>
                              <a:pt x="2634" y="3018"/>
                              <a:pt x="2654" y="3331"/>
                            </a:cubicBezTo>
                            <a:lnTo>
                              <a:pt x="1813" y="3331"/>
                            </a:lnTo>
                            <a:cubicBezTo>
                              <a:pt x="1832" y="3011"/>
                              <a:pt x="2008" y="2764"/>
                              <a:pt x="2230" y="2764"/>
                            </a:cubicBezTo>
                            <a:close/>
                            <a:moveTo>
                              <a:pt x="3423" y="2764"/>
                            </a:moveTo>
                            <a:cubicBezTo>
                              <a:pt x="3644" y="2764"/>
                              <a:pt x="3820" y="3018"/>
                              <a:pt x="3840" y="3331"/>
                            </a:cubicBezTo>
                            <a:lnTo>
                              <a:pt x="2999" y="3331"/>
                            </a:lnTo>
                            <a:cubicBezTo>
                              <a:pt x="3019" y="3011"/>
                              <a:pt x="3201" y="2764"/>
                              <a:pt x="3423" y="2764"/>
                            </a:cubicBezTo>
                            <a:close/>
                            <a:moveTo>
                              <a:pt x="2334" y="0"/>
                            </a:moveTo>
                            <a:cubicBezTo>
                              <a:pt x="1044" y="0"/>
                              <a:pt x="1" y="1043"/>
                              <a:pt x="1" y="2334"/>
                            </a:cubicBezTo>
                            <a:lnTo>
                              <a:pt x="1" y="2353"/>
                            </a:lnTo>
                            <a:cubicBezTo>
                              <a:pt x="1" y="3637"/>
                              <a:pt x="1044" y="4686"/>
                              <a:pt x="2334" y="4686"/>
                            </a:cubicBezTo>
                            <a:lnTo>
                              <a:pt x="3129" y="4686"/>
                            </a:lnTo>
                            <a:cubicBezTo>
                              <a:pt x="4420" y="4686"/>
                              <a:pt x="5463" y="3637"/>
                              <a:pt x="5463" y="2353"/>
                            </a:cubicBezTo>
                            <a:lnTo>
                              <a:pt x="5463" y="2334"/>
                            </a:lnTo>
                            <a:cubicBezTo>
                              <a:pt x="5463" y="1043"/>
                              <a:pt x="4420" y="0"/>
                              <a:pt x="3129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827" name="Google Shape;4827;p42"/>
                      <p:cNvSpPr/>
                      <p:nvPr/>
                    </p:nvSpPr>
                    <p:spPr>
                      <a:xfrm>
                        <a:off x="7057168" y="1780689"/>
                        <a:ext cx="30802" cy="42643"/>
                      </a:xfrm>
                      <a:custGeom>
                        <a:rect b="b" l="l" r="r" t="t"/>
                        <a:pathLst>
                          <a:path extrusionOk="0" h="1689" w="1220">
                            <a:moveTo>
                              <a:pt x="606" y="0"/>
                            </a:moveTo>
                            <a:cubicBezTo>
                              <a:pt x="274" y="0"/>
                              <a:pt x="0" y="737"/>
                              <a:pt x="0" y="1076"/>
                            </a:cubicBezTo>
                            <a:cubicBezTo>
                              <a:pt x="0" y="1415"/>
                              <a:pt x="268" y="1688"/>
                              <a:pt x="606" y="1688"/>
                            </a:cubicBezTo>
                            <a:cubicBezTo>
                              <a:pt x="945" y="1688"/>
                              <a:pt x="1219" y="1415"/>
                              <a:pt x="1219" y="1076"/>
                            </a:cubicBezTo>
                            <a:cubicBezTo>
                              <a:pt x="1219" y="737"/>
                              <a:pt x="945" y="0"/>
                              <a:pt x="606" y="0"/>
                            </a:cubicBezTo>
                            <a:close/>
                          </a:path>
                        </a:pathLst>
                      </a:custGeom>
                      <a:solidFill>
                        <a:srgbClr val="869FB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sp>
              <p:nvSpPr>
                <p:cNvPr id="4828" name="Google Shape;4828;p42"/>
                <p:cNvSpPr/>
                <p:nvPr/>
              </p:nvSpPr>
              <p:spPr>
                <a:xfrm>
                  <a:off x="6865944" y="1544979"/>
                  <a:ext cx="406813" cy="325238"/>
                </a:xfrm>
                <a:custGeom>
                  <a:rect b="b" l="l" r="r" t="t"/>
                  <a:pathLst>
                    <a:path extrusionOk="0" h="12882" w="16113">
                      <a:moveTo>
                        <a:pt x="1005" y="8743"/>
                      </a:moveTo>
                      <a:cubicBezTo>
                        <a:pt x="1007" y="8847"/>
                        <a:pt x="1033" y="9013"/>
                        <a:pt x="1076" y="9219"/>
                      </a:cubicBezTo>
                      <a:lnTo>
                        <a:pt x="1076" y="9219"/>
                      </a:lnTo>
                      <a:cubicBezTo>
                        <a:pt x="1041" y="9039"/>
                        <a:pt x="1016" y="8878"/>
                        <a:pt x="1005" y="8743"/>
                      </a:cubicBezTo>
                      <a:close/>
                      <a:moveTo>
                        <a:pt x="8533" y="1"/>
                      </a:moveTo>
                      <a:cubicBezTo>
                        <a:pt x="7380" y="1"/>
                        <a:pt x="6099" y="275"/>
                        <a:pt x="4700" y="909"/>
                      </a:cubicBezTo>
                      <a:cubicBezTo>
                        <a:pt x="1" y="3034"/>
                        <a:pt x="1005" y="8743"/>
                        <a:pt x="1005" y="8743"/>
                      </a:cubicBezTo>
                      <a:cubicBezTo>
                        <a:pt x="946" y="6110"/>
                        <a:pt x="4042" y="3445"/>
                        <a:pt x="4042" y="3445"/>
                      </a:cubicBezTo>
                      <a:cubicBezTo>
                        <a:pt x="6225" y="4787"/>
                        <a:pt x="13538" y="6501"/>
                        <a:pt x="14209" y="6729"/>
                      </a:cubicBezTo>
                      <a:cubicBezTo>
                        <a:pt x="14551" y="6843"/>
                        <a:pt x="14772" y="11929"/>
                        <a:pt x="14749" y="12629"/>
                      </a:cubicBezTo>
                      <a:lnTo>
                        <a:pt x="14749" y="12629"/>
                      </a:lnTo>
                      <a:lnTo>
                        <a:pt x="15206" y="9551"/>
                      </a:lnTo>
                      <a:cubicBezTo>
                        <a:pt x="15206" y="9551"/>
                        <a:pt x="16112" y="6169"/>
                        <a:pt x="14437" y="3438"/>
                      </a:cubicBezTo>
                      <a:cubicBezTo>
                        <a:pt x="13261" y="1525"/>
                        <a:pt x="11252" y="1"/>
                        <a:pt x="8533" y="1"/>
                      </a:cubicBezTo>
                      <a:close/>
                      <a:moveTo>
                        <a:pt x="14749" y="12629"/>
                      </a:moveTo>
                      <a:lnTo>
                        <a:pt x="14737" y="12706"/>
                      </a:lnTo>
                      <a:cubicBezTo>
                        <a:pt x="14738" y="12707"/>
                        <a:pt x="14739" y="12708"/>
                        <a:pt x="14739" y="12708"/>
                      </a:cubicBezTo>
                      <a:cubicBezTo>
                        <a:pt x="14744" y="12708"/>
                        <a:pt x="14747" y="12680"/>
                        <a:pt x="14749" y="12629"/>
                      </a:cubicBezTo>
                      <a:close/>
                      <a:moveTo>
                        <a:pt x="1076" y="9219"/>
                      </a:moveTo>
                      <a:lnTo>
                        <a:pt x="1076" y="9219"/>
                      </a:lnTo>
                      <a:cubicBezTo>
                        <a:pt x="1330" y="10544"/>
                        <a:pt x="2113" y="12882"/>
                        <a:pt x="2113" y="12882"/>
                      </a:cubicBezTo>
                      <a:cubicBezTo>
                        <a:pt x="2113" y="12882"/>
                        <a:pt x="1321" y="10392"/>
                        <a:pt x="1076" y="9219"/>
                      </a:cubicBezTo>
                      <a:close/>
                    </a:path>
                  </a:pathLst>
                </a:custGeom>
                <a:solidFill>
                  <a:srgbClr val="BECB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2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43"/>
          <p:cNvSpPr txBox="1"/>
          <p:nvPr>
            <p:ph type="ctrTitle"/>
          </p:nvPr>
        </p:nvSpPr>
        <p:spPr>
          <a:xfrm>
            <a:off x="741750" y="747548"/>
            <a:ext cx="3353400" cy="12906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834" name="Google Shape;4834;p43"/>
          <p:cNvSpPr txBox="1"/>
          <p:nvPr>
            <p:ph idx="1" type="subTitle"/>
          </p:nvPr>
        </p:nvSpPr>
        <p:spPr>
          <a:xfrm>
            <a:off x="691600" y="1649076"/>
            <a:ext cx="34536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wra2jv@virginia.edu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wat6sv@virginia.edu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bng3be@virginia.edu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5" name="Google Shape;4835;p4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6" name="Google Shape;4836;p43"/>
          <p:cNvSpPr txBox="1"/>
          <p:nvPr/>
        </p:nvSpPr>
        <p:spPr>
          <a:xfrm>
            <a:off x="918409" y="4112244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837" name="Google Shape;4837;p43"/>
          <p:cNvGrpSpPr/>
          <p:nvPr/>
        </p:nvGrpSpPr>
        <p:grpSpPr>
          <a:xfrm>
            <a:off x="5241600" y="574287"/>
            <a:ext cx="1048198" cy="3994936"/>
            <a:chOff x="5241600" y="574287"/>
            <a:chExt cx="1048198" cy="3994936"/>
          </a:xfrm>
        </p:grpSpPr>
        <p:sp>
          <p:nvSpPr>
            <p:cNvPr id="4838" name="Google Shape;4838;p43"/>
            <p:cNvSpPr/>
            <p:nvPr/>
          </p:nvSpPr>
          <p:spPr>
            <a:xfrm>
              <a:off x="5311745" y="986413"/>
              <a:ext cx="900345" cy="1665169"/>
            </a:xfrm>
            <a:custGeom>
              <a:rect b="b" l="l" r="r" t="t"/>
              <a:pathLst>
                <a:path extrusionOk="0" h="20962" w="11334">
                  <a:moveTo>
                    <a:pt x="2838" y="4864"/>
                  </a:moveTo>
                  <a:cubicBezTo>
                    <a:pt x="3082" y="5103"/>
                    <a:pt x="3339" y="5270"/>
                    <a:pt x="3613" y="5389"/>
                  </a:cubicBezTo>
                  <a:cubicBezTo>
                    <a:pt x="3696" y="5419"/>
                    <a:pt x="3756" y="5448"/>
                    <a:pt x="3810" y="5478"/>
                  </a:cubicBezTo>
                  <a:cubicBezTo>
                    <a:pt x="3857" y="5514"/>
                    <a:pt x="3911" y="5544"/>
                    <a:pt x="3965" y="5568"/>
                  </a:cubicBezTo>
                  <a:cubicBezTo>
                    <a:pt x="3589" y="5454"/>
                    <a:pt x="3255" y="5311"/>
                    <a:pt x="2987" y="5198"/>
                  </a:cubicBezTo>
                  <a:cubicBezTo>
                    <a:pt x="2933" y="5180"/>
                    <a:pt x="2915" y="5162"/>
                    <a:pt x="2915" y="5156"/>
                  </a:cubicBezTo>
                  <a:cubicBezTo>
                    <a:pt x="2814" y="5043"/>
                    <a:pt x="2784" y="4972"/>
                    <a:pt x="2784" y="4930"/>
                  </a:cubicBezTo>
                  <a:cubicBezTo>
                    <a:pt x="2784" y="4912"/>
                    <a:pt x="2808" y="4888"/>
                    <a:pt x="2838" y="4864"/>
                  </a:cubicBezTo>
                  <a:close/>
                  <a:moveTo>
                    <a:pt x="8383" y="5389"/>
                  </a:moveTo>
                  <a:cubicBezTo>
                    <a:pt x="8371" y="5401"/>
                    <a:pt x="8347" y="5407"/>
                    <a:pt x="8329" y="5425"/>
                  </a:cubicBezTo>
                  <a:cubicBezTo>
                    <a:pt x="8228" y="5484"/>
                    <a:pt x="8132" y="5526"/>
                    <a:pt x="8025" y="5574"/>
                  </a:cubicBezTo>
                  <a:cubicBezTo>
                    <a:pt x="8061" y="5556"/>
                    <a:pt x="8090" y="5538"/>
                    <a:pt x="8132" y="5514"/>
                  </a:cubicBezTo>
                  <a:cubicBezTo>
                    <a:pt x="8192" y="5484"/>
                    <a:pt x="8239" y="5448"/>
                    <a:pt x="8299" y="5425"/>
                  </a:cubicBezTo>
                  <a:cubicBezTo>
                    <a:pt x="8323" y="5407"/>
                    <a:pt x="8353" y="5401"/>
                    <a:pt x="8383" y="5389"/>
                  </a:cubicBezTo>
                  <a:close/>
                  <a:moveTo>
                    <a:pt x="7029" y="5943"/>
                  </a:moveTo>
                  <a:cubicBezTo>
                    <a:pt x="6956" y="5969"/>
                    <a:pt x="6878" y="5981"/>
                    <a:pt x="6798" y="5981"/>
                  </a:cubicBezTo>
                  <a:cubicBezTo>
                    <a:pt x="6749" y="5981"/>
                    <a:pt x="6698" y="5976"/>
                    <a:pt x="6648" y="5967"/>
                  </a:cubicBezTo>
                  <a:cubicBezTo>
                    <a:pt x="6624" y="5967"/>
                    <a:pt x="6612" y="5961"/>
                    <a:pt x="6588" y="5961"/>
                  </a:cubicBezTo>
                  <a:cubicBezTo>
                    <a:pt x="6600" y="5961"/>
                    <a:pt x="6612" y="5961"/>
                    <a:pt x="6624" y="5955"/>
                  </a:cubicBezTo>
                  <a:cubicBezTo>
                    <a:pt x="6634" y="5951"/>
                    <a:pt x="6646" y="5950"/>
                    <a:pt x="6661" y="5950"/>
                  </a:cubicBezTo>
                  <a:cubicBezTo>
                    <a:pt x="6689" y="5950"/>
                    <a:pt x="6725" y="5955"/>
                    <a:pt x="6761" y="5955"/>
                  </a:cubicBezTo>
                  <a:cubicBezTo>
                    <a:pt x="6797" y="5958"/>
                    <a:pt x="6831" y="5960"/>
                    <a:pt x="6866" y="5960"/>
                  </a:cubicBezTo>
                  <a:cubicBezTo>
                    <a:pt x="6901" y="5960"/>
                    <a:pt x="6937" y="5958"/>
                    <a:pt x="6976" y="5955"/>
                  </a:cubicBezTo>
                  <a:cubicBezTo>
                    <a:pt x="6987" y="5955"/>
                    <a:pt x="7005" y="5943"/>
                    <a:pt x="7029" y="5943"/>
                  </a:cubicBezTo>
                  <a:close/>
                  <a:moveTo>
                    <a:pt x="2397" y="5747"/>
                  </a:moveTo>
                  <a:cubicBezTo>
                    <a:pt x="2492" y="5788"/>
                    <a:pt x="2594" y="5848"/>
                    <a:pt x="2695" y="5914"/>
                  </a:cubicBezTo>
                  <a:cubicBezTo>
                    <a:pt x="2844" y="6009"/>
                    <a:pt x="2999" y="6110"/>
                    <a:pt x="3196" y="6170"/>
                  </a:cubicBezTo>
                  <a:cubicBezTo>
                    <a:pt x="3339" y="6212"/>
                    <a:pt x="3488" y="6289"/>
                    <a:pt x="3661" y="6396"/>
                  </a:cubicBezTo>
                  <a:cubicBezTo>
                    <a:pt x="3679" y="6414"/>
                    <a:pt x="3708" y="6426"/>
                    <a:pt x="3732" y="6444"/>
                  </a:cubicBezTo>
                  <a:cubicBezTo>
                    <a:pt x="3643" y="6432"/>
                    <a:pt x="3559" y="6414"/>
                    <a:pt x="3482" y="6384"/>
                  </a:cubicBezTo>
                  <a:cubicBezTo>
                    <a:pt x="3410" y="6361"/>
                    <a:pt x="3339" y="6343"/>
                    <a:pt x="3279" y="6319"/>
                  </a:cubicBezTo>
                  <a:cubicBezTo>
                    <a:pt x="3160" y="6283"/>
                    <a:pt x="3047" y="6253"/>
                    <a:pt x="2945" y="6200"/>
                  </a:cubicBezTo>
                  <a:cubicBezTo>
                    <a:pt x="2874" y="6164"/>
                    <a:pt x="2808" y="6140"/>
                    <a:pt x="2743" y="6116"/>
                  </a:cubicBezTo>
                  <a:cubicBezTo>
                    <a:pt x="2689" y="6092"/>
                    <a:pt x="2635" y="6080"/>
                    <a:pt x="2599" y="6057"/>
                  </a:cubicBezTo>
                  <a:cubicBezTo>
                    <a:pt x="2492" y="5997"/>
                    <a:pt x="2433" y="5925"/>
                    <a:pt x="2409" y="5818"/>
                  </a:cubicBezTo>
                  <a:cubicBezTo>
                    <a:pt x="2397" y="5788"/>
                    <a:pt x="2391" y="5764"/>
                    <a:pt x="2391" y="5747"/>
                  </a:cubicBezTo>
                  <a:close/>
                  <a:moveTo>
                    <a:pt x="8943" y="6850"/>
                  </a:moveTo>
                  <a:cubicBezTo>
                    <a:pt x="8937" y="6855"/>
                    <a:pt x="8937" y="6861"/>
                    <a:pt x="8937" y="6867"/>
                  </a:cubicBezTo>
                  <a:cubicBezTo>
                    <a:pt x="8859" y="7046"/>
                    <a:pt x="8734" y="7189"/>
                    <a:pt x="8549" y="7297"/>
                  </a:cubicBezTo>
                  <a:cubicBezTo>
                    <a:pt x="8502" y="7326"/>
                    <a:pt x="8448" y="7344"/>
                    <a:pt x="8406" y="7374"/>
                  </a:cubicBezTo>
                  <a:lnTo>
                    <a:pt x="8400" y="7386"/>
                  </a:lnTo>
                  <a:cubicBezTo>
                    <a:pt x="8317" y="7428"/>
                    <a:pt x="8233" y="7481"/>
                    <a:pt x="8150" y="7517"/>
                  </a:cubicBezTo>
                  <a:cubicBezTo>
                    <a:pt x="8090" y="7547"/>
                    <a:pt x="8043" y="7577"/>
                    <a:pt x="7995" y="7613"/>
                  </a:cubicBezTo>
                  <a:cubicBezTo>
                    <a:pt x="7953" y="7642"/>
                    <a:pt x="7906" y="7666"/>
                    <a:pt x="7870" y="7690"/>
                  </a:cubicBezTo>
                  <a:cubicBezTo>
                    <a:pt x="7731" y="7760"/>
                    <a:pt x="7621" y="7796"/>
                    <a:pt x="7519" y="7796"/>
                  </a:cubicBezTo>
                  <a:cubicBezTo>
                    <a:pt x="7499" y="7796"/>
                    <a:pt x="7478" y="7795"/>
                    <a:pt x="7458" y="7792"/>
                  </a:cubicBezTo>
                  <a:cubicBezTo>
                    <a:pt x="7184" y="7774"/>
                    <a:pt x="6868" y="7720"/>
                    <a:pt x="6594" y="7559"/>
                  </a:cubicBezTo>
                  <a:cubicBezTo>
                    <a:pt x="6633" y="7558"/>
                    <a:pt x="6674" y="7557"/>
                    <a:pt x="6716" y="7557"/>
                  </a:cubicBezTo>
                  <a:cubicBezTo>
                    <a:pt x="6842" y="7557"/>
                    <a:pt x="6977" y="7563"/>
                    <a:pt x="7089" y="7577"/>
                  </a:cubicBezTo>
                  <a:cubicBezTo>
                    <a:pt x="7178" y="7577"/>
                    <a:pt x="7268" y="7565"/>
                    <a:pt x="7375" y="7535"/>
                  </a:cubicBezTo>
                  <a:cubicBezTo>
                    <a:pt x="7584" y="7476"/>
                    <a:pt x="7864" y="7392"/>
                    <a:pt x="8132" y="7303"/>
                  </a:cubicBezTo>
                  <a:cubicBezTo>
                    <a:pt x="8394" y="7213"/>
                    <a:pt x="8651" y="7070"/>
                    <a:pt x="8925" y="6855"/>
                  </a:cubicBezTo>
                  <a:cubicBezTo>
                    <a:pt x="8937" y="6855"/>
                    <a:pt x="8937" y="6850"/>
                    <a:pt x="8943" y="6850"/>
                  </a:cubicBezTo>
                  <a:close/>
                  <a:moveTo>
                    <a:pt x="2242" y="6772"/>
                  </a:moveTo>
                  <a:lnTo>
                    <a:pt x="2242" y="6772"/>
                  </a:lnTo>
                  <a:cubicBezTo>
                    <a:pt x="2534" y="6921"/>
                    <a:pt x="2814" y="7058"/>
                    <a:pt x="3082" y="7183"/>
                  </a:cubicBezTo>
                  <a:cubicBezTo>
                    <a:pt x="3309" y="7285"/>
                    <a:pt x="3518" y="7362"/>
                    <a:pt x="3732" y="7404"/>
                  </a:cubicBezTo>
                  <a:cubicBezTo>
                    <a:pt x="3869" y="7434"/>
                    <a:pt x="4006" y="7452"/>
                    <a:pt x="4185" y="7452"/>
                  </a:cubicBezTo>
                  <a:cubicBezTo>
                    <a:pt x="4263" y="7452"/>
                    <a:pt x="4334" y="7452"/>
                    <a:pt x="4412" y="7446"/>
                  </a:cubicBezTo>
                  <a:lnTo>
                    <a:pt x="4424" y="7446"/>
                  </a:lnTo>
                  <a:cubicBezTo>
                    <a:pt x="4495" y="7446"/>
                    <a:pt x="4555" y="7434"/>
                    <a:pt x="4615" y="7434"/>
                  </a:cubicBezTo>
                  <a:cubicBezTo>
                    <a:pt x="4603" y="7434"/>
                    <a:pt x="4603" y="7446"/>
                    <a:pt x="4597" y="7446"/>
                  </a:cubicBezTo>
                  <a:cubicBezTo>
                    <a:pt x="4543" y="7487"/>
                    <a:pt x="4507" y="7541"/>
                    <a:pt x="4477" y="7607"/>
                  </a:cubicBezTo>
                  <a:lnTo>
                    <a:pt x="4376" y="7690"/>
                  </a:lnTo>
                  <a:cubicBezTo>
                    <a:pt x="4334" y="7714"/>
                    <a:pt x="4316" y="7744"/>
                    <a:pt x="4287" y="7762"/>
                  </a:cubicBezTo>
                  <a:lnTo>
                    <a:pt x="4263" y="7786"/>
                  </a:lnTo>
                  <a:cubicBezTo>
                    <a:pt x="4245" y="7792"/>
                    <a:pt x="4233" y="7792"/>
                    <a:pt x="4227" y="7803"/>
                  </a:cubicBezTo>
                  <a:lnTo>
                    <a:pt x="4006" y="7893"/>
                  </a:lnTo>
                  <a:lnTo>
                    <a:pt x="3935" y="7899"/>
                  </a:lnTo>
                  <a:cubicBezTo>
                    <a:pt x="3908" y="7896"/>
                    <a:pt x="3881" y="7894"/>
                    <a:pt x="3855" y="7894"/>
                  </a:cubicBezTo>
                  <a:cubicBezTo>
                    <a:pt x="3829" y="7894"/>
                    <a:pt x="3804" y="7896"/>
                    <a:pt x="3780" y="7899"/>
                  </a:cubicBezTo>
                  <a:cubicBezTo>
                    <a:pt x="3732" y="7875"/>
                    <a:pt x="3673" y="7851"/>
                    <a:pt x="3601" y="7851"/>
                  </a:cubicBezTo>
                  <a:cubicBezTo>
                    <a:pt x="3589" y="7863"/>
                    <a:pt x="3577" y="7863"/>
                    <a:pt x="3571" y="7863"/>
                  </a:cubicBezTo>
                  <a:cubicBezTo>
                    <a:pt x="3482" y="7809"/>
                    <a:pt x="3392" y="7780"/>
                    <a:pt x="3315" y="7750"/>
                  </a:cubicBezTo>
                  <a:cubicBezTo>
                    <a:pt x="3291" y="7744"/>
                    <a:pt x="3261" y="7732"/>
                    <a:pt x="3243" y="7720"/>
                  </a:cubicBezTo>
                  <a:cubicBezTo>
                    <a:pt x="3231" y="7720"/>
                    <a:pt x="3225" y="7714"/>
                    <a:pt x="3220" y="7714"/>
                  </a:cubicBezTo>
                  <a:cubicBezTo>
                    <a:pt x="3214" y="7714"/>
                    <a:pt x="3202" y="7702"/>
                    <a:pt x="3202" y="7702"/>
                  </a:cubicBezTo>
                  <a:cubicBezTo>
                    <a:pt x="3184" y="7696"/>
                    <a:pt x="3160" y="7684"/>
                    <a:pt x="3130" y="7672"/>
                  </a:cubicBezTo>
                  <a:cubicBezTo>
                    <a:pt x="3094" y="7660"/>
                    <a:pt x="3053" y="7636"/>
                    <a:pt x="3011" y="7625"/>
                  </a:cubicBezTo>
                  <a:cubicBezTo>
                    <a:pt x="2898" y="7565"/>
                    <a:pt x="2784" y="7517"/>
                    <a:pt x="2677" y="7464"/>
                  </a:cubicBezTo>
                  <a:lnTo>
                    <a:pt x="2665" y="7458"/>
                  </a:lnTo>
                  <a:cubicBezTo>
                    <a:pt x="2629" y="7440"/>
                    <a:pt x="2588" y="7422"/>
                    <a:pt x="2546" y="7404"/>
                  </a:cubicBezTo>
                  <a:lnTo>
                    <a:pt x="2540" y="7404"/>
                  </a:lnTo>
                  <a:lnTo>
                    <a:pt x="2534" y="7398"/>
                  </a:lnTo>
                  <a:lnTo>
                    <a:pt x="2510" y="7380"/>
                  </a:lnTo>
                  <a:cubicBezTo>
                    <a:pt x="2498" y="7374"/>
                    <a:pt x="2480" y="7362"/>
                    <a:pt x="2456" y="7362"/>
                  </a:cubicBezTo>
                  <a:cubicBezTo>
                    <a:pt x="2361" y="7321"/>
                    <a:pt x="2361" y="7309"/>
                    <a:pt x="2361" y="7291"/>
                  </a:cubicBezTo>
                  <a:cubicBezTo>
                    <a:pt x="2361" y="7249"/>
                    <a:pt x="2355" y="7201"/>
                    <a:pt x="2331" y="7160"/>
                  </a:cubicBezTo>
                  <a:lnTo>
                    <a:pt x="2307" y="7094"/>
                  </a:lnTo>
                  <a:lnTo>
                    <a:pt x="2307" y="7088"/>
                  </a:lnTo>
                  <a:cubicBezTo>
                    <a:pt x="2307" y="7064"/>
                    <a:pt x="2301" y="7028"/>
                    <a:pt x="2289" y="6981"/>
                  </a:cubicBezTo>
                  <a:cubicBezTo>
                    <a:pt x="2266" y="6897"/>
                    <a:pt x="2242" y="6832"/>
                    <a:pt x="2242" y="6772"/>
                  </a:cubicBezTo>
                  <a:close/>
                  <a:moveTo>
                    <a:pt x="2331" y="8257"/>
                  </a:moveTo>
                  <a:cubicBezTo>
                    <a:pt x="2444" y="8352"/>
                    <a:pt x="2564" y="8412"/>
                    <a:pt x="2677" y="8471"/>
                  </a:cubicBezTo>
                  <a:cubicBezTo>
                    <a:pt x="2725" y="8501"/>
                    <a:pt x="2778" y="8525"/>
                    <a:pt x="2826" y="8555"/>
                  </a:cubicBezTo>
                  <a:cubicBezTo>
                    <a:pt x="2915" y="8608"/>
                    <a:pt x="2993" y="8620"/>
                    <a:pt x="3064" y="8638"/>
                  </a:cubicBezTo>
                  <a:lnTo>
                    <a:pt x="3076" y="8638"/>
                  </a:lnTo>
                  <a:cubicBezTo>
                    <a:pt x="3291" y="8674"/>
                    <a:pt x="3488" y="8710"/>
                    <a:pt x="3661" y="8805"/>
                  </a:cubicBezTo>
                  <a:cubicBezTo>
                    <a:pt x="3673" y="8817"/>
                    <a:pt x="3679" y="8823"/>
                    <a:pt x="3679" y="8823"/>
                  </a:cubicBezTo>
                  <a:cubicBezTo>
                    <a:pt x="3673" y="8829"/>
                    <a:pt x="3661" y="8835"/>
                    <a:pt x="3649" y="8847"/>
                  </a:cubicBezTo>
                  <a:lnTo>
                    <a:pt x="3589" y="8847"/>
                  </a:lnTo>
                  <a:cubicBezTo>
                    <a:pt x="3525" y="8828"/>
                    <a:pt x="3458" y="8816"/>
                    <a:pt x="3391" y="8816"/>
                  </a:cubicBezTo>
                  <a:cubicBezTo>
                    <a:pt x="3352" y="8816"/>
                    <a:pt x="3313" y="8820"/>
                    <a:pt x="3273" y="8829"/>
                  </a:cubicBezTo>
                  <a:cubicBezTo>
                    <a:pt x="3249" y="8823"/>
                    <a:pt x="3220" y="8823"/>
                    <a:pt x="3196" y="8811"/>
                  </a:cubicBezTo>
                  <a:cubicBezTo>
                    <a:pt x="3142" y="8805"/>
                    <a:pt x="3106" y="8799"/>
                    <a:pt x="3076" y="8781"/>
                  </a:cubicBezTo>
                  <a:lnTo>
                    <a:pt x="3011" y="8751"/>
                  </a:lnTo>
                  <a:cubicBezTo>
                    <a:pt x="2802" y="8668"/>
                    <a:pt x="2599" y="8567"/>
                    <a:pt x="2438" y="8435"/>
                  </a:cubicBezTo>
                  <a:cubicBezTo>
                    <a:pt x="2421" y="8412"/>
                    <a:pt x="2397" y="8382"/>
                    <a:pt x="2367" y="8352"/>
                  </a:cubicBezTo>
                  <a:cubicBezTo>
                    <a:pt x="2355" y="8316"/>
                    <a:pt x="2349" y="8286"/>
                    <a:pt x="2325" y="8257"/>
                  </a:cubicBezTo>
                  <a:close/>
                  <a:moveTo>
                    <a:pt x="9146" y="7863"/>
                  </a:moveTo>
                  <a:cubicBezTo>
                    <a:pt x="9134" y="7893"/>
                    <a:pt x="9128" y="7911"/>
                    <a:pt x="9122" y="7935"/>
                  </a:cubicBezTo>
                  <a:cubicBezTo>
                    <a:pt x="9104" y="7988"/>
                    <a:pt x="9092" y="8030"/>
                    <a:pt x="9074" y="8048"/>
                  </a:cubicBezTo>
                  <a:lnTo>
                    <a:pt x="9056" y="8072"/>
                  </a:lnTo>
                  <a:lnTo>
                    <a:pt x="9026" y="8102"/>
                  </a:lnTo>
                  <a:lnTo>
                    <a:pt x="8859" y="8316"/>
                  </a:lnTo>
                  <a:lnTo>
                    <a:pt x="8830" y="8358"/>
                  </a:lnTo>
                  <a:cubicBezTo>
                    <a:pt x="8681" y="8567"/>
                    <a:pt x="8508" y="8710"/>
                    <a:pt x="8311" y="8787"/>
                  </a:cubicBezTo>
                  <a:cubicBezTo>
                    <a:pt x="8299" y="8787"/>
                    <a:pt x="8299" y="8793"/>
                    <a:pt x="8293" y="8793"/>
                  </a:cubicBezTo>
                  <a:cubicBezTo>
                    <a:pt x="8239" y="8799"/>
                    <a:pt x="8174" y="8823"/>
                    <a:pt x="8108" y="8883"/>
                  </a:cubicBezTo>
                  <a:cubicBezTo>
                    <a:pt x="8102" y="8883"/>
                    <a:pt x="8090" y="8889"/>
                    <a:pt x="8078" y="8889"/>
                  </a:cubicBezTo>
                  <a:cubicBezTo>
                    <a:pt x="8025" y="8906"/>
                    <a:pt x="7965" y="8918"/>
                    <a:pt x="7900" y="8954"/>
                  </a:cubicBezTo>
                  <a:cubicBezTo>
                    <a:pt x="7846" y="8954"/>
                    <a:pt x="7786" y="8942"/>
                    <a:pt x="7727" y="8912"/>
                  </a:cubicBezTo>
                  <a:lnTo>
                    <a:pt x="7709" y="8906"/>
                  </a:lnTo>
                  <a:cubicBezTo>
                    <a:pt x="7679" y="8889"/>
                    <a:pt x="7637" y="8865"/>
                    <a:pt x="7578" y="8859"/>
                  </a:cubicBezTo>
                  <a:cubicBezTo>
                    <a:pt x="7560" y="8853"/>
                    <a:pt x="7542" y="8847"/>
                    <a:pt x="7524" y="8847"/>
                  </a:cubicBezTo>
                  <a:lnTo>
                    <a:pt x="7363" y="8805"/>
                  </a:lnTo>
                  <a:lnTo>
                    <a:pt x="7339" y="8799"/>
                  </a:lnTo>
                  <a:cubicBezTo>
                    <a:pt x="7286" y="8775"/>
                    <a:pt x="7244" y="8751"/>
                    <a:pt x="7190" y="8728"/>
                  </a:cubicBezTo>
                  <a:lnTo>
                    <a:pt x="7190" y="8728"/>
                  </a:lnTo>
                  <a:cubicBezTo>
                    <a:pt x="7236" y="8730"/>
                    <a:pt x="7281" y="8731"/>
                    <a:pt x="7325" y="8731"/>
                  </a:cubicBezTo>
                  <a:cubicBezTo>
                    <a:pt x="7414" y="8731"/>
                    <a:pt x="7500" y="8726"/>
                    <a:pt x="7584" y="8710"/>
                  </a:cubicBezTo>
                  <a:lnTo>
                    <a:pt x="7602" y="8710"/>
                  </a:lnTo>
                  <a:cubicBezTo>
                    <a:pt x="7912" y="8638"/>
                    <a:pt x="8233" y="8561"/>
                    <a:pt x="8532" y="8382"/>
                  </a:cubicBezTo>
                  <a:cubicBezTo>
                    <a:pt x="8740" y="8257"/>
                    <a:pt x="8967" y="8102"/>
                    <a:pt x="9146" y="7863"/>
                  </a:cubicBezTo>
                  <a:close/>
                  <a:moveTo>
                    <a:pt x="2188" y="9365"/>
                  </a:moveTo>
                  <a:cubicBezTo>
                    <a:pt x="2278" y="9443"/>
                    <a:pt x="2385" y="9491"/>
                    <a:pt x="2468" y="9538"/>
                  </a:cubicBezTo>
                  <a:cubicBezTo>
                    <a:pt x="2486" y="9550"/>
                    <a:pt x="2516" y="9568"/>
                    <a:pt x="2540" y="9574"/>
                  </a:cubicBezTo>
                  <a:cubicBezTo>
                    <a:pt x="2623" y="9622"/>
                    <a:pt x="2695" y="9664"/>
                    <a:pt x="2784" y="9705"/>
                  </a:cubicBezTo>
                  <a:cubicBezTo>
                    <a:pt x="2874" y="9753"/>
                    <a:pt x="2963" y="9807"/>
                    <a:pt x="3053" y="9854"/>
                  </a:cubicBezTo>
                  <a:cubicBezTo>
                    <a:pt x="3035" y="9926"/>
                    <a:pt x="3005" y="9968"/>
                    <a:pt x="2963" y="10003"/>
                  </a:cubicBezTo>
                  <a:lnTo>
                    <a:pt x="2945" y="10027"/>
                  </a:lnTo>
                  <a:lnTo>
                    <a:pt x="2933" y="10033"/>
                  </a:lnTo>
                  <a:cubicBezTo>
                    <a:pt x="2892" y="10075"/>
                    <a:pt x="2856" y="10117"/>
                    <a:pt x="2814" y="10170"/>
                  </a:cubicBezTo>
                  <a:cubicBezTo>
                    <a:pt x="2802" y="10170"/>
                    <a:pt x="2784" y="10176"/>
                    <a:pt x="2772" y="10176"/>
                  </a:cubicBezTo>
                  <a:lnTo>
                    <a:pt x="2754" y="10176"/>
                  </a:lnTo>
                  <a:cubicBezTo>
                    <a:pt x="2588" y="10051"/>
                    <a:pt x="2480" y="9926"/>
                    <a:pt x="2409" y="9789"/>
                  </a:cubicBezTo>
                  <a:cubicBezTo>
                    <a:pt x="2337" y="9658"/>
                    <a:pt x="2272" y="9520"/>
                    <a:pt x="2206" y="9395"/>
                  </a:cubicBezTo>
                  <a:lnTo>
                    <a:pt x="2188" y="9365"/>
                  </a:lnTo>
                  <a:close/>
                  <a:moveTo>
                    <a:pt x="9193" y="9133"/>
                  </a:moveTo>
                  <a:cubicBezTo>
                    <a:pt x="9187" y="9151"/>
                    <a:pt x="9187" y="9163"/>
                    <a:pt x="9181" y="9175"/>
                  </a:cubicBezTo>
                  <a:cubicBezTo>
                    <a:pt x="9068" y="9473"/>
                    <a:pt x="8854" y="9717"/>
                    <a:pt x="8651" y="9920"/>
                  </a:cubicBezTo>
                  <a:cubicBezTo>
                    <a:pt x="8538" y="10027"/>
                    <a:pt x="8406" y="10105"/>
                    <a:pt x="8281" y="10170"/>
                  </a:cubicBezTo>
                  <a:lnTo>
                    <a:pt x="8263" y="10176"/>
                  </a:lnTo>
                  <a:cubicBezTo>
                    <a:pt x="8239" y="10188"/>
                    <a:pt x="8198" y="10188"/>
                    <a:pt x="8150" y="10188"/>
                  </a:cubicBezTo>
                  <a:lnTo>
                    <a:pt x="8132" y="10188"/>
                  </a:lnTo>
                  <a:cubicBezTo>
                    <a:pt x="8120" y="10188"/>
                    <a:pt x="8108" y="10176"/>
                    <a:pt x="8096" y="10176"/>
                  </a:cubicBezTo>
                  <a:cubicBezTo>
                    <a:pt x="7983" y="10158"/>
                    <a:pt x="7870" y="10105"/>
                    <a:pt x="7733" y="10021"/>
                  </a:cubicBezTo>
                  <a:cubicBezTo>
                    <a:pt x="7721" y="10003"/>
                    <a:pt x="7703" y="9986"/>
                    <a:pt x="7691" y="9968"/>
                  </a:cubicBezTo>
                  <a:cubicBezTo>
                    <a:pt x="7691" y="9968"/>
                    <a:pt x="7691" y="9962"/>
                    <a:pt x="7685" y="9962"/>
                  </a:cubicBezTo>
                  <a:cubicBezTo>
                    <a:pt x="7721" y="9950"/>
                    <a:pt x="7757" y="9926"/>
                    <a:pt x="7804" y="9902"/>
                  </a:cubicBezTo>
                  <a:lnTo>
                    <a:pt x="7852" y="9902"/>
                  </a:lnTo>
                  <a:cubicBezTo>
                    <a:pt x="7989" y="9902"/>
                    <a:pt x="8108" y="9866"/>
                    <a:pt x="8222" y="9836"/>
                  </a:cubicBezTo>
                  <a:cubicBezTo>
                    <a:pt x="8251" y="9830"/>
                    <a:pt x="8269" y="9819"/>
                    <a:pt x="8299" y="9813"/>
                  </a:cubicBezTo>
                  <a:cubicBezTo>
                    <a:pt x="8317" y="9807"/>
                    <a:pt x="8329" y="9807"/>
                    <a:pt x="8347" y="9801"/>
                  </a:cubicBezTo>
                  <a:cubicBezTo>
                    <a:pt x="8371" y="9801"/>
                    <a:pt x="8383" y="9789"/>
                    <a:pt x="8406" y="9783"/>
                  </a:cubicBezTo>
                  <a:lnTo>
                    <a:pt x="8490" y="9753"/>
                  </a:lnTo>
                  <a:cubicBezTo>
                    <a:pt x="8675" y="9693"/>
                    <a:pt x="8830" y="9592"/>
                    <a:pt x="8943" y="9449"/>
                  </a:cubicBezTo>
                  <a:lnTo>
                    <a:pt x="8955" y="9431"/>
                  </a:lnTo>
                  <a:cubicBezTo>
                    <a:pt x="9062" y="9336"/>
                    <a:pt x="9128" y="9228"/>
                    <a:pt x="9193" y="9133"/>
                  </a:cubicBezTo>
                  <a:close/>
                  <a:moveTo>
                    <a:pt x="1903" y="10451"/>
                  </a:moveTo>
                  <a:cubicBezTo>
                    <a:pt x="2014" y="10657"/>
                    <a:pt x="2146" y="10850"/>
                    <a:pt x="2289" y="11011"/>
                  </a:cubicBezTo>
                  <a:cubicBezTo>
                    <a:pt x="2301" y="11035"/>
                    <a:pt x="2301" y="11088"/>
                    <a:pt x="2307" y="11142"/>
                  </a:cubicBezTo>
                  <a:cubicBezTo>
                    <a:pt x="2266" y="11112"/>
                    <a:pt x="2230" y="11082"/>
                    <a:pt x="2212" y="11041"/>
                  </a:cubicBezTo>
                  <a:cubicBezTo>
                    <a:pt x="2206" y="11029"/>
                    <a:pt x="2200" y="11023"/>
                    <a:pt x="2188" y="11011"/>
                  </a:cubicBezTo>
                  <a:cubicBezTo>
                    <a:pt x="2152" y="10939"/>
                    <a:pt x="2099" y="10844"/>
                    <a:pt x="2051" y="10743"/>
                  </a:cubicBezTo>
                  <a:lnTo>
                    <a:pt x="2039" y="10731"/>
                  </a:lnTo>
                  <a:cubicBezTo>
                    <a:pt x="2003" y="10653"/>
                    <a:pt x="1968" y="10588"/>
                    <a:pt x="1950" y="10558"/>
                  </a:cubicBezTo>
                  <a:cubicBezTo>
                    <a:pt x="1935" y="10524"/>
                    <a:pt x="1921" y="10486"/>
                    <a:pt x="1903" y="10451"/>
                  </a:cubicBezTo>
                  <a:close/>
                  <a:moveTo>
                    <a:pt x="9384" y="10385"/>
                  </a:moveTo>
                  <a:cubicBezTo>
                    <a:pt x="9384" y="10409"/>
                    <a:pt x="9384" y="10439"/>
                    <a:pt x="9390" y="10462"/>
                  </a:cubicBezTo>
                  <a:cubicBezTo>
                    <a:pt x="9384" y="10504"/>
                    <a:pt x="9372" y="10552"/>
                    <a:pt x="9372" y="10582"/>
                  </a:cubicBezTo>
                  <a:cubicBezTo>
                    <a:pt x="9372" y="10594"/>
                    <a:pt x="9372" y="10623"/>
                    <a:pt x="9366" y="10623"/>
                  </a:cubicBezTo>
                  <a:cubicBezTo>
                    <a:pt x="9289" y="10856"/>
                    <a:pt x="9134" y="11035"/>
                    <a:pt x="8985" y="11184"/>
                  </a:cubicBezTo>
                  <a:cubicBezTo>
                    <a:pt x="8913" y="11261"/>
                    <a:pt x="8836" y="11309"/>
                    <a:pt x="8746" y="11351"/>
                  </a:cubicBezTo>
                  <a:cubicBezTo>
                    <a:pt x="8709" y="11371"/>
                    <a:pt x="8685" y="11378"/>
                    <a:pt x="8668" y="11378"/>
                  </a:cubicBezTo>
                  <a:cubicBezTo>
                    <a:pt x="8656" y="11378"/>
                    <a:pt x="8647" y="11374"/>
                    <a:pt x="8639" y="11369"/>
                  </a:cubicBezTo>
                  <a:cubicBezTo>
                    <a:pt x="8627" y="11363"/>
                    <a:pt x="8615" y="11363"/>
                    <a:pt x="8609" y="11363"/>
                  </a:cubicBezTo>
                  <a:cubicBezTo>
                    <a:pt x="8728" y="11261"/>
                    <a:pt x="8818" y="11148"/>
                    <a:pt x="8907" y="11029"/>
                  </a:cubicBezTo>
                  <a:cubicBezTo>
                    <a:pt x="8949" y="10969"/>
                    <a:pt x="8997" y="10916"/>
                    <a:pt x="9038" y="10862"/>
                  </a:cubicBezTo>
                  <a:cubicBezTo>
                    <a:pt x="9134" y="10755"/>
                    <a:pt x="9211" y="10641"/>
                    <a:pt x="9283" y="10528"/>
                  </a:cubicBezTo>
                  <a:cubicBezTo>
                    <a:pt x="9325" y="10474"/>
                    <a:pt x="9354" y="10433"/>
                    <a:pt x="9384" y="10385"/>
                  </a:cubicBezTo>
                  <a:close/>
                  <a:moveTo>
                    <a:pt x="4782" y="13050"/>
                  </a:moveTo>
                  <a:cubicBezTo>
                    <a:pt x="4787" y="13068"/>
                    <a:pt x="4799" y="13098"/>
                    <a:pt x="4811" y="13121"/>
                  </a:cubicBezTo>
                  <a:cubicBezTo>
                    <a:pt x="4811" y="13127"/>
                    <a:pt x="4805" y="13139"/>
                    <a:pt x="4805" y="13145"/>
                  </a:cubicBezTo>
                  <a:lnTo>
                    <a:pt x="4799" y="13145"/>
                  </a:lnTo>
                  <a:lnTo>
                    <a:pt x="4782" y="13127"/>
                  </a:lnTo>
                  <a:cubicBezTo>
                    <a:pt x="4770" y="13121"/>
                    <a:pt x="4752" y="13104"/>
                    <a:pt x="4740" y="13098"/>
                  </a:cubicBezTo>
                  <a:cubicBezTo>
                    <a:pt x="4722" y="13092"/>
                    <a:pt x="4704" y="13074"/>
                    <a:pt x="4674" y="13062"/>
                  </a:cubicBezTo>
                  <a:lnTo>
                    <a:pt x="4704" y="13062"/>
                  </a:lnTo>
                  <a:cubicBezTo>
                    <a:pt x="4734" y="13062"/>
                    <a:pt x="4764" y="13056"/>
                    <a:pt x="4782" y="13050"/>
                  </a:cubicBezTo>
                  <a:close/>
                  <a:moveTo>
                    <a:pt x="4036" y="17462"/>
                  </a:moveTo>
                  <a:cubicBezTo>
                    <a:pt x="4114" y="17533"/>
                    <a:pt x="4150" y="17617"/>
                    <a:pt x="4150" y="17706"/>
                  </a:cubicBezTo>
                  <a:cubicBezTo>
                    <a:pt x="4150" y="17808"/>
                    <a:pt x="4167" y="17897"/>
                    <a:pt x="4173" y="17986"/>
                  </a:cubicBezTo>
                  <a:lnTo>
                    <a:pt x="4179" y="18040"/>
                  </a:lnTo>
                  <a:cubicBezTo>
                    <a:pt x="4179" y="18076"/>
                    <a:pt x="4185" y="18100"/>
                    <a:pt x="4185" y="18118"/>
                  </a:cubicBezTo>
                  <a:cubicBezTo>
                    <a:pt x="4179" y="18100"/>
                    <a:pt x="4167" y="18094"/>
                    <a:pt x="4156" y="18076"/>
                  </a:cubicBezTo>
                  <a:cubicBezTo>
                    <a:pt x="4054" y="17957"/>
                    <a:pt x="3965" y="17825"/>
                    <a:pt x="3875" y="17688"/>
                  </a:cubicBezTo>
                  <a:cubicBezTo>
                    <a:pt x="3857" y="17670"/>
                    <a:pt x="3828" y="17617"/>
                    <a:pt x="3851" y="17569"/>
                  </a:cubicBezTo>
                  <a:cubicBezTo>
                    <a:pt x="3869" y="17533"/>
                    <a:pt x="3911" y="17503"/>
                    <a:pt x="3965" y="17492"/>
                  </a:cubicBezTo>
                  <a:cubicBezTo>
                    <a:pt x="3989" y="17480"/>
                    <a:pt x="4018" y="17474"/>
                    <a:pt x="4036" y="17462"/>
                  </a:cubicBezTo>
                  <a:close/>
                  <a:moveTo>
                    <a:pt x="6999" y="17527"/>
                  </a:moveTo>
                  <a:cubicBezTo>
                    <a:pt x="7011" y="17533"/>
                    <a:pt x="7029" y="17539"/>
                    <a:pt x="7035" y="17545"/>
                  </a:cubicBezTo>
                  <a:cubicBezTo>
                    <a:pt x="7095" y="17575"/>
                    <a:pt x="7089" y="17599"/>
                    <a:pt x="7089" y="17617"/>
                  </a:cubicBezTo>
                  <a:cubicBezTo>
                    <a:pt x="7011" y="17831"/>
                    <a:pt x="6898" y="18040"/>
                    <a:pt x="6737" y="18249"/>
                  </a:cubicBezTo>
                  <a:lnTo>
                    <a:pt x="6719" y="18255"/>
                  </a:lnTo>
                  <a:cubicBezTo>
                    <a:pt x="6767" y="18135"/>
                    <a:pt x="6821" y="17992"/>
                    <a:pt x="6856" y="17843"/>
                  </a:cubicBezTo>
                  <a:cubicBezTo>
                    <a:pt x="6886" y="17718"/>
                    <a:pt x="6940" y="17617"/>
                    <a:pt x="6999" y="17527"/>
                  </a:cubicBezTo>
                  <a:close/>
                  <a:moveTo>
                    <a:pt x="6510" y="18589"/>
                  </a:moveTo>
                  <a:cubicBezTo>
                    <a:pt x="6469" y="18648"/>
                    <a:pt x="6415" y="18708"/>
                    <a:pt x="6355" y="18773"/>
                  </a:cubicBezTo>
                  <a:cubicBezTo>
                    <a:pt x="6326" y="18803"/>
                    <a:pt x="6302" y="18833"/>
                    <a:pt x="6272" y="18863"/>
                  </a:cubicBezTo>
                  <a:cubicBezTo>
                    <a:pt x="6260" y="18863"/>
                    <a:pt x="6254" y="18863"/>
                    <a:pt x="6236" y="18869"/>
                  </a:cubicBezTo>
                  <a:cubicBezTo>
                    <a:pt x="6200" y="18875"/>
                    <a:pt x="6153" y="18875"/>
                    <a:pt x="6117" y="18881"/>
                  </a:cubicBezTo>
                  <a:cubicBezTo>
                    <a:pt x="6171" y="18839"/>
                    <a:pt x="6212" y="18809"/>
                    <a:pt x="6266" y="18779"/>
                  </a:cubicBezTo>
                  <a:cubicBezTo>
                    <a:pt x="6320" y="18750"/>
                    <a:pt x="6361" y="18708"/>
                    <a:pt x="6415" y="18672"/>
                  </a:cubicBezTo>
                  <a:cubicBezTo>
                    <a:pt x="6451" y="18648"/>
                    <a:pt x="6481" y="18618"/>
                    <a:pt x="6510" y="18589"/>
                  </a:cubicBezTo>
                  <a:close/>
                  <a:moveTo>
                    <a:pt x="4448" y="18487"/>
                  </a:moveTo>
                  <a:lnTo>
                    <a:pt x="4448" y="18487"/>
                  </a:lnTo>
                  <a:cubicBezTo>
                    <a:pt x="4507" y="18535"/>
                    <a:pt x="4573" y="18571"/>
                    <a:pt x="4632" y="18600"/>
                  </a:cubicBezTo>
                  <a:cubicBezTo>
                    <a:pt x="4674" y="18624"/>
                    <a:pt x="4704" y="18636"/>
                    <a:pt x="4734" y="18654"/>
                  </a:cubicBezTo>
                  <a:cubicBezTo>
                    <a:pt x="4716" y="18732"/>
                    <a:pt x="4716" y="18809"/>
                    <a:pt x="4740" y="18893"/>
                  </a:cubicBezTo>
                  <a:cubicBezTo>
                    <a:pt x="4710" y="18881"/>
                    <a:pt x="4692" y="18875"/>
                    <a:pt x="4680" y="18863"/>
                  </a:cubicBezTo>
                  <a:cubicBezTo>
                    <a:pt x="4591" y="18773"/>
                    <a:pt x="4537" y="18690"/>
                    <a:pt x="4507" y="18612"/>
                  </a:cubicBezTo>
                  <a:cubicBezTo>
                    <a:pt x="4495" y="18571"/>
                    <a:pt x="4472" y="18523"/>
                    <a:pt x="4448" y="18487"/>
                  </a:cubicBezTo>
                  <a:close/>
                  <a:moveTo>
                    <a:pt x="6037" y="1"/>
                  </a:moveTo>
                  <a:cubicBezTo>
                    <a:pt x="6022" y="1"/>
                    <a:pt x="6007" y="2"/>
                    <a:pt x="5992" y="5"/>
                  </a:cubicBezTo>
                  <a:cubicBezTo>
                    <a:pt x="5968" y="11"/>
                    <a:pt x="5944" y="11"/>
                    <a:pt x="5914" y="17"/>
                  </a:cubicBezTo>
                  <a:lnTo>
                    <a:pt x="5849" y="17"/>
                  </a:lnTo>
                  <a:cubicBezTo>
                    <a:pt x="5557" y="17"/>
                    <a:pt x="5461" y="268"/>
                    <a:pt x="5408" y="387"/>
                  </a:cubicBezTo>
                  <a:cubicBezTo>
                    <a:pt x="5396" y="423"/>
                    <a:pt x="5390" y="458"/>
                    <a:pt x="5396" y="494"/>
                  </a:cubicBezTo>
                  <a:cubicBezTo>
                    <a:pt x="5270" y="613"/>
                    <a:pt x="5211" y="762"/>
                    <a:pt x="5217" y="941"/>
                  </a:cubicBezTo>
                  <a:cubicBezTo>
                    <a:pt x="5151" y="989"/>
                    <a:pt x="5098" y="1049"/>
                    <a:pt x="5062" y="1138"/>
                  </a:cubicBezTo>
                  <a:cubicBezTo>
                    <a:pt x="5014" y="1257"/>
                    <a:pt x="5020" y="1359"/>
                    <a:pt x="5032" y="1442"/>
                  </a:cubicBezTo>
                  <a:cubicBezTo>
                    <a:pt x="4960" y="1496"/>
                    <a:pt x="4913" y="1573"/>
                    <a:pt x="4883" y="1657"/>
                  </a:cubicBezTo>
                  <a:cubicBezTo>
                    <a:pt x="4853" y="1746"/>
                    <a:pt x="4841" y="1847"/>
                    <a:pt x="4859" y="1937"/>
                  </a:cubicBezTo>
                  <a:cubicBezTo>
                    <a:pt x="4865" y="1997"/>
                    <a:pt x="4889" y="2044"/>
                    <a:pt x="4919" y="2092"/>
                  </a:cubicBezTo>
                  <a:cubicBezTo>
                    <a:pt x="4865" y="2157"/>
                    <a:pt x="4811" y="2247"/>
                    <a:pt x="4782" y="2366"/>
                  </a:cubicBezTo>
                  <a:cubicBezTo>
                    <a:pt x="4650" y="2384"/>
                    <a:pt x="4543" y="2456"/>
                    <a:pt x="4483" y="2593"/>
                  </a:cubicBezTo>
                  <a:cubicBezTo>
                    <a:pt x="4472" y="2628"/>
                    <a:pt x="4454" y="2664"/>
                    <a:pt x="4448" y="2706"/>
                  </a:cubicBezTo>
                  <a:cubicBezTo>
                    <a:pt x="4394" y="2718"/>
                    <a:pt x="4358" y="2748"/>
                    <a:pt x="4328" y="2766"/>
                  </a:cubicBezTo>
                  <a:cubicBezTo>
                    <a:pt x="4197" y="2855"/>
                    <a:pt x="4084" y="2956"/>
                    <a:pt x="3989" y="3064"/>
                  </a:cubicBezTo>
                  <a:lnTo>
                    <a:pt x="3935" y="3111"/>
                  </a:lnTo>
                  <a:cubicBezTo>
                    <a:pt x="3917" y="3129"/>
                    <a:pt x="3905" y="3135"/>
                    <a:pt x="3899" y="3153"/>
                  </a:cubicBezTo>
                  <a:cubicBezTo>
                    <a:pt x="3822" y="3219"/>
                    <a:pt x="3726" y="3314"/>
                    <a:pt x="3649" y="3463"/>
                  </a:cubicBezTo>
                  <a:cubicBezTo>
                    <a:pt x="3607" y="3463"/>
                    <a:pt x="3559" y="3457"/>
                    <a:pt x="3518" y="3451"/>
                  </a:cubicBezTo>
                  <a:lnTo>
                    <a:pt x="3512" y="3451"/>
                  </a:lnTo>
                  <a:cubicBezTo>
                    <a:pt x="3345" y="3433"/>
                    <a:pt x="3172" y="3421"/>
                    <a:pt x="3005" y="3421"/>
                  </a:cubicBezTo>
                  <a:lnTo>
                    <a:pt x="2987" y="3421"/>
                  </a:lnTo>
                  <a:cubicBezTo>
                    <a:pt x="2915" y="3421"/>
                    <a:pt x="2844" y="3427"/>
                    <a:pt x="2772" y="3427"/>
                  </a:cubicBezTo>
                  <a:cubicBezTo>
                    <a:pt x="2717" y="3431"/>
                    <a:pt x="2654" y="3434"/>
                    <a:pt x="2595" y="3434"/>
                  </a:cubicBezTo>
                  <a:cubicBezTo>
                    <a:pt x="2551" y="3434"/>
                    <a:pt x="2510" y="3432"/>
                    <a:pt x="2474" y="3427"/>
                  </a:cubicBezTo>
                  <a:cubicBezTo>
                    <a:pt x="2409" y="3421"/>
                    <a:pt x="2331" y="3421"/>
                    <a:pt x="2266" y="3421"/>
                  </a:cubicBezTo>
                  <a:cubicBezTo>
                    <a:pt x="2021" y="3421"/>
                    <a:pt x="1789" y="3463"/>
                    <a:pt x="1562" y="3499"/>
                  </a:cubicBezTo>
                  <a:lnTo>
                    <a:pt x="1365" y="3547"/>
                  </a:lnTo>
                  <a:cubicBezTo>
                    <a:pt x="1169" y="3582"/>
                    <a:pt x="990" y="3630"/>
                    <a:pt x="805" y="3636"/>
                  </a:cubicBezTo>
                  <a:cubicBezTo>
                    <a:pt x="501" y="3648"/>
                    <a:pt x="245" y="3791"/>
                    <a:pt x="66" y="4053"/>
                  </a:cubicBezTo>
                  <a:cubicBezTo>
                    <a:pt x="0" y="4149"/>
                    <a:pt x="6" y="4274"/>
                    <a:pt x="84" y="4363"/>
                  </a:cubicBezTo>
                  <a:cubicBezTo>
                    <a:pt x="209" y="4512"/>
                    <a:pt x="364" y="4602"/>
                    <a:pt x="566" y="4644"/>
                  </a:cubicBezTo>
                  <a:cubicBezTo>
                    <a:pt x="602" y="4650"/>
                    <a:pt x="632" y="4650"/>
                    <a:pt x="668" y="4650"/>
                  </a:cubicBezTo>
                  <a:cubicBezTo>
                    <a:pt x="656" y="4679"/>
                    <a:pt x="650" y="4709"/>
                    <a:pt x="632" y="4745"/>
                  </a:cubicBezTo>
                  <a:cubicBezTo>
                    <a:pt x="590" y="4864"/>
                    <a:pt x="608" y="4960"/>
                    <a:pt x="638" y="5019"/>
                  </a:cubicBezTo>
                  <a:cubicBezTo>
                    <a:pt x="668" y="5079"/>
                    <a:pt x="727" y="5162"/>
                    <a:pt x="859" y="5198"/>
                  </a:cubicBezTo>
                  <a:cubicBezTo>
                    <a:pt x="871" y="5210"/>
                    <a:pt x="894" y="5216"/>
                    <a:pt x="918" y="5216"/>
                  </a:cubicBezTo>
                  <a:cubicBezTo>
                    <a:pt x="924" y="5240"/>
                    <a:pt x="924" y="5258"/>
                    <a:pt x="930" y="5276"/>
                  </a:cubicBezTo>
                  <a:lnTo>
                    <a:pt x="930" y="5282"/>
                  </a:lnTo>
                  <a:cubicBezTo>
                    <a:pt x="930" y="5371"/>
                    <a:pt x="948" y="5448"/>
                    <a:pt x="960" y="5508"/>
                  </a:cubicBezTo>
                  <a:lnTo>
                    <a:pt x="966" y="5538"/>
                  </a:lnTo>
                  <a:cubicBezTo>
                    <a:pt x="996" y="5669"/>
                    <a:pt x="1067" y="5764"/>
                    <a:pt x="1175" y="5842"/>
                  </a:cubicBezTo>
                  <a:cubicBezTo>
                    <a:pt x="1246" y="5884"/>
                    <a:pt x="1276" y="5937"/>
                    <a:pt x="1288" y="6033"/>
                  </a:cubicBezTo>
                  <a:cubicBezTo>
                    <a:pt x="1294" y="6063"/>
                    <a:pt x="1294" y="6104"/>
                    <a:pt x="1306" y="6134"/>
                  </a:cubicBezTo>
                  <a:cubicBezTo>
                    <a:pt x="1312" y="6176"/>
                    <a:pt x="1318" y="6224"/>
                    <a:pt x="1318" y="6259"/>
                  </a:cubicBezTo>
                  <a:cubicBezTo>
                    <a:pt x="1318" y="6325"/>
                    <a:pt x="1324" y="6498"/>
                    <a:pt x="1473" y="6623"/>
                  </a:cubicBezTo>
                  <a:cubicBezTo>
                    <a:pt x="1491" y="6641"/>
                    <a:pt x="1514" y="6653"/>
                    <a:pt x="1532" y="6659"/>
                  </a:cubicBezTo>
                  <a:cubicBezTo>
                    <a:pt x="1514" y="6832"/>
                    <a:pt x="1497" y="7028"/>
                    <a:pt x="1556" y="7219"/>
                  </a:cubicBezTo>
                  <a:cubicBezTo>
                    <a:pt x="1574" y="7255"/>
                    <a:pt x="1580" y="7297"/>
                    <a:pt x="1592" y="7332"/>
                  </a:cubicBezTo>
                  <a:cubicBezTo>
                    <a:pt x="1580" y="7344"/>
                    <a:pt x="1562" y="7362"/>
                    <a:pt x="1556" y="7374"/>
                  </a:cubicBezTo>
                  <a:cubicBezTo>
                    <a:pt x="1443" y="7547"/>
                    <a:pt x="1413" y="7714"/>
                    <a:pt x="1473" y="7851"/>
                  </a:cubicBezTo>
                  <a:cubicBezTo>
                    <a:pt x="1473" y="7863"/>
                    <a:pt x="1473" y="7863"/>
                    <a:pt x="1485" y="7869"/>
                  </a:cubicBezTo>
                  <a:cubicBezTo>
                    <a:pt x="1467" y="7875"/>
                    <a:pt x="1455" y="7893"/>
                    <a:pt x="1437" y="7905"/>
                  </a:cubicBezTo>
                  <a:cubicBezTo>
                    <a:pt x="1365" y="7988"/>
                    <a:pt x="1318" y="8072"/>
                    <a:pt x="1306" y="8167"/>
                  </a:cubicBezTo>
                  <a:cubicBezTo>
                    <a:pt x="1246" y="8346"/>
                    <a:pt x="1234" y="8537"/>
                    <a:pt x="1276" y="8733"/>
                  </a:cubicBezTo>
                  <a:lnTo>
                    <a:pt x="1288" y="8823"/>
                  </a:lnTo>
                  <a:cubicBezTo>
                    <a:pt x="1306" y="8924"/>
                    <a:pt x="1324" y="9032"/>
                    <a:pt x="1347" y="9145"/>
                  </a:cubicBezTo>
                  <a:cubicBezTo>
                    <a:pt x="1258" y="9181"/>
                    <a:pt x="1198" y="9270"/>
                    <a:pt x="1192" y="9365"/>
                  </a:cubicBezTo>
                  <a:cubicBezTo>
                    <a:pt x="1192" y="9395"/>
                    <a:pt x="1192" y="9431"/>
                    <a:pt x="1186" y="9461"/>
                  </a:cubicBezTo>
                  <a:cubicBezTo>
                    <a:pt x="1186" y="9509"/>
                    <a:pt x="1186" y="9550"/>
                    <a:pt x="1175" y="9580"/>
                  </a:cubicBezTo>
                  <a:cubicBezTo>
                    <a:pt x="1079" y="9980"/>
                    <a:pt x="1186" y="10325"/>
                    <a:pt x="1288" y="10623"/>
                  </a:cubicBezTo>
                  <a:cubicBezTo>
                    <a:pt x="1306" y="10665"/>
                    <a:pt x="1318" y="10701"/>
                    <a:pt x="1336" y="10743"/>
                  </a:cubicBezTo>
                  <a:cubicBezTo>
                    <a:pt x="1312" y="10767"/>
                    <a:pt x="1288" y="10790"/>
                    <a:pt x="1276" y="10820"/>
                  </a:cubicBezTo>
                  <a:lnTo>
                    <a:pt x="1264" y="10832"/>
                  </a:lnTo>
                  <a:cubicBezTo>
                    <a:pt x="1228" y="10904"/>
                    <a:pt x="1186" y="10981"/>
                    <a:pt x="1192" y="11100"/>
                  </a:cubicBezTo>
                  <a:cubicBezTo>
                    <a:pt x="1169" y="11184"/>
                    <a:pt x="1175" y="11279"/>
                    <a:pt x="1216" y="11369"/>
                  </a:cubicBezTo>
                  <a:cubicBezTo>
                    <a:pt x="1234" y="11440"/>
                    <a:pt x="1264" y="11506"/>
                    <a:pt x="1288" y="11571"/>
                  </a:cubicBezTo>
                  <a:lnTo>
                    <a:pt x="1324" y="11667"/>
                  </a:lnTo>
                  <a:cubicBezTo>
                    <a:pt x="1336" y="11685"/>
                    <a:pt x="1342" y="11708"/>
                    <a:pt x="1347" y="11720"/>
                  </a:cubicBezTo>
                  <a:lnTo>
                    <a:pt x="1371" y="11750"/>
                  </a:lnTo>
                  <a:cubicBezTo>
                    <a:pt x="1294" y="11983"/>
                    <a:pt x="1342" y="12191"/>
                    <a:pt x="1502" y="12376"/>
                  </a:cubicBezTo>
                  <a:cubicBezTo>
                    <a:pt x="1616" y="12501"/>
                    <a:pt x="1741" y="12531"/>
                    <a:pt x="1848" y="12543"/>
                  </a:cubicBezTo>
                  <a:cubicBezTo>
                    <a:pt x="1997" y="12704"/>
                    <a:pt x="2182" y="12800"/>
                    <a:pt x="2397" y="12823"/>
                  </a:cubicBezTo>
                  <a:cubicBezTo>
                    <a:pt x="2444" y="12844"/>
                    <a:pt x="2493" y="12854"/>
                    <a:pt x="2542" y="12854"/>
                  </a:cubicBezTo>
                  <a:cubicBezTo>
                    <a:pt x="2604" y="12854"/>
                    <a:pt x="2665" y="12838"/>
                    <a:pt x="2719" y="12811"/>
                  </a:cubicBezTo>
                  <a:cubicBezTo>
                    <a:pt x="3011" y="12722"/>
                    <a:pt x="3124" y="12466"/>
                    <a:pt x="3160" y="12382"/>
                  </a:cubicBezTo>
                  <a:lnTo>
                    <a:pt x="3160" y="12376"/>
                  </a:lnTo>
                  <a:cubicBezTo>
                    <a:pt x="3196" y="12287"/>
                    <a:pt x="3231" y="12203"/>
                    <a:pt x="3279" y="12132"/>
                  </a:cubicBezTo>
                  <a:cubicBezTo>
                    <a:pt x="3309" y="12078"/>
                    <a:pt x="3351" y="12036"/>
                    <a:pt x="3404" y="11983"/>
                  </a:cubicBezTo>
                  <a:cubicBezTo>
                    <a:pt x="3500" y="11875"/>
                    <a:pt x="3607" y="11768"/>
                    <a:pt x="3673" y="11595"/>
                  </a:cubicBezTo>
                  <a:cubicBezTo>
                    <a:pt x="3690" y="11559"/>
                    <a:pt x="3696" y="11512"/>
                    <a:pt x="3696" y="11470"/>
                  </a:cubicBezTo>
                  <a:cubicBezTo>
                    <a:pt x="3756" y="11416"/>
                    <a:pt x="3810" y="11357"/>
                    <a:pt x="3851" y="11291"/>
                  </a:cubicBezTo>
                  <a:cubicBezTo>
                    <a:pt x="3959" y="11208"/>
                    <a:pt x="4036" y="11088"/>
                    <a:pt x="4084" y="10951"/>
                  </a:cubicBezTo>
                  <a:cubicBezTo>
                    <a:pt x="4096" y="10904"/>
                    <a:pt x="4096" y="10850"/>
                    <a:pt x="4084" y="10796"/>
                  </a:cubicBezTo>
                  <a:cubicBezTo>
                    <a:pt x="4138" y="10743"/>
                    <a:pt x="4185" y="10683"/>
                    <a:pt x="4233" y="10635"/>
                  </a:cubicBezTo>
                  <a:cubicBezTo>
                    <a:pt x="4293" y="10558"/>
                    <a:pt x="4352" y="10492"/>
                    <a:pt x="4418" y="10445"/>
                  </a:cubicBezTo>
                  <a:cubicBezTo>
                    <a:pt x="4531" y="10373"/>
                    <a:pt x="4615" y="10278"/>
                    <a:pt x="4662" y="10141"/>
                  </a:cubicBezTo>
                  <a:lnTo>
                    <a:pt x="4710" y="10051"/>
                  </a:lnTo>
                  <a:cubicBezTo>
                    <a:pt x="4740" y="10087"/>
                    <a:pt x="4770" y="10117"/>
                    <a:pt x="4799" y="10135"/>
                  </a:cubicBezTo>
                  <a:cubicBezTo>
                    <a:pt x="4799" y="10141"/>
                    <a:pt x="4793" y="10146"/>
                    <a:pt x="4793" y="10158"/>
                  </a:cubicBezTo>
                  <a:cubicBezTo>
                    <a:pt x="4746" y="10260"/>
                    <a:pt x="4740" y="10355"/>
                    <a:pt x="4764" y="10445"/>
                  </a:cubicBezTo>
                  <a:cubicBezTo>
                    <a:pt x="4752" y="10468"/>
                    <a:pt x="4746" y="10492"/>
                    <a:pt x="4740" y="10522"/>
                  </a:cubicBezTo>
                  <a:cubicBezTo>
                    <a:pt x="4686" y="10528"/>
                    <a:pt x="4632" y="10546"/>
                    <a:pt x="4573" y="10558"/>
                  </a:cubicBezTo>
                  <a:cubicBezTo>
                    <a:pt x="4406" y="10617"/>
                    <a:pt x="4305" y="10784"/>
                    <a:pt x="4334" y="10969"/>
                  </a:cubicBezTo>
                  <a:cubicBezTo>
                    <a:pt x="4360" y="11136"/>
                    <a:pt x="4496" y="11257"/>
                    <a:pt x="4665" y="11257"/>
                  </a:cubicBezTo>
                  <a:cubicBezTo>
                    <a:pt x="4689" y="11257"/>
                    <a:pt x="4714" y="11255"/>
                    <a:pt x="4740" y="11249"/>
                  </a:cubicBezTo>
                  <a:lnTo>
                    <a:pt x="4740" y="11249"/>
                  </a:lnTo>
                  <a:cubicBezTo>
                    <a:pt x="4734" y="11279"/>
                    <a:pt x="4722" y="11303"/>
                    <a:pt x="4716" y="11333"/>
                  </a:cubicBezTo>
                  <a:lnTo>
                    <a:pt x="4716" y="11387"/>
                  </a:lnTo>
                  <a:cubicBezTo>
                    <a:pt x="4567" y="11410"/>
                    <a:pt x="4424" y="11530"/>
                    <a:pt x="4418" y="11744"/>
                  </a:cubicBezTo>
                  <a:cubicBezTo>
                    <a:pt x="4418" y="11828"/>
                    <a:pt x="4442" y="11899"/>
                    <a:pt x="4501" y="11959"/>
                  </a:cubicBezTo>
                  <a:cubicBezTo>
                    <a:pt x="4585" y="12042"/>
                    <a:pt x="4680" y="12054"/>
                    <a:pt x="4722" y="12054"/>
                  </a:cubicBezTo>
                  <a:cubicBezTo>
                    <a:pt x="4734" y="12096"/>
                    <a:pt x="4746" y="12126"/>
                    <a:pt x="4770" y="12156"/>
                  </a:cubicBezTo>
                  <a:lnTo>
                    <a:pt x="4770" y="12179"/>
                  </a:lnTo>
                  <a:cubicBezTo>
                    <a:pt x="4770" y="12203"/>
                    <a:pt x="4770" y="12227"/>
                    <a:pt x="4776" y="12251"/>
                  </a:cubicBezTo>
                  <a:cubicBezTo>
                    <a:pt x="4752" y="12257"/>
                    <a:pt x="4722" y="12263"/>
                    <a:pt x="4704" y="12281"/>
                  </a:cubicBezTo>
                  <a:cubicBezTo>
                    <a:pt x="4680" y="12281"/>
                    <a:pt x="4656" y="12287"/>
                    <a:pt x="4632" y="12293"/>
                  </a:cubicBezTo>
                  <a:cubicBezTo>
                    <a:pt x="4603" y="12305"/>
                    <a:pt x="4567" y="12311"/>
                    <a:pt x="4537" y="12323"/>
                  </a:cubicBezTo>
                  <a:cubicBezTo>
                    <a:pt x="4305" y="12388"/>
                    <a:pt x="4275" y="12579"/>
                    <a:pt x="4269" y="12650"/>
                  </a:cubicBezTo>
                  <a:cubicBezTo>
                    <a:pt x="4269" y="12710"/>
                    <a:pt x="4287" y="12800"/>
                    <a:pt x="4364" y="12889"/>
                  </a:cubicBezTo>
                  <a:cubicBezTo>
                    <a:pt x="4412" y="12937"/>
                    <a:pt x="4477" y="12978"/>
                    <a:pt x="4537" y="13002"/>
                  </a:cubicBezTo>
                  <a:cubicBezTo>
                    <a:pt x="4466" y="13002"/>
                    <a:pt x="4388" y="13032"/>
                    <a:pt x="4322" y="13086"/>
                  </a:cubicBezTo>
                  <a:cubicBezTo>
                    <a:pt x="4185" y="13187"/>
                    <a:pt x="4138" y="13348"/>
                    <a:pt x="4179" y="13509"/>
                  </a:cubicBezTo>
                  <a:cubicBezTo>
                    <a:pt x="4233" y="13706"/>
                    <a:pt x="4346" y="13807"/>
                    <a:pt x="4519" y="13813"/>
                  </a:cubicBezTo>
                  <a:cubicBezTo>
                    <a:pt x="4573" y="13825"/>
                    <a:pt x="4632" y="13861"/>
                    <a:pt x="4680" y="13926"/>
                  </a:cubicBezTo>
                  <a:lnTo>
                    <a:pt x="4668" y="13926"/>
                  </a:lnTo>
                  <a:cubicBezTo>
                    <a:pt x="4603" y="13926"/>
                    <a:pt x="4501" y="13932"/>
                    <a:pt x="4394" y="14004"/>
                  </a:cubicBezTo>
                  <a:cubicBezTo>
                    <a:pt x="4299" y="14063"/>
                    <a:pt x="4245" y="14141"/>
                    <a:pt x="4221" y="14230"/>
                  </a:cubicBezTo>
                  <a:cubicBezTo>
                    <a:pt x="4215" y="14272"/>
                    <a:pt x="4215" y="14314"/>
                    <a:pt x="4221" y="14350"/>
                  </a:cubicBezTo>
                  <a:cubicBezTo>
                    <a:pt x="4203" y="14362"/>
                    <a:pt x="4179" y="14373"/>
                    <a:pt x="4156" y="14391"/>
                  </a:cubicBezTo>
                  <a:cubicBezTo>
                    <a:pt x="4001" y="14171"/>
                    <a:pt x="3774" y="14063"/>
                    <a:pt x="3464" y="14052"/>
                  </a:cubicBezTo>
                  <a:lnTo>
                    <a:pt x="3440" y="14052"/>
                  </a:lnTo>
                  <a:cubicBezTo>
                    <a:pt x="3225" y="14052"/>
                    <a:pt x="3053" y="14129"/>
                    <a:pt x="2915" y="14189"/>
                  </a:cubicBezTo>
                  <a:lnTo>
                    <a:pt x="2874" y="14201"/>
                  </a:lnTo>
                  <a:cubicBezTo>
                    <a:pt x="2605" y="14314"/>
                    <a:pt x="2331" y="14439"/>
                    <a:pt x="2063" y="14600"/>
                  </a:cubicBezTo>
                  <a:cubicBezTo>
                    <a:pt x="1920" y="14678"/>
                    <a:pt x="1801" y="14779"/>
                    <a:pt x="1705" y="14886"/>
                  </a:cubicBezTo>
                  <a:lnTo>
                    <a:pt x="1669" y="14934"/>
                  </a:lnTo>
                  <a:cubicBezTo>
                    <a:pt x="1640" y="14970"/>
                    <a:pt x="1598" y="15005"/>
                    <a:pt x="1562" y="15047"/>
                  </a:cubicBezTo>
                  <a:cubicBezTo>
                    <a:pt x="1371" y="15238"/>
                    <a:pt x="1264" y="15470"/>
                    <a:pt x="1234" y="15715"/>
                  </a:cubicBezTo>
                  <a:cubicBezTo>
                    <a:pt x="1228" y="15769"/>
                    <a:pt x="1222" y="15822"/>
                    <a:pt x="1222" y="15864"/>
                  </a:cubicBezTo>
                  <a:lnTo>
                    <a:pt x="1222" y="15882"/>
                  </a:lnTo>
                  <a:cubicBezTo>
                    <a:pt x="1210" y="15959"/>
                    <a:pt x="1198" y="16043"/>
                    <a:pt x="1192" y="16126"/>
                  </a:cubicBezTo>
                  <a:cubicBezTo>
                    <a:pt x="1175" y="16287"/>
                    <a:pt x="1175" y="16466"/>
                    <a:pt x="1264" y="16663"/>
                  </a:cubicBezTo>
                  <a:lnTo>
                    <a:pt x="1264" y="16669"/>
                  </a:lnTo>
                  <a:cubicBezTo>
                    <a:pt x="1318" y="16776"/>
                    <a:pt x="1371" y="16883"/>
                    <a:pt x="1461" y="16997"/>
                  </a:cubicBezTo>
                  <a:cubicBezTo>
                    <a:pt x="1628" y="17211"/>
                    <a:pt x="1824" y="17325"/>
                    <a:pt x="2063" y="17354"/>
                  </a:cubicBezTo>
                  <a:cubicBezTo>
                    <a:pt x="2015" y="17539"/>
                    <a:pt x="1997" y="17688"/>
                    <a:pt x="2003" y="17837"/>
                  </a:cubicBezTo>
                  <a:cubicBezTo>
                    <a:pt x="2003" y="18004"/>
                    <a:pt x="2009" y="18207"/>
                    <a:pt x="2176" y="18422"/>
                  </a:cubicBezTo>
                  <a:cubicBezTo>
                    <a:pt x="2301" y="18583"/>
                    <a:pt x="2391" y="18779"/>
                    <a:pt x="2444" y="18994"/>
                  </a:cubicBezTo>
                  <a:cubicBezTo>
                    <a:pt x="2474" y="19107"/>
                    <a:pt x="2504" y="19226"/>
                    <a:pt x="2582" y="19334"/>
                  </a:cubicBezTo>
                  <a:cubicBezTo>
                    <a:pt x="2743" y="19560"/>
                    <a:pt x="2939" y="19775"/>
                    <a:pt x="3196" y="20002"/>
                  </a:cubicBezTo>
                  <a:cubicBezTo>
                    <a:pt x="3208" y="20013"/>
                    <a:pt x="3225" y="20025"/>
                    <a:pt x="3237" y="20037"/>
                  </a:cubicBezTo>
                  <a:cubicBezTo>
                    <a:pt x="3267" y="20061"/>
                    <a:pt x="3297" y="20079"/>
                    <a:pt x="3309" y="20103"/>
                  </a:cubicBezTo>
                  <a:cubicBezTo>
                    <a:pt x="3351" y="20174"/>
                    <a:pt x="3404" y="20240"/>
                    <a:pt x="3446" y="20300"/>
                  </a:cubicBezTo>
                  <a:cubicBezTo>
                    <a:pt x="3518" y="20389"/>
                    <a:pt x="3583" y="20479"/>
                    <a:pt x="3637" y="20568"/>
                  </a:cubicBezTo>
                  <a:cubicBezTo>
                    <a:pt x="3774" y="20812"/>
                    <a:pt x="4060" y="20961"/>
                    <a:pt x="4382" y="20961"/>
                  </a:cubicBezTo>
                  <a:cubicBezTo>
                    <a:pt x="4680" y="20961"/>
                    <a:pt x="4937" y="20824"/>
                    <a:pt x="5086" y="20598"/>
                  </a:cubicBezTo>
                  <a:cubicBezTo>
                    <a:pt x="5139" y="20514"/>
                    <a:pt x="5217" y="20437"/>
                    <a:pt x="5306" y="20347"/>
                  </a:cubicBezTo>
                  <a:lnTo>
                    <a:pt x="5402" y="20252"/>
                  </a:lnTo>
                  <a:cubicBezTo>
                    <a:pt x="5413" y="20252"/>
                    <a:pt x="5431" y="20258"/>
                    <a:pt x="5443" y="20258"/>
                  </a:cubicBezTo>
                  <a:cubicBezTo>
                    <a:pt x="5497" y="20270"/>
                    <a:pt x="5563" y="20282"/>
                    <a:pt x="5640" y="20282"/>
                  </a:cubicBezTo>
                  <a:cubicBezTo>
                    <a:pt x="5676" y="20282"/>
                    <a:pt x="5706" y="20282"/>
                    <a:pt x="5735" y="20276"/>
                  </a:cubicBezTo>
                  <a:cubicBezTo>
                    <a:pt x="5902" y="20359"/>
                    <a:pt x="6010" y="20455"/>
                    <a:pt x="6087" y="20574"/>
                  </a:cubicBezTo>
                  <a:cubicBezTo>
                    <a:pt x="6230" y="20794"/>
                    <a:pt x="6505" y="20938"/>
                    <a:pt x="6797" y="20938"/>
                  </a:cubicBezTo>
                  <a:cubicBezTo>
                    <a:pt x="6952" y="20938"/>
                    <a:pt x="7107" y="20896"/>
                    <a:pt x="7226" y="20812"/>
                  </a:cubicBezTo>
                  <a:cubicBezTo>
                    <a:pt x="7309" y="20759"/>
                    <a:pt x="7381" y="20699"/>
                    <a:pt x="7452" y="20639"/>
                  </a:cubicBezTo>
                  <a:cubicBezTo>
                    <a:pt x="7667" y="20437"/>
                    <a:pt x="7935" y="20163"/>
                    <a:pt x="8037" y="19751"/>
                  </a:cubicBezTo>
                  <a:lnTo>
                    <a:pt x="8055" y="19709"/>
                  </a:lnTo>
                  <a:cubicBezTo>
                    <a:pt x="8078" y="19620"/>
                    <a:pt x="8096" y="19537"/>
                    <a:pt x="8126" y="19471"/>
                  </a:cubicBezTo>
                  <a:cubicBezTo>
                    <a:pt x="8228" y="19286"/>
                    <a:pt x="8323" y="19143"/>
                    <a:pt x="8436" y="19030"/>
                  </a:cubicBezTo>
                  <a:cubicBezTo>
                    <a:pt x="8561" y="18905"/>
                    <a:pt x="8687" y="18785"/>
                    <a:pt x="8806" y="18660"/>
                  </a:cubicBezTo>
                  <a:cubicBezTo>
                    <a:pt x="8913" y="18547"/>
                    <a:pt x="9050" y="18374"/>
                    <a:pt x="9032" y="18129"/>
                  </a:cubicBezTo>
                  <a:cubicBezTo>
                    <a:pt x="9014" y="18004"/>
                    <a:pt x="9003" y="17855"/>
                    <a:pt x="8925" y="17706"/>
                  </a:cubicBezTo>
                  <a:cubicBezTo>
                    <a:pt x="8895" y="17635"/>
                    <a:pt x="8865" y="17557"/>
                    <a:pt x="8854" y="17468"/>
                  </a:cubicBezTo>
                  <a:lnTo>
                    <a:pt x="8854" y="17450"/>
                  </a:lnTo>
                  <a:cubicBezTo>
                    <a:pt x="8865" y="17438"/>
                    <a:pt x="8871" y="17420"/>
                    <a:pt x="8889" y="17396"/>
                  </a:cubicBezTo>
                  <a:cubicBezTo>
                    <a:pt x="8949" y="17325"/>
                    <a:pt x="8991" y="17265"/>
                    <a:pt x="9050" y="17235"/>
                  </a:cubicBezTo>
                  <a:cubicBezTo>
                    <a:pt x="9181" y="17170"/>
                    <a:pt x="9277" y="17080"/>
                    <a:pt x="9366" y="16997"/>
                  </a:cubicBezTo>
                  <a:cubicBezTo>
                    <a:pt x="9396" y="16967"/>
                    <a:pt x="9432" y="16937"/>
                    <a:pt x="9468" y="16907"/>
                  </a:cubicBezTo>
                  <a:cubicBezTo>
                    <a:pt x="9795" y="16639"/>
                    <a:pt x="9843" y="16275"/>
                    <a:pt x="9849" y="16025"/>
                  </a:cubicBezTo>
                  <a:cubicBezTo>
                    <a:pt x="9855" y="15840"/>
                    <a:pt x="9819" y="15679"/>
                    <a:pt x="9754" y="15512"/>
                  </a:cubicBezTo>
                  <a:cubicBezTo>
                    <a:pt x="9718" y="15423"/>
                    <a:pt x="9670" y="15357"/>
                    <a:pt x="9629" y="15280"/>
                  </a:cubicBezTo>
                  <a:cubicBezTo>
                    <a:pt x="9587" y="15232"/>
                    <a:pt x="9557" y="15178"/>
                    <a:pt x="9539" y="15125"/>
                  </a:cubicBezTo>
                  <a:cubicBezTo>
                    <a:pt x="9396" y="14803"/>
                    <a:pt x="9169" y="14558"/>
                    <a:pt x="8979" y="14350"/>
                  </a:cubicBezTo>
                  <a:cubicBezTo>
                    <a:pt x="8847" y="14214"/>
                    <a:pt x="8697" y="14142"/>
                    <a:pt x="8534" y="14142"/>
                  </a:cubicBezTo>
                  <a:cubicBezTo>
                    <a:pt x="8475" y="14142"/>
                    <a:pt x="8414" y="14152"/>
                    <a:pt x="8353" y="14171"/>
                  </a:cubicBezTo>
                  <a:cubicBezTo>
                    <a:pt x="8301" y="14185"/>
                    <a:pt x="8250" y="14192"/>
                    <a:pt x="8190" y="14192"/>
                  </a:cubicBezTo>
                  <a:cubicBezTo>
                    <a:pt x="8124" y="14192"/>
                    <a:pt x="8047" y="14184"/>
                    <a:pt x="7947" y="14165"/>
                  </a:cubicBezTo>
                  <a:cubicBezTo>
                    <a:pt x="7873" y="14149"/>
                    <a:pt x="7801" y="14141"/>
                    <a:pt x="7730" y="14141"/>
                  </a:cubicBezTo>
                  <a:cubicBezTo>
                    <a:pt x="7459" y="14141"/>
                    <a:pt x="7215" y="14257"/>
                    <a:pt x="7035" y="14475"/>
                  </a:cubicBezTo>
                  <a:cubicBezTo>
                    <a:pt x="7095" y="14350"/>
                    <a:pt x="7095" y="14207"/>
                    <a:pt x="7035" y="14075"/>
                  </a:cubicBezTo>
                  <a:cubicBezTo>
                    <a:pt x="6987" y="13980"/>
                    <a:pt x="6886" y="13908"/>
                    <a:pt x="6755" y="13873"/>
                  </a:cubicBezTo>
                  <a:lnTo>
                    <a:pt x="6755" y="13867"/>
                  </a:lnTo>
                  <a:cubicBezTo>
                    <a:pt x="6773" y="13873"/>
                    <a:pt x="6797" y="13873"/>
                    <a:pt x="6809" y="13873"/>
                  </a:cubicBezTo>
                  <a:cubicBezTo>
                    <a:pt x="6832" y="13873"/>
                    <a:pt x="6856" y="13879"/>
                    <a:pt x="6874" y="13879"/>
                  </a:cubicBezTo>
                  <a:cubicBezTo>
                    <a:pt x="7077" y="13879"/>
                    <a:pt x="7232" y="13742"/>
                    <a:pt x="7250" y="13539"/>
                  </a:cubicBezTo>
                  <a:cubicBezTo>
                    <a:pt x="7256" y="13402"/>
                    <a:pt x="7202" y="13324"/>
                    <a:pt x="7160" y="13276"/>
                  </a:cubicBezTo>
                  <a:cubicBezTo>
                    <a:pt x="7095" y="13205"/>
                    <a:pt x="6993" y="13163"/>
                    <a:pt x="6874" y="13163"/>
                  </a:cubicBezTo>
                  <a:lnTo>
                    <a:pt x="6862" y="13163"/>
                  </a:lnTo>
                  <a:cubicBezTo>
                    <a:pt x="6826" y="13163"/>
                    <a:pt x="6785" y="13163"/>
                    <a:pt x="6755" y="13157"/>
                  </a:cubicBezTo>
                  <a:cubicBezTo>
                    <a:pt x="6755" y="13098"/>
                    <a:pt x="6749" y="13026"/>
                    <a:pt x="6713" y="12949"/>
                  </a:cubicBezTo>
                  <a:lnTo>
                    <a:pt x="6713" y="12949"/>
                  </a:lnTo>
                  <a:cubicBezTo>
                    <a:pt x="6720" y="12949"/>
                    <a:pt x="6727" y="12949"/>
                    <a:pt x="6734" y="12949"/>
                  </a:cubicBezTo>
                  <a:cubicBezTo>
                    <a:pt x="6822" y="12949"/>
                    <a:pt x="6908" y="12914"/>
                    <a:pt x="6964" y="12847"/>
                  </a:cubicBezTo>
                  <a:cubicBezTo>
                    <a:pt x="7035" y="12776"/>
                    <a:pt x="7166" y="12609"/>
                    <a:pt x="6993" y="12346"/>
                  </a:cubicBezTo>
                  <a:cubicBezTo>
                    <a:pt x="6928" y="12251"/>
                    <a:pt x="6832" y="12197"/>
                    <a:pt x="6719" y="12197"/>
                  </a:cubicBezTo>
                  <a:cubicBezTo>
                    <a:pt x="6648" y="12197"/>
                    <a:pt x="6594" y="12221"/>
                    <a:pt x="6558" y="12233"/>
                  </a:cubicBezTo>
                  <a:lnTo>
                    <a:pt x="6540" y="12239"/>
                  </a:lnTo>
                  <a:cubicBezTo>
                    <a:pt x="6534" y="12239"/>
                    <a:pt x="6528" y="12251"/>
                    <a:pt x="6516" y="12251"/>
                  </a:cubicBezTo>
                  <a:cubicBezTo>
                    <a:pt x="6510" y="12203"/>
                    <a:pt x="6499" y="12168"/>
                    <a:pt x="6481" y="12132"/>
                  </a:cubicBezTo>
                  <a:lnTo>
                    <a:pt x="6475" y="12108"/>
                  </a:lnTo>
                  <a:lnTo>
                    <a:pt x="6475" y="12102"/>
                  </a:lnTo>
                  <a:lnTo>
                    <a:pt x="6475" y="12084"/>
                  </a:lnTo>
                  <a:cubicBezTo>
                    <a:pt x="6505" y="12090"/>
                    <a:pt x="6534" y="12090"/>
                    <a:pt x="6558" y="12090"/>
                  </a:cubicBezTo>
                  <a:cubicBezTo>
                    <a:pt x="6719" y="12090"/>
                    <a:pt x="6892" y="11971"/>
                    <a:pt x="6898" y="11714"/>
                  </a:cubicBezTo>
                  <a:cubicBezTo>
                    <a:pt x="6898" y="11595"/>
                    <a:pt x="6868" y="11494"/>
                    <a:pt x="6797" y="11422"/>
                  </a:cubicBezTo>
                  <a:cubicBezTo>
                    <a:pt x="6749" y="11375"/>
                    <a:pt x="6665" y="11315"/>
                    <a:pt x="6534" y="11315"/>
                  </a:cubicBezTo>
                  <a:cubicBezTo>
                    <a:pt x="6505" y="11315"/>
                    <a:pt x="6475" y="11315"/>
                    <a:pt x="6445" y="11327"/>
                  </a:cubicBezTo>
                  <a:cubicBezTo>
                    <a:pt x="6427" y="11327"/>
                    <a:pt x="6421" y="11333"/>
                    <a:pt x="6409" y="11333"/>
                  </a:cubicBezTo>
                  <a:lnTo>
                    <a:pt x="6385" y="11267"/>
                  </a:lnTo>
                  <a:lnTo>
                    <a:pt x="6415" y="11238"/>
                  </a:lnTo>
                  <a:lnTo>
                    <a:pt x="6457" y="11238"/>
                  </a:lnTo>
                  <a:cubicBezTo>
                    <a:pt x="6624" y="11238"/>
                    <a:pt x="6749" y="11124"/>
                    <a:pt x="6773" y="10957"/>
                  </a:cubicBezTo>
                  <a:cubicBezTo>
                    <a:pt x="6803" y="10713"/>
                    <a:pt x="6636" y="10600"/>
                    <a:pt x="6588" y="10582"/>
                  </a:cubicBezTo>
                  <a:cubicBezTo>
                    <a:pt x="6516" y="10540"/>
                    <a:pt x="6451" y="10534"/>
                    <a:pt x="6397" y="10528"/>
                  </a:cubicBezTo>
                  <a:cubicBezTo>
                    <a:pt x="6385" y="10504"/>
                    <a:pt x="6367" y="10480"/>
                    <a:pt x="6350" y="10462"/>
                  </a:cubicBezTo>
                  <a:cubicBezTo>
                    <a:pt x="6355" y="10445"/>
                    <a:pt x="6355" y="10421"/>
                    <a:pt x="6361" y="10415"/>
                  </a:cubicBezTo>
                  <a:cubicBezTo>
                    <a:pt x="6367" y="10385"/>
                    <a:pt x="6379" y="10349"/>
                    <a:pt x="6385" y="10319"/>
                  </a:cubicBezTo>
                  <a:lnTo>
                    <a:pt x="6397" y="10272"/>
                  </a:lnTo>
                  <a:cubicBezTo>
                    <a:pt x="6409" y="10254"/>
                    <a:pt x="6415" y="10212"/>
                    <a:pt x="6415" y="10170"/>
                  </a:cubicBezTo>
                  <a:cubicBezTo>
                    <a:pt x="6427" y="10152"/>
                    <a:pt x="6439" y="10141"/>
                    <a:pt x="6451" y="10123"/>
                  </a:cubicBezTo>
                  <a:cubicBezTo>
                    <a:pt x="6469" y="10170"/>
                    <a:pt x="6481" y="10206"/>
                    <a:pt x="6499" y="10242"/>
                  </a:cubicBezTo>
                  <a:lnTo>
                    <a:pt x="6505" y="10272"/>
                  </a:lnTo>
                  <a:cubicBezTo>
                    <a:pt x="6528" y="10343"/>
                    <a:pt x="6558" y="10421"/>
                    <a:pt x="6624" y="10504"/>
                  </a:cubicBezTo>
                  <a:cubicBezTo>
                    <a:pt x="6713" y="10612"/>
                    <a:pt x="6815" y="10731"/>
                    <a:pt x="6934" y="10838"/>
                  </a:cubicBezTo>
                  <a:cubicBezTo>
                    <a:pt x="6892" y="10916"/>
                    <a:pt x="6874" y="11011"/>
                    <a:pt x="6928" y="11106"/>
                  </a:cubicBezTo>
                  <a:cubicBezTo>
                    <a:pt x="6952" y="11160"/>
                    <a:pt x="6981" y="11208"/>
                    <a:pt x="7017" y="11249"/>
                  </a:cubicBezTo>
                  <a:cubicBezTo>
                    <a:pt x="7053" y="11315"/>
                    <a:pt x="7101" y="11363"/>
                    <a:pt x="7136" y="11398"/>
                  </a:cubicBezTo>
                  <a:cubicBezTo>
                    <a:pt x="7154" y="11416"/>
                    <a:pt x="7166" y="11422"/>
                    <a:pt x="7184" y="11446"/>
                  </a:cubicBezTo>
                  <a:cubicBezTo>
                    <a:pt x="7202" y="11464"/>
                    <a:pt x="7256" y="11512"/>
                    <a:pt x="7262" y="11524"/>
                  </a:cubicBezTo>
                  <a:cubicBezTo>
                    <a:pt x="7286" y="11571"/>
                    <a:pt x="7309" y="11613"/>
                    <a:pt x="7345" y="11655"/>
                  </a:cubicBezTo>
                  <a:cubicBezTo>
                    <a:pt x="7309" y="11726"/>
                    <a:pt x="7303" y="11822"/>
                    <a:pt x="7339" y="11905"/>
                  </a:cubicBezTo>
                  <a:cubicBezTo>
                    <a:pt x="7351" y="12042"/>
                    <a:pt x="7429" y="12144"/>
                    <a:pt x="7488" y="12221"/>
                  </a:cubicBezTo>
                  <a:cubicBezTo>
                    <a:pt x="7560" y="12311"/>
                    <a:pt x="7649" y="12370"/>
                    <a:pt x="7727" y="12412"/>
                  </a:cubicBezTo>
                  <a:cubicBezTo>
                    <a:pt x="7739" y="12418"/>
                    <a:pt x="7751" y="12430"/>
                    <a:pt x="7762" y="12436"/>
                  </a:cubicBezTo>
                  <a:cubicBezTo>
                    <a:pt x="7768" y="12442"/>
                    <a:pt x="7768" y="12448"/>
                    <a:pt x="7780" y="12448"/>
                  </a:cubicBezTo>
                  <a:lnTo>
                    <a:pt x="7810" y="12478"/>
                  </a:lnTo>
                  <a:lnTo>
                    <a:pt x="7822" y="12495"/>
                  </a:lnTo>
                  <a:cubicBezTo>
                    <a:pt x="7828" y="12507"/>
                    <a:pt x="7858" y="12537"/>
                    <a:pt x="7858" y="12549"/>
                  </a:cubicBezTo>
                  <a:cubicBezTo>
                    <a:pt x="7929" y="12794"/>
                    <a:pt x="8114" y="12937"/>
                    <a:pt x="8377" y="12937"/>
                  </a:cubicBezTo>
                  <a:lnTo>
                    <a:pt x="8383" y="12937"/>
                  </a:lnTo>
                  <a:cubicBezTo>
                    <a:pt x="8394" y="12937"/>
                    <a:pt x="8418" y="12937"/>
                    <a:pt x="8448" y="12943"/>
                  </a:cubicBezTo>
                  <a:cubicBezTo>
                    <a:pt x="8484" y="12943"/>
                    <a:pt x="8514" y="12949"/>
                    <a:pt x="8561" y="12949"/>
                  </a:cubicBezTo>
                  <a:cubicBezTo>
                    <a:pt x="8794" y="12949"/>
                    <a:pt x="8925" y="12853"/>
                    <a:pt x="9003" y="12770"/>
                  </a:cubicBezTo>
                  <a:cubicBezTo>
                    <a:pt x="9068" y="12698"/>
                    <a:pt x="9152" y="12555"/>
                    <a:pt x="9134" y="12346"/>
                  </a:cubicBezTo>
                  <a:cubicBezTo>
                    <a:pt x="9313" y="12257"/>
                    <a:pt x="9432" y="12102"/>
                    <a:pt x="9468" y="11881"/>
                  </a:cubicBezTo>
                  <a:cubicBezTo>
                    <a:pt x="9480" y="11852"/>
                    <a:pt x="9491" y="11816"/>
                    <a:pt x="9527" y="11780"/>
                  </a:cubicBezTo>
                  <a:cubicBezTo>
                    <a:pt x="9825" y="11422"/>
                    <a:pt x="9992" y="10987"/>
                    <a:pt x="10034" y="10451"/>
                  </a:cubicBezTo>
                  <a:cubicBezTo>
                    <a:pt x="10076" y="10242"/>
                    <a:pt x="10058" y="10045"/>
                    <a:pt x="10034" y="9878"/>
                  </a:cubicBezTo>
                  <a:cubicBezTo>
                    <a:pt x="10046" y="9813"/>
                    <a:pt x="10034" y="9747"/>
                    <a:pt x="10016" y="9693"/>
                  </a:cubicBezTo>
                  <a:cubicBezTo>
                    <a:pt x="10016" y="9550"/>
                    <a:pt x="9986" y="9431"/>
                    <a:pt x="9956" y="9330"/>
                  </a:cubicBezTo>
                  <a:cubicBezTo>
                    <a:pt x="9915" y="9199"/>
                    <a:pt x="9915" y="9073"/>
                    <a:pt x="9956" y="8954"/>
                  </a:cubicBezTo>
                  <a:cubicBezTo>
                    <a:pt x="10046" y="8632"/>
                    <a:pt x="9974" y="8352"/>
                    <a:pt x="9903" y="8137"/>
                  </a:cubicBezTo>
                  <a:cubicBezTo>
                    <a:pt x="9897" y="8119"/>
                    <a:pt x="9897" y="8107"/>
                    <a:pt x="9885" y="8096"/>
                  </a:cubicBezTo>
                  <a:cubicBezTo>
                    <a:pt x="9885" y="8018"/>
                    <a:pt x="9867" y="7947"/>
                    <a:pt x="9849" y="7881"/>
                  </a:cubicBezTo>
                  <a:cubicBezTo>
                    <a:pt x="9843" y="7839"/>
                    <a:pt x="9825" y="7792"/>
                    <a:pt x="9825" y="7762"/>
                  </a:cubicBezTo>
                  <a:cubicBezTo>
                    <a:pt x="9849" y="7583"/>
                    <a:pt x="9849" y="7398"/>
                    <a:pt x="9819" y="7219"/>
                  </a:cubicBezTo>
                  <a:cubicBezTo>
                    <a:pt x="9885" y="7195"/>
                    <a:pt x="9945" y="7154"/>
                    <a:pt x="9986" y="7088"/>
                  </a:cubicBezTo>
                  <a:cubicBezTo>
                    <a:pt x="10106" y="6855"/>
                    <a:pt x="10165" y="6629"/>
                    <a:pt x="10213" y="6420"/>
                  </a:cubicBezTo>
                  <a:lnTo>
                    <a:pt x="10225" y="6402"/>
                  </a:lnTo>
                  <a:cubicBezTo>
                    <a:pt x="10231" y="6355"/>
                    <a:pt x="10243" y="6319"/>
                    <a:pt x="10261" y="6283"/>
                  </a:cubicBezTo>
                  <a:cubicBezTo>
                    <a:pt x="10350" y="5961"/>
                    <a:pt x="10451" y="5735"/>
                    <a:pt x="10690" y="5639"/>
                  </a:cubicBezTo>
                  <a:cubicBezTo>
                    <a:pt x="10732" y="5621"/>
                    <a:pt x="10761" y="5603"/>
                    <a:pt x="10779" y="5586"/>
                  </a:cubicBezTo>
                  <a:cubicBezTo>
                    <a:pt x="10988" y="5448"/>
                    <a:pt x="11095" y="5127"/>
                    <a:pt x="11030" y="4870"/>
                  </a:cubicBezTo>
                  <a:cubicBezTo>
                    <a:pt x="11179" y="4817"/>
                    <a:pt x="11250" y="4709"/>
                    <a:pt x="11286" y="4626"/>
                  </a:cubicBezTo>
                  <a:cubicBezTo>
                    <a:pt x="11322" y="4524"/>
                    <a:pt x="11334" y="4322"/>
                    <a:pt x="11059" y="4143"/>
                  </a:cubicBezTo>
                  <a:cubicBezTo>
                    <a:pt x="10952" y="4077"/>
                    <a:pt x="10851" y="4018"/>
                    <a:pt x="10743" y="3964"/>
                  </a:cubicBezTo>
                  <a:lnTo>
                    <a:pt x="10702" y="3940"/>
                  </a:lnTo>
                  <a:lnTo>
                    <a:pt x="10702" y="3934"/>
                  </a:lnTo>
                  <a:cubicBezTo>
                    <a:pt x="10732" y="3749"/>
                    <a:pt x="10648" y="3588"/>
                    <a:pt x="10457" y="3493"/>
                  </a:cubicBezTo>
                  <a:cubicBezTo>
                    <a:pt x="10353" y="3441"/>
                    <a:pt x="10242" y="3417"/>
                    <a:pt x="10124" y="3417"/>
                  </a:cubicBezTo>
                  <a:cubicBezTo>
                    <a:pt x="10040" y="3417"/>
                    <a:pt x="9953" y="3429"/>
                    <a:pt x="9861" y="3451"/>
                  </a:cubicBezTo>
                  <a:cubicBezTo>
                    <a:pt x="9726" y="3487"/>
                    <a:pt x="9585" y="3503"/>
                    <a:pt x="9429" y="3503"/>
                  </a:cubicBezTo>
                  <a:cubicBezTo>
                    <a:pt x="9323" y="3503"/>
                    <a:pt x="9209" y="3496"/>
                    <a:pt x="9086" y="3481"/>
                  </a:cubicBezTo>
                  <a:cubicBezTo>
                    <a:pt x="8963" y="3464"/>
                    <a:pt x="8837" y="3456"/>
                    <a:pt x="8704" y="3456"/>
                  </a:cubicBezTo>
                  <a:cubicBezTo>
                    <a:pt x="8503" y="3456"/>
                    <a:pt x="8287" y="3475"/>
                    <a:pt x="8043" y="3511"/>
                  </a:cubicBezTo>
                  <a:cubicBezTo>
                    <a:pt x="8031" y="3487"/>
                    <a:pt x="8019" y="3469"/>
                    <a:pt x="8001" y="3457"/>
                  </a:cubicBezTo>
                  <a:cubicBezTo>
                    <a:pt x="7834" y="3254"/>
                    <a:pt x="7625" y="3099"/>
                    <a:pt x="7369" y="2986"/>
                  </a:cubicBezTo>
                  <a:cubicBezTo>
                    <a:pt x="7303" y="2956"/>
                    <a:pt x="7250" y="2944"/>
                    <a:pt x="7190" y="2933"/>
                  </a:cubicBezTo>
                  <a:cubicBezTo>
                    <a:pt x="7184" y="2825"/>
                    <a:pt x="7148" y="2718"/>
                    <a:pt x="7089" y="2646"/>
                  </a:cubicBezTo>
                  <a:cubicBezTo>
                    <a:pt x="7053" y="2605"/>
                    <a:pt x="7029" y="2575"/>
                    <a:pt x="6987" y="2557"/>
                  </a:cubicBezTo>
                  <a:lnTo>
                    <a:pt x="6987" y="2509"/>
                  </a:lnTo>
                  <a:cubicBezTo>
                    <a:pt x="6987" y="2491"/>
                    <a:pt x="6987" y="2479"/>
                    <a:pt x="6981" y="2468"/>
                  </a:cubicBezTo>
                  <a:cubicBezTo>
                    <a:pt x="6981" y="2456"/>
                    <a:pt x="6981" y="2450"/>
                    <a:pt x="6976" y="2438"/>
                  </a:cubicBezTo>
                  <a:cubicBezTo>
                    <a:pt x="6976" y="2241"/>
                    <a:pt x="6862" y="2140"/>
                    <a:pt x="6779" y="2086"/>
                  </a:cubicBezTo>
                  <a:cubicBezTo>
                    <a:pt x="6791" y="2038"/>
                    <a:pt x="6797" y="1997"/>
                    <a:pt x="6797" y="1949"/>
                  </a:cubicBezTo>
                  <a:cubicBezTo>
                    <a:pt x="6791" y="1818"/>
                    <a:pt x="6737" y="1704"/>
                    <a:pt x="6654" y="1609"/>
                  </a:cubicBezTo>
                  <a:cubicBezTo>
                    <a:pt x="6683" y="1514"/>
                    <a:pt x="6677" y="1430"/>
                    <a:pt x="6671" y="1382"/>
                  </a:cubicBezTo>
                  <a:lnTo>
                    <a:pt x="6671" y="1371"/>
                  </a:lnTo>
                  <a:cubicBezTo>
                    <a:pt x="6654" y="1239"/>
                    <a:pt x="6630" y="1114"/>
                    <a:pt x="6522" y="1031"/>
                  </a:cubicBezTo>
                  <a:cubicBezTo>
                    <a:pt x="6522" y="1013"/>
                    <a:pt x="6522" y="995"/>
                    <a:pt x="6510" y="977"/>
                  </a:cubicBezTo>
                  <a:cubicBezTo>
                    <a:pt x="6505" y="953"/>
                    <a:pt x="6505" y="923"/>
                    <a:pt x="6505" y="882"/>
                  </a:cubicBezTo>
                  <a:cubicBezTo>
                    <a:pt x="6499" y="810"/>
                    <a:pt x="6499" y="715"/>
                    <a:pt x="6445" y="607"/>
                  </a:cubicBezTo>
                  <a:cubicBezTo>
                    <a:pt x="6433" y="572"/>
                    <a:pt x="6403" y="506"/>
                    <a:pt x="6332" y="446"/>
                  </a:cubicBezTo>
                  <a:cubicBezTo>
                    <a:pt x="6326" y="339"/>
                    <a:pt x="6314" y="256"/>
                    <a:pt x="6290" y="178"/>
                  </a:cubicBezTo>
                  <a:cubicBezTo>
                    <a:pt x="6248" y="73"/>
                    <a:pt x="6146" y="1"/>
                    <a:pt x="6037" y="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43"/>
            <p:cNvSpPr/>
            <p:nvPr/>
          </p:nvSpPr>
          <p:spPr>
            <a:xfrm>
              <a:off x="5425343" y="2123411"/>
              <a:ext cx="648448" cy="517297"/>
            </a:xfrm>
            <a:custGeom>
              <a:rect b="b" l="l" r="r" t="t"/>
              <a:pathLst>
                <a:path extrusionOk="0" h="6512" w="8163">
                  <a:moveTo>
                    <a:pt x="2481" y="2928"/>
                  </a:moveTo>
                  <a:cubicBezTo>
                    <a:pt x="2189" y="2988"/>
                    <a:pt x="2058" y="3280"/>
                    <a:pt x="2231" y="3524"/>
                  </a:cubicBezTo>
                  <a:cubicBezTo>
                    <a:pt x="2326" y="3667"/>
                    <a:pt x="2421" y="3811"/>
                    <a:pt x="2535" y="3936"/>
                  </a:cubicBezTo>
                  <a:cubicBezTo>
                    <a:pt x="2654" y="4079"/>
                    <a:pt x="2773" y="4222"/>
                    <a:pt x="2839" y="4401"/>
                  </a:cubicBezTo>
                  <a:cubicBezTo>
                    <a:pt x="2892" y="4526"/>
                    <a:pt x="2970" y="4627"/>
                    <a:pt x="3059" y="4729"/>
                  </a:cubicBezTo>
                  <a:cubicBezTo>
                    <a:pt x="3149" y="4818"/>
                    <a:pt x="3256" y="4848"/>
                    <a:pt x="3375" y="4860"/>
                  </a:cubicBezTo>
                  <a:cubicBezTo>
                    <a:pt x="3447" y="4878"/>
                    <a:pt x="3495" y="4735"/>
                    <a:pt x="3584" y="4848"/>
                  </a:cubicBezTo>
                  <a:cubicBezTo>
                    <a:pt x="3638" y="4908"/>
                    <a:pt x="3733" y="4896"/>
                    <a:pt x="3805" y="4913"/>
                  </a:cubicBezTo>
                  <a:cubicBezTo>
                    <a:pt x="3906" y="4937"/>
                    <a:pt x="3995" y="4949"/>
                    <a:pt x="4091" y="4943"/>
                  </a:cubicBezTo>
                  <a:cubicBezTo>
                    <a:pt x="4180" y="4937"/>
                    <a:pt x="4270" y="4925"/>
                    <a:pt x="4329" y="4848"/>
                  </a:cubicBezTo>
                  <a:cubicBezTo>
                    <a:pt x="4389" y="4770"/>
                    <a:pt x="4478" y="4800"/>
                    <a:pt x="4544" y="4818"/>
                  </a:cubicBezTo>
                  <a:cubicBezTo>
                    <a:pt x="4675" y="4848"/>
                    <a:pt x="4788" y="4824"/>
                    <a:pt x="4914" y="4806"/>
                  </a:cubicBezTo>
                  <a:cubicBezTo>
                    <a:pt x="4961" y="4800"/>
                    <a:pt x="5003" y="4776"/>
                    <a:pt x="5039" y="4741"/>
                  </a:cubicBezTo>
                  <a:cubicBezTo>
                    <a:pt x="5170" y="4592"/>
                    <a:pt x="5319" y="4460"/>
                    <a:pt x="5402" y="4264"/>
                  </a:cubicBezTo>
                  <a:cubicBezTo>
                    <a:pt x="5426" y="4198"/>
                    <a:pt x="5480" y="4150"/>
                    <a:pt x="5516" y="4091"/>
                  </a:cubicBezTo>
                  <a:cubicBezTo>
                    <a:pt x="5677" y="3876"/>
                    <a:pt x="5820" y="3644"/>
                    <a:pt x="5909" y="3387"/>
                  </a:cubicBezTo>
                  <a:cubicBezTo>
                    <a:pt x="5963" y="3226"/>
                    <a:pt x="5897" y="3077"/>
                    <a:pt x="5730" y="3000"/>
                  </a:cubicBezTo>
                  <a:cubicBezTo>
                    <a:pt x="5617" y="2946"/>
                    <a:pt x="5617" y="2946"/>
                    <a:pt x="5689" y="2839"/>
                  </a:cubicBezTo>
                  <a:cubicBezTo>
                    <a:pt x="5796" y="2678"/>
                    <a:pt x="5903" y="2505"/>
                    <a:pt x="5879" y="2296"/>
                  </a:cubicBezTo>
                  <a:cubicBezTo>
                    <a:pt x="5856" y="2111"/>
                    <a:pt x="5826" y="1933"/>
                    <a:pt x="5724" y="1766"/>
                  </a:cubicBezTo>
                  <a:cubicBezTo>
                    <a:pt x="5689" y="1706"/>
                    <a:pt x="5659" y="1640"/>
                    <a:pt x="5671" y="1557"/>
                  </a:cubicBezTo>
                  <a:cubicBezTo>
                    <a:pt x="5695" y="1450"/>
                    <a:pt x="5659" y="1342"/>
                    <a:pt x="5605" y="1253"/>
                  </a:cubicBezTo>
                  <a:cubicBezTo>
                    <a:pt x="5557" y="1163"/>
                    <a:pt x="5569" y="1092"/>
                    <a:pt x="5599" y="1008"/>
                  </a:cubicBezTo>
                  <a:cubicBezTo>
                    <a:pt x="5665" y="841"/>
                    <a:pt x="5724" y="681"/>
                    <a:pt x="5718" y="502"/>
                  </a:cubicBezTo>
                  <a:cubicBezTo>
                    <a:pt x="5718" y="466"/>
                    <a:pt x="5736" y="442"/>
                    <a:pt x="5754" y="418"/>
                  </a:cubicBezTo>
                  <a:cubicBezTo>
                    <a:pt x="5933" y="180"/>
                    <a:pt x="6166" y="90"/>
                    <a:pt x="6452" y="150"/>
                  </a:cubicBezTo>
                  <a:cubicBezTo>
                    <a:pt x="6631" y="186"/>
                    <a:pt x="6809" y="210"/>
                    <a:pt x="6988" y="150"/>
                  </a:cubicBezTo>
                  <a:cubicBezTo>
                    <a:pt x="7131" y="108"/>
                    <a:pt x="7251" y="150"/>
                    <a:pt x="7346" y="263"/>
                  </a:cubicBezTo>
                  <a:cubicBezTo>
                    <a:pt x="7549" y="478"/>
                    <a:pt x="7745" y="692"/>
                    <a:pt x="7865" y="973"/>
                  </a:cubicBezTo>
                  <a:cubicBezTo>
                    <a:pt x="7924" y="1104"/>
                    <a:pt x="8020" y="1223"/>
                    <a:pt x="8079" y="1360"/>
                  </a:cubicBezTo>
                  <a:cubicBezTo>
                    <a:pt x="8139" y="1491"/>
                    <a:pt x="8163" y="1628"/>
                    <a:pt x="8151" y="1760"/>
                  </a:cubicBezTo>
                  <a:cubicBezTo>
                    <a:pt x="8145" y="2022"/>
                    <a:pt x="8085" y="2260"/>
                    <a:pt x="7871" y="2445"/>
                  </a:cubicBezTo>
                  <a:cubicBezTo>
                    <a:pt x="7751" y="2553"/>
                    <a:pt x="7644" y="2672"/>
                    <a:pt x="7495" y="2743"/>
                  </a:cubicBezTo>
                  <a:cubicBezTo>
                    <a:pt x="7370" y="2809"/>
                    <a:pt x="7298" y="2928"/>
                    <a:pt x="7209" y="3035"/>
                  </a:cubicBezTo>
                  <a:cubicBezTo>
                    <a:pt x="7161" y="3095"/>
                    <a:pt x="7149" y="3167"/>
                    <a:pt x="7161" y="3244"/>
                  </a:cubicBezTo>
                  <a:cubicBezTo>
                    <a:pt x="7179" y="3346"/>
                    <a:pt x="7215" y="3453"/>
                    <a:pt x="7257" y="3548"/>
                  </a:cubicBezTo>
                  <a:cubicBezTo>
                    <a:pt x="7310" y="3661"/>
                    <a:pt x="7328" y="3775"/>
                    <a:pt x="7334" y="3882"/>
                  </a:cubicBezTo>
                  <a:cubicBezTo>
                    <a:pt x="7346" y="4013"/>
                    <a:pt x="7269" y="4115"/>
                    <a:pt x="7185" y="4204"/>
                  </a:cubicBezTo>
                  <a:lnTo>
                    <a:pt x="6809" y="4580"/>
                  </a:lnTo>
                  <a:cubicBezTo>
                    <a:pt x="6660" y="4729"/>
                    <a:pt x="6553" y="4896"/>
                    <a:pt x="6452" y="5086"/>
                  </a:cubicBezTo>
                  <a:cubicBezTo>
                    <a:pt x="6392" y="5194"/>
                    <a:pt x="6374" y="5307"/>
                    <a:pt x="6344" y="5426"/>
                  </a:cubicBezTo>
                  <a:cubicBezTo>
                    <a:pt x="6261" y="5742"/>
                    <a:pt x="6064" y="5969"/>
                    <a:pt x="5838" y="6177"/>
                  </a:cubicBezTo>
                  <a:cubicBezTo>
                    <a:pt x="5778" y="6231"/>
                    <a:pt x="5706" y="6285"/>
                    <a:pt x="5641" y="6321"/>
                  </a:cubicBezTo>
                  <a:cubicBezTo>
                    <a:pt x="5402" y="6476"/>
                    <a:pt x="5015" y="6404"/>
                    <a:pt x="4866" y="6160"/>
                  </a:cubicBezTo>
                  <a:cubicBezTo>
                    <a:pt x="4747" y="5969"/>
                    <a:pt x="4586" y="5850"/>
                    <a:pt x="4389" y="5754"/>
                  </a:cubicBezTo>
                  <a:cubicBezTo>
                    <a:pt x="4359" y="5736"/>
                    <a:pt x="4323" y="5718"/>
                    <a:pt x="4299" y="5724"/>
                  </a:cubicBezTo>
                  <a:cubicBezTo>
                    <a:pt x="4168" y="5766"/>
                    <a:pt x="4037" y="5706"/>
                    <a:pt x="3912" y="5700"/>
                  </a:cubicBezTo>
                  <a:cubicBezTo>
                    <a:pt x="3882" y="5700"/>
                    <a:pt x="3852" y="5689"/>
                    <a:pt x="3828" y="5718"/>
                  </a:cubicBezTo>
                  <a:cubicBezTo>
                    <a:pt x="3703" y="5867"/>
                    <a:pt x="3542" y="5993"/>
                    <a:pt x="3429" y="6166"/>
                  </a:cubicBezTo>
                  <a:cubicBezTo>
                    <a:pt x="3202" y="6511"/>
                    <a:pt x="2624" y="6476"/>
                    <a:pt x="2421" y="6142"/>
                  </a:cubicBezTo>
                  <a:cubicBezTo>
                    <a:pt x="2326" y="5969"/>
                    <a:pt x="2189" y="5820"/>
                    <a:pt x="2088" y="5659"/>
                  </a:cubicBezTo>
                  <a:cubicBezTo>
                    <a:pt x="2040" y="5587"/>
                    <a:pt x="1980" y="5551"/>
                    <a:pt x="1933" y="5510"/>
                  </a:cubicBezTo>
                  <a:cubicBezTo>
                    <a:pt x="1724" y="5319"/>
                    <a:pt x="1521" y="5122"/>
                    <a:pt x="1354" y="4890"/>
                  </a:cubicBezTo>
                  <a:cubicBezTo>
                    <a:pt x="1307" y="4818"/>
                    <a:pt x="1277" y="4723"/>
                    <a:pt x="1259" y="4633"/>
                  </a:cubicBezTo>
                  <a:cubicBezTo>
                    <a:pt x="1199" y="4389"/>
                    <a:pt x="1098" y="4156"/>
                    <a:pt x="949" y="3966"/>
                  </a:cubicBezTo>
                  <a:cubicBezTo>
                    <a:pt x="836" y="3822"/>
                    <a:pt x="836" y="3691"/>
                    <a:pt x="836" y="3542"/>
                  </a:cubicBezTo>
                  <a:cubicBezTo>
                    <a:pt x="836" y="3399"/>
                    <a:pt x="859" y="3256"/>
                    <a:pt x="889" y="3113"/>
                  </a:cubicBezTo>
                  <a:cubicBezTo>
                    <a:pt x="919" y="3006"/>
                    <a:pt x="865" y="2922"/>
                    <a:pt x="806" y="2839"/>
                  </a:cubicBezTo>
                  <a:cubicBezTo>
                    <a:pt x="782" y="2803"/>
                    <a:pt x="740" y="2803"/>
                    <a:pt x="710" y="2803"/>
                  </a:cubicBezTo>
                  <a:cubicBezTo>
                    <a:pt x="508" y="2797"/>
                    <a:pt x="359" y="2690"/>
                    <a:pt x="233" y="2535"/>
                  </a:cubicBezTo>
                  <a:cubicBezTo>
                    <a:pt x="156" y="2445"/>
                    <a:pt x="120" y="2350"/>
                    <a:pt x="67" y="2249"/>
                  </a:cubicBezTo>
                  <a:cubicBezTo>
                    <a:pt x="1" y="2117"/>
                    <a:pt x="1" y="1980"/>
                    <a:pt x="13" y="1849"/>
                  </a:cubicBezTo>
                  <a:cubicBezTo>
                    <a:pt x="31" y="1712"/>
                    <a:pt x="43" y="1575"/>
                    <a:pt x="61" y="1438"/>
                  </a:cubicBezTo>
                  <a:cubicBezTo>
                    <a:pt x="84" y="1235"/>
                    <a:pt x="174" y="1068"/>
                    <a:pt x="311" y="919"/>
                  </a:cubicBezTo>
                  <a:cubicBezTo>
                    <a:pt x="365" y="865"/>
                    <a:pt x="412" y="806"/>
                    <a:pt x="460" y="752"/>
                  </a:cubicBezTo>
                  <a:cubicBezTo>
                    <a:pt x="543" y="657"/>
                    <a:pt x="651" y="579"/>
                    <a:pt x="758" y="514"/>
                  </a:cubicBezTo>
                  <a:cubicBezTo>
                    <a:pt x="1020" y="359"/>
                    <a:pt x="1295" y="239"/>
                    <a:pt x="1575" y="120"/>
                  </a:cubicBezTo>
                  <a:cubicBezTo>
                    <a:pt x="1712" y="60"/>
                    <a:pt x="1855" y="1"/>
                    <a:pt x="2010" y="7"/>
                  </a:cubicBezTo>
                  <a:cubicBezTo>
                    <a:pt x="2308" y="13"/>
                    <a:pt x="2487" y="132"/>
                    <a:pt x="2594" y="412"/>
                  </a:cubicBezTo>
                  <a:cubicBezTo>
                    <a:pt x="2606" y="442"/>
                    <a:pt x="2618" y="472"/>
                    <a:pt x="2606" y="502"/>
                  </a:cubicBezTo>
                  <a:cubicBezTo>
                    <a:pt x="2606" y="567"/>
                    <a:pt x="2624" y="627"/>
                    <a:pt x="2654" y="681"/>
                  </a:cubicBezTo>
                  <a:cubicBezTo>
                    <a:pt x="2773" y="925"/>
                    <a:pt x="2684" y="1146"/>
                    <a:pt x="2535" y="1342"/>
                  </a:cubicBezTo>
                  <a:cubicBezTo>
                    <a:pt x="2481" y="1408"/>
                    <a:pt x="2427" y="1467"/>
                    <a:pt x="2368" y="1533"/>
                  </a:cubicBezTo>
                  <a:cubicBezTo>
                    <a:pt x="2266" y="1646"/>
                    <a:pt x="2237" y="1772"/>
                    <a:pt x="2272" y="1921"/>
                  </a:cubicBezTo>
                  <a:cubicBezTo>
                    <a:pt x="2290" y="1998"/>
                    <a:pt x="2320" y="2082"/>
                    <a:pt x="2338" y="2153"/>
                  </a:cubicBezTo>
                  <a:cubicBezTo>
                    <a:pt x="2368" y="2260"/>
                    <a:pt x="2392" y="2362"/>
                    <a:pt x="2386" y="2469"/>
                  </a:cubicBezTo>
                  <a:cubicBezTo>
                    <a:pt x="2386" y="2648"/>
                    <a:pt x="2386" y="2797"/>
                    <a:pt x="2481" y="2928"/>
                  </a:cubicBezTo>
                  <a:close/>
                  <a:moveTo>
                    <a:pt x="3006" y="5778"/>
                  </a:moveTo>
                  <a:cubicBezTo>
                    <a:pt x="2934" y="5867"/>
                    <a:pt x="3155" y="5748"/>
                    <a:pt x="3173" y="5748"/>
                  </a:cubicBezTo>
                  <a:cubicBezTo>
                    <a:pt x="3375" y="5760"/>
                    <a:pt x="3244" y="5760"/>
                    <a:pt x="3244" y="5605"/>
                  </a:cubicBezTo>
                  <a:cubicBezTo>
                    <a:pt x="3250" y="5349"/>
                    <a:pt x="3173" y="5247"/>
                    <a:pt x="2952" y="5164"/>
                  </a:cubicBezTo>
                  <a:cubicBezTo>
                    <a:pt x="2809" y="5110"/>
                    <a:pt x="2845" y="5080"/>
                    <a:pt x="2714" y="5092"/>
                  </a:cubicBezTo>
                  <a:cubicBezTo>
                    <a:pt x="2636" y="5098"/>
                    <a:pt x="2529" y="5021"/>
                    <a:pt x="2505" y="5092"/>
                  </a:cubicBezTo>
                  <a:cubicBezTo>
                    <a:pt x="2481" y="5158"/>
                    <a:pt x="2326" y="5200"/>
                    <a:pt x="2386" y="5229"/>
                  </a:cubicBezTo>
                  <a:cubicBezTo>
                    <a:pt x="2481" y="5283"/>
                    <a:pt x="2481" y="5349"/>
                    <a:pt x="2511" y="5438"/>
                  </a:cubicBezTo>
                  <a:cubicBezTo>
                    <a:pt x="2594" y="5641"/>
                    <a:pt x="2684" y="5778"/>
                    <a:pt x="3006" y="5778"/>
                  </a:cubicBezTo>
                  <a:close/>
                  <a:moveTo>
                    <a:pt x="5927" y="5235"/>
                  </a:moveTo>
                  <a:cubicBezTo>
                    <a:pt x="5927" y="5128"/>
                    <a:pt x="5873" y="5158"/>
                    <a:pt x="5850" y="5063"/>
                  </a:cubicBezTo>
                  <a:cubicBezTo>
                    <a:pt x="5826" y="4967"/>
                    <a:pt x="5814" y="4985"/>
                    <a:pt x="5718" y="5015"/>
                  </a:cubicBezTo>
                  <a:cubicBezTo>
                    <a:pt x="5468" y="5086"/>
                    <a:pt x="5432" y="5164"/>
                    <a:pt x="5331" y="5426"/>
                  </a:cubicBezTo>
                  <a:cubicBezTo>
                    <a:pt x="5277" y="5569"/>
                    <a:pt x="5259" y="5545"/>
                    <a:pt x="5218" y="5689"/>
                  </a:cubicBezTo>
                  <a:cubicBezTo>
                    <a:pt x="5337" y="5927"/>
                    <a:pt x="5301" y="5850"/>
                    <a:pt x="5331" y="5867"/>
                  </a:cubicBezTo>
                  <a:cubicBezTo>
                    <a:pt x="5498" y="5939"/>
                    <a:pt x="5468" y="5808"/>
                    <a:pt x="5641" y="5790"/>
                  </a:cubicBezTo>
                  <a:cubicBezTo>
                    <a:pt x="5659" y="5790"/>
                    <a:pt x="5706" y="5712"/>
                    <a:pt x="5718" y="5695"/>
                  </a:cubicBezTo>
                  <a:cubicBezTo>
                    <a:pt x="5766" y="5593"/>
                    <a:pt x="5838" y="5545"/>
                    <a:pt x="5879" y="5432"/>
                  </a:cubicBezTo>
                  <a:cubicBezTo>
                    <a:pt x="5909" y="5367"/>
                    <a:pt x="5933" y="5301"/>
                    <a:pt x="5927" y="523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43"/>
            <p:cNvSpPr/>
            <p:nvPr/>
          </p:nvSpPr>
          <p:spPr>
            <a:xfrm>
              <a:off x="5333035" y="1277554"/>
              <a:ext cx="377487" cy="58387"/>
            </a:xfrm>
            <a:custGeom>
              <a:rect b="b" l="l" r="r" t="t"/>
              <a:pathLst>
                <a:path extrusionOk="0" h="735" w="4752">
                  <a:moveTo>
                    <a:pt x="0" y="549"/>
                  </a:moveTo>
                  <a:cubicBezTo>
                    <a:pt x="132" y="359"/>
                    <a:pt x="310" y="263"/>
                    <a:pt x="537" y="245"/>
                  </a:cubicBezTo>
                  <a:cubicBezTo>
                    <a:pt x="811" y="233"/>
                    <a:pt x="1074" y="162"/>
                    <a:pt x="1336" y="114"/>
                  </a:cubicBezTo>
                  <a:cubicBezTo>
                    <a:pt x="1610" y="60"/>
                    <a:pt x="1884" y="13"/>
                    <a:pt x="2170" y="43"/>
                  </a:cubicBezTo>
                  <a:cubicBezTo>
                    <a:pt x="2349" y="60"/>
                    <a:pt x="2528" y="37"/>
                    <a:pt x="2707" y="37"/>
                  </a:cubicBezTo>
                  <a:cubicBezTo>
                    <a:pt x="3023" y="37"/>
                    <a:pt x="3339" y="96"/>
                    <a:pt x="3661" y="96"/>
                  </a:cubicBezTo>
                  <a:cubicBezTo>
                    <a:pt x="3822" y="96"/>
                    <a:pt x="3989" y="90"/>
                    <a:pt x="4150" y="43"/>
                  </a:cubicBezTo>
                  <a:cubicBezTo>
                    <a:pt x="4305" y="1"/>
                    <a:pt x="4454" y="25"/>
                    <a:pt x="4603" y="66"/>
                  </a:cubicBezTo>
                  <a:cubicBezTo>
                    <a:pt x="4716" y="102"/>
                    <a:pt x="4752" y="168"/>
                    <a:pt x="4746" y="281"/>
                  </a:cubicBezTo>
                  <a:cubicBezTo>
                    <a:pt x="4740" y="412"/>
                    <a:pt x="4692" y="484"/>
                    <a:pt x="4585" y="496"/>
                  </a:cubicBezTo>
                  <a:cubicBezTo>
                    <a:pt x="4382" y="537"/>
                    <a:pt x="4174" y="573"/>
                    <a:pt x="3971" y="484"/>
                  </a:cubicBezTo>
                  <a:cubicBezTo>
                    <a:pt x="3905" y="454"/>
                    <a:pt x="3822" y="454"/>
                    <a:pt x="3738" y="454"/>
                  </a:cubicBezTo>
                  <a:cubicBezTo>
                    <a:pt x="3583" y="466"/>
                    <a:pt x="3428" y="478"/>
                    <a:pt x="3262" y="454"/>
                  </a:cubicBezTo>
                  <a:cubicBezTo>
                    <a:pt x="3190" y="448"/>
                    <a:pt x="3107" y="484"/>
                    <a:pt x="3023" y="460"/>
                  </a:cubicBezTo>
                  <a:cubicBezTo>
                    <a:pt x="2892" y="430"/>
                    <a:pt x="2755" y="418"/>
                    <a:pt x="2624" y="370"/>
                  </a:cubicBezTo>
                  <a:cubicBezTo>
                    <a:pt x="2445" y="311"/>
                    <a:pt x="2248" y="305"/>
                    <a:pt x="2057" y="305"/>
                  </a:cubicBezTo>
                  <a:cubicBezTo>
                    <a:pt x="1980" y="305"/>
                    <a:pt x="1908" y="287"/>
                    <a:pt x="1831" y="287"/>
                  </a:cubicBezTo>
                  <a:cubicBezTo>
                    <a:pt x="1539" y="299"/>
                    <a:pt x="1264" y="359"/>
                    <a:pt x="990" y="418"/>
                  </a:cubicBezTo>
                  <a:cubicBezTo>
                    <a:pt x="918" y="430"/>
                    <a:pt x="871" y="490"/>
                    <a:pt x="841" y="549"/>
                  </a:cubicBezTo>
                  <a:cubicBezTo>
                    <a:pt x="799" y="639"/>
                    <a:pt x="722" y="675"/>
                    <a:pt x="626" y="692"/>
                  </a:cubicBezTo>
                  <a:cubicBezTo>
                    <a:pt x="525" y="704"/>
                    <a:pt x="430" y="734"/>
                    <a:pt x="328" y="716"/>
                  </a:cubicBezTo>
                  <a:cubicBezTo>
                    <a:pt x="191" y="710"/>
                    <a:pt x="90" y="657"/>
                    <a:pt x="0" y="54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43"/>
            <p:cNvSpPr/>
            <p:nvPr/>
          </p:nvSpPr>
          <p:spPr>
            <a:xfrm>
              <a:off x="5807129" y="1276124"/>
              <a:ext cx="335862" cy="62120"/>
            </a:xfrm>
            <a:custGeom>
              <a:rect b="b" l="l" r="r" t="t"/>
              <a:pathLst>
                <a:path extrusionOk="0" h="782" w="4228">
                  <a:moveTo>
                    <a:pt x="3774" y="430"/>
                  </a:moveTo>
                  <a:cubicBezTo>
                    <a:pt x="3446" y="478"/>
                    <a:pt x="3118" y="400"/>
                    <a:pt x="2790" y="400"/>
                  </a:cubicBezTo>
                  <a:cubicBezTo>
                    <a:pt x="2474" y="406"/>
                    <a:pt x="2170" y="448"/>
                    <a:pt x="1854" y="502"/>
                  </a:cubicBezTo>
                  <a:cubicBezTo>
                    <a:pt x="1658" y="538"/>
                    <a:pt x="1455" y="532"/>
                    <a:pt x="1252" y="502"/>
                  </a:cubicBezTo>
                  <a:cubicBezTo>
                    <a:pt x="1073" y="472"/>
                    <a:pt x="918" y="549"/>
                    <a:pt x="769" y="615"/>
                  </a:cubicBezTo>
                  <a:cubicBezTo>
                    <a:pt x="704" y="645"/>
                    <a:pt x="632" y="681"/>
                    <a:pt x="573" y="716"/>
                  </a:cubicBezTo>
                  <a:cubicBezTo>
                    <a:pt x="465" y="782"/>
                    <a:pt x="352" y="770"/>
                    <a:pt x="245" y="687"/>
                  </a:cubicBezTo>
                  <a:cubicBezTo>
                    <a:pt x="197" y="651"/>
                    <a:pt x="149" y="609"/>
                    <a:pt x="114" y="555"/>
                  </a:cubicBezTo>
                  <a:cubicBezTo>
                    <a:pt x="0" y="400"/>
                    <a:pt x="90" y="168"/>
                    <a:pt x="274" y="120"/>
                  </a:cubicBezTo>
                  <a:cubicBezTo>
                    <a:pt x="382" y="102"/>
                    <a:pt x="495" y="108"/>
                    <a:pt x="590" y="138"/>
                  </a:cubicBezTo>
                  <a:cubicBezTo>
                    <a:pt x="954" y="251"/>
                    <a:pt x="1312" y="204"/>
                    <a:pt x="1676" y="144"/>
                  </a:cubicBezTo>
                  <a:cubicBezTo>
                    <a:pt x="2051" y="84"/>
                    <a:pt x="2433" y="43"/>
                    <a:pt x="2820" y="84"/>
                  </a:cubicBezTo>
                  <a:cubicBezTo>
                    <a:pt x="3106" y="120"/>
                    <a:pt x="3399" y="120"/>
                    <a:pt x="3691" y="49"/>
                  </a:cubicBezTo>
                  <a:cubicBezTo>
                    <a:pt x="3834" y="13"/>
                    <a:pt x="3971" y="1"/>
                    <a:pt x="4108" y="73"/>
                  </a:cubicBezTo>
                  <a:cubicBezTo>
                    <a:pt x="4174" y="102"/>
                    <a:pt x="4227" y="138"/>
                    <a:pt x="4209" y="228"/>
                  </a:cubicBezTo>
                  <a:cubicBezTo>
                    <a:pt x="4197" y="317"/>
                    <a:pt x="4168" y="371"/>
                    <a:pt x="4078" y="383"/>
                  </a:cubicBezTo>
                  <a:cubicBezTo>
                    <a:pt x="3971" y="412"/>
                    <a:pt x="3875" y="412"/>
                    <a:pt x="3774" y="43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43"/>
            <p:cNvSpPr/>
            <p:nvPr/>
          </p:nvSpPr>
          <p:spPr>
            <a:xfrm>
              <a:off x="6052438" y="1369463"/>
              <a:ext cx="119395" cy="173412"/>
            </a:xfrm>
            <a:custGeom>
              <a:rect b="b" l="l" r="r" t="t"/>
              <a:pathLst>
                <a:path extrusionOk="0" h="2183" w="1503">
                  <a:moveTo>
                    <a:pt x="418" y="2183"/>
                  </a:moveTo>
                  <a:cubicBezTo>
                    <a:pt x="388" y="1986"/>
                    <a:pt x="257" y="1855"/>
                    <a:pt x="275" y="1670"/>
                  </a:cubicBezTo>
                  <a:cubicBezTo>
                    <a:pt x="281" y="1527"/>
                    <a:pt x="215" y="1390"/>
                    <a:pt x="179" y="1252"/>
                  </a:cubicBezTo>
                  <a:cubicBezTo>
                    <a:pt x="156" y="1163"/>
                    <a:pt x="132" y="1074"/>
                    <a:pt x="150" y="984"/>
                  </a:cubicBezTo>
                  <a:cubicBezTo>
                    <a:pt x="185" y="764"/>
                    <a:pt x="126" y="573"/>
                    <a:pt x="30" y="388"/>
                  </a:cubicBezTo>
                  <a:cubicBezTo>
                    <a:pt x="18" y="370"/>
                    <a:pt x="6" y="358"/>
                    <a:pt x="6" y="346"/>
                  </a:cubicBezTo>
                  <a:cubicBezTo>
                    <a:pt x="1" y="316"/>
                    <a:pt x="179" y="60"/>
                    <a:pt x="209" y="60"/>
                  </a:cubicBezTo>
                  <a:cubicBezTo>
                    <a:pt x="245" y="48"/>
                    <a:pt x="269" y="78"/>
                    <a:pt x="287" y="96"/>
                  </a:cubicBezTo>
                  <a:cubicBezTo>
                    <a:pt x="388" y="155"/>
                    <a:pt x="477" y="221"/>
                    <a:pt x="579" y="269"/>
                  </a:cubicBezTo>
                  <a:cubicBezTo>
                    <a:pt x="782" y="364"/>
                    <a:pt x="901" y="328"/>
                    <a:pt x="1026" y="138"/>
                  </a:cubicBezTo>
                  <a:cubicBezTo>
                    <a:pt x="1092" y="36"/>
                    <a:pt x="1294" y="0"/>
                    <a:pt x="1402" y="72"/>
                  </a:cubicBezTo>
                  <a:lnTo>
                    <a:pt x="1419" y="96"/>
                  </a:lnTo>
                  <a:cubicBezTo>
                    <a:pt x="1503" y="233"/>
                    <a:pt x="1443" y="501"/>
                    <a:pt x="1300" y="597"/>
                  </a:cubicBezTo>
                  <a:cubicBezTo>
                    <a:pt x="1288" y="603"/>
                    <a:pt x="1270" y="615"/>
                    <a:pt x="1264" y="615"/>
                  </a:cubicBezTo>
                  <a:cubicBezTo>
                    <a:pt x="907" y="764"/>
                    <a:pt x="782" y="1086"/>
                    <a:pt x="686" y="1425"/>
                  </a:cubicBezTo>
                  <a:cubicBezTo>
                    <a:pt x="597" y="1670"/>
                    <a:pt x="543" y="1914"/>
                    <a:pt x="418" y="218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43"/>
            <p:cNvSpPr/>
            <p:nvPr/>
          </p:nvSpPr>
          <p:spPr>
            <a:xfrm>
              <a:off x="5801409" y="1535728"/>
              <a:ext cx="246812" cy="125591"/>
            </a:xfrm>
            <a:custGeom>
              <a:rect b="b" l="l" r="r" t="t"/>
              <a:pathLst>
                <a:path extrusionOk="0" h="1581" w="3107">
                  <a:moveTo>
                    <a:pt x="1" y="1139"/>
                  </a:moveTo>
                  <a:cubicBezTo>
                    <a:pt x="7" y="990"/>
                    <a:pt x="90" y="877"/>
                    <a:pt x="102" y="739"/>
                  </a:cubicBezTo>
                  <a:cubicBezTo>
                    <a:pt x="454" y="1014"/>
                    <a:pt x="853" y="1097"/>
                    <a:pt x="1265" y="1133"/>
                  </a:cubicBezTo>
                  <a:cubicBezTo>
                    <a:pt x="1461" y="1145"/>
                    <a:pt x="1646" y="1085"/>
                    <a:pt x="1819" y="996"/>
                  </a:cubicBezTo>
                  <a:cubicBezTo>
                    <a:pt x="1914" y="948"/>
                    <a:pt x="2004" y="877"/>
                    <a:pt x="2099" y="829"/>
                  </a:cubicBezTo>
                  <a:cubicBezTo>
                    <a:pt x="2236" y="757"/>
                    <a:pt x="2368" y="680"/>
                    <a:pt x="2493" y="602"/>
                  </a:cubicBezTo>
                  <a:cubicBezTo>
                    <a:pt x="2725" y="477"/>
                    <a:pt x="2898" y="298"/>
                    <a:pt x="3000" y="54"/>
                  </a:cubicBezTo>
                  <a:cubicBezTo>
                    <a:pt x="3011" y="30"/>
                    <a:pt x="3017" y="12"/>
                    <a:pt x="3053" y="0"/>
                  </a:cubicBezTo>
                  <a:cubicBezTo>
                    <a:pt x="3101" y="90"/>
                    <a:pt x="3107" y="173"/>
                    <a:pt x="3059" y="262"/>
                  </a:cubicBezTo>
                  <a:cubicBezTo>
                    <a:pt x="2988" y="400"/>
                    <a:pt x="2910" y="543"/>
                    <a:pt x="2833" y="680"/>
                  </a:cubicBezTo>
                  <a:cubicBezTo>
                    <a:pt x="2690" y="924"/>
                    <a:pt x="2463" y="1085"/>
                    <a:pt x="2224" y="1234"/>
                  </a:cubicBezTo>
                  <a:cubicBezTo>
                    <a:pt x="1956" y="1401"/>
                    <a:pt x="1652" y="1467"/>
                    <a:pt x="1354" y="1532"/>
                  </a:cubicBezTo>
                  <a:cubicBezTo>
                    <a:pt x="1145" y="1580"/>
                    <a:pt x="943" y="1526"/>
                    <a:pt x="746" y="1443"/>
                  </a:cubicBezTo>
                  <a:cubicBezTo>
                    <a:pt x="507" y="1348"/>
                    <a:pt x="275" y="1187"/>
                    <a:pt x="1" y="113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43"/>
            <p:cNvSpPr/>
            <p:nvPr/>
          </p:nvSpPr>
          <p:spPr>
            <a:xfrm>
              <a:off x="5491198" y="1338641"/>
              <a:ext cx="216547" cy="156889"/>
            </a:xfrm>
            <a:custGeom>
              <a:rect b="b" l="l" r="r" t="t"/>
              <a:pathLst>
                <a:path extrusionOk="0" h="1975" w="2726">
                  <a:moveTo>
                    <a:pt x="460" y="1"/>
                  </a:moveTo>
                  <a:cubicBezTo>
                    <a:pt x="490" y="72"/>
                    <a:pt x="543" y="132"/>
                    <a:pt x="460" y="192"/>
                  </a:cubicBezTo>
                  <a:cubicBezTo>
                    <a:pt x="150" y="406"/>
                    <a:pt x="257" y="675"/>
                    <a:pt x="454" y="901"/>
                  </a:cubicBezTo>
                  <a:cubicBezTo>
                    <a:pt x="495" y="955"/>
                    <a:pt x="567" y="985"/>
                    <a:pt x="627" y="1014"/>
                  </a:cubicBezTo>
                  <a:cubicBezTo>
                    <a:pt x="1074" y="1199"/>
                    <a:pt x="1533" y="1378"/>
                    <a:pt x="2004" y="1497"/>
                  </a:cubicBezTo>
                  <a:cubicBezTo>
                    <a:pt x="2034" y="1503"/>
                    <a:pt x="2069" y="1509"/>
                    <a:pt x="2093" y="1527"/>
                  </a:cubicBezTo>
                  <a:cubicBezTo>
                    <a:pt x="2236" y="1629"/>
                    <a:pt x="2397" y="1629"/>
                    <a:pt x="2564" y="1652"/>
                  </a:cubicBezTo>
                  <a:cubicBezTo>
                    <a:pt x="2600" y="1658"/>
                    <a:pt x="2654" y="1646"/>
                    <a:pt x="2666" y="1676"/>
                  </a:cubicBezTo>
                  <a:cubicBezTo>
                    <a:pt x="2695" y="1736"/>
                    <a:pt x="2701" y="1795"/>
                    <a:pt x="2719" y="1861"/>
                  </a:cubicBezTo>
                  <a:cubicBezTo>
                    <a:pt x="2725" y="1891"/>
                    <a:pt x="2683" y="1897"/>
                    <a:pt x="2660" y="1897"/>
                  </a:cubicBezTo>
                  <a:cubicBezTo>
                    <a:pt x="2272" y="1956"/>
                    <a:pt x="1891" y="1974"/>
                    <a:pt x="1533" y="1748"/>
                  </a:cubicBezTo>
                  <a:cubicBezTo>
                    <a:pt x="1372" y="1652"/>
                    <a:pt x="1205" y="1557"/>
                    <a:pt x="1020" y="1497"/>
                  </a:cubicBezTo>
                  <a:cubicBezTo>
                    <a:pt x="746" y="1402"/>
                    <a:pt x="519" y="1199"/>
                    <a:pt x="251" y="1080"/>
                  </a:cubicBezTo>
                  <a:cubicBezTo>
                    <a:pt x="221" y="1062"/>
                    <a:pt x="191" y="1044"/>
                    <a:pt x="185" y="1014"/>
                  </a:cubicBezTo>
                  <a:cubicBezTo>
                    <a:pt x="138" y="901"/>
                    <a:pt x="1" y="848"/>
                    <a:pt x="7" y="704"/>
                  </a:cubicBezTo>
                  <a:cubicBezTo>
                    <a:pt x="7" y="615"/>
                    <a:pt x="1" y="526"/>
                    <a:pt x="7" y="436"/>
                  </a:cubicBezTo>
                  <a:cubicBezTo>
                    <a:pt x="19" y="281"/>
                    <a:pt x="156" y="210"/>
                    <a:pt x="251" y="108"/>
                  </a:cubicBezTo>
                  <a:cubicBezTo>
                    <a:pt x="311" y="67"/>
                    <a:pt x="388" y="43"/>
                    <a:pt x="460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43"/>
            <p:cNvSpPr/>
            <p:nvPr/>
          </p:nvSpPr>
          <p:spPr>
            <a:xfrm>
              <a:off x="5710530" y="1406879"/>
              <a:ext cx="106605" cy="81503"/>
            </a:xfrm>
            <a:custGeom>
              <a:rect b="b" l="l" r="r" t="t"/>
              <a:pathLst>
                <a:path extrusionOk="0" h="1026" w="1342">
                  <a:moveTo>
                    <a:pt x="1306" y="549"/>
                  </a:moveTo>
                  <a:cubicBezTo>
                    <a:pt x="1341" y="883"/>
                    <a:pt x="1055" y="1026"/>
                    <a:pt x="799" y="948"/>
                  </a:cubicBezTo>
                  <a:cubicBezTo>
                    <a:pt x="638" y="901"/>
                    <a:pt x="495" y="907"/>
                    <a:pt x="340" y="972"/>
                  </a:cubicBezTo>
                  <a:cubicBezTo>
                    <a:pt x="298" y="990"/>
                    <a:pt x="256" y="996"/>
                    <a:pt x="209" y="996"/>
                  </a:cubicBezTo>
                  <a:cubicBezTo>
                    <a:pt x="78" y="996"/>
                    <a:pt x="0" y="883"/>
                    <a:pt x="60" y="758"/>
                  </a:cubicBezTo>
                  <a:cubicBezTo>
                    <a:pt x="107" y="656"/>
                    <a:pt x="131" y="561"/>
                    <a:pt x="101" y="465"/>
                  </a:cubicBezTo>
                  <a:cubicBezTo>
                    <a:pt x="48" y="310"/>
                    <a:pt x="161" y="197"/>
                    <a:pt x="268" y="132"/>
                  </a:cubicBezTo>
                  <a:cubicBezTo>
                    <a:pt x="298" y="108"/>
                    <a:pt x="340" y="102"/>
                    <a:pt x="376" y="90"/>
                  </a:cubicBezTo>
                  <a:cubicBezTo>
                    <a:pt x="554" y="54"/>
                    <a:pt x="739" y="24"/>
                    <a:pt x="924" y="12"/>
                  </a:cubicBezTo>
                  <a:cubicBezTo>
                    <a:pt x="1097" y="0"/>
                    <a:pt x="1252" y="138"/>
                    <a:pt x="1282" y="310"/>
                  </a:cubicBezTo>
                  <a:cubicBezTo>
                    <a:pt x="1294" y="382"/>
                    <a:pt x="1300" y="465"/>
                    <a:pt x="1306" y="54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43"/>
            <p:cNvSpPr/>
            <p:nvPr/>
          </p:nvSpPr>
          <p:spPr>
            <a:xfrm>
              <a:off x="5615283" y="2142873"/>
              <a:ext cx="269531" cy="366604"/>
            </a:xfrm>
            <a:custGeom>
              <a:rect b="b" l="l" r="r" t="t"/>
              <a:pathLst>
                <a:path extrusionOk="0" h="4615" w="3393">
                  <a:moveTo>
                    <a:pt x="3160" y="418"/>
                  </a:moveTo>
                  <a:cubicBezTo>
                    <a:pt x="3160" y="489"/>
                    <a:pt x="3137" y="555"/>
                    <a:pt x="3119" y="620"/>
                  </a:cubicBezTo>
                  <a:cubicBezTo>
                    <a:pt x="3077" y="740"/>
                    <a:pt x="3077" y="859"/>
                    <a:pt x="3119" y="978"/>
                  </a:cubicBezTo>
                  <a:cubicBezTo>
                    <a:pt x="3160" y="1115"/>
                    <a:pt x="3178" y="1246"/>
                    <a:pt x="3160" y="1389"/>
                  </a:cubicBezTo>
                  <a:cubicBezTo>
                    <a:pt x="3155" y="1503"/>
                    <a:pt x="3184" y="1598"/>
                    <a:pt x="3238" y="1693"/>
                  </a:cubicBezTo>
                  <a:cubicBezTo>
                    <a:pt x="3393" y="1962"/>
                    <a:pt x="3339" y="2415"/>
                    <a:pt x="3119" y="2624"/>
                  </a:cubicBezTo>
                  <a:cubicBezTo>
                    <a:pt x="2940" y="2790"/>
                    <a:pt x="2839" y="2993"/>
                    <a:pt x="2773" y="3220"/>
                  </a:cubicBezTo>
                  <a:cubicBezTo>
                    <a:pt x="2737" y="3363"/>
                    <a:pt x="2684" y="3506"/>
                    <a:pt x="2630" y="3649"/>
                  </a:cubicBezTo>
                  <a:cubicBezTo>
                    <a:pt x="2594" y="3750"/>
                    <a:pt x="2523" y="3840"/>
                    <a:pt x="2433" y="3905"/>
                  </a:cubicBezTo>
                  <a:cubicBezTo>
                    <a:pt x="2320" y="3995"/>
                    <a:pt x="2183" y="4054"/>
                    <a:pt x="2081" y="4156"/>
                  </a:cubicBezTo>
                  <a:cubicBezTo>
                    <a:pt x="2004" y="4227"/>
                    <a:pt x="1932" y="4305"/>
                    <a:pt x="1867" y="4382"/>
                  </a:cubicBezTo>
                  <a:cubicBezTo>
                    <a:pt x="1843" y="4406"/>
                    <a:pt x="1849" y="4430"/>
                    <a:pt x="1849" y="4454"/>
                  </a:cubicBezTo>
                  <a:cubicBezTo>
                    <a:pt x="1855" y="4555"/>
                    <a:pt x="1825" y="4591"/>
                    <a:pt x="1736" y="4603"/>
                  </a:cubicBezTo>
                  <a:cubicBezTo>
                    <a:pt x="1604" y="4615"/>
                    <a:pt x="1479" y="4579"/>
                    <a:pt x="1348" y="4555"/>
                  </a:cubicBezTo>
                  <a:cubicBezTo>
                    <a:pt x="1288" y="4549"/>
                    <a:pt x="1205" y="4502"/>
                    <a:pt x="1217" y="4406"/>
                  </a:cubicBezTo>
                  <a:cubicBezTo>
                    <a:pt x="1217" y="4376"/>
                    <a:pt x="1199" y="4364"/>
                    <a:pt x="1187" y="4335"/>
                  </a:cubicBezTo>
                  <a:cubicBezTo>
                    <a:pt x="1145" y="4257"/>
                    <a:pt x="1133" y="4192"/>
                    <a:pt x="1163" y="4102"/>
                  </a:cubicBezTo>
                  <a:cubicBezTo>
                    <a:pt x="1199" y="3989"/>
                    <a:pt x="1181" y="3977"/>
                    <a:pt x="1080" y="3893"/>
                  </a:cubicBezTo>
                  <a:cubicBezTo>
                    <a:pt x="978" y="3804"/>
                    <a:pt x="835" y="3774"/>
                    <a:pt x="734" y="3667"/>
                  </a:cubicBezTo>
                  <a:cubicBezTo>
                    <a:pt x="662" y="3601"/>
                    <a:pt x="615" y="3536"/>
                    <a:pt x="603" y="3446"/>
                  </a:cubicBezTo>
                  <a:cubicBezTo>
                    <a:pt x="591" y="3351"/>
                    <a:pt x="573" y="3244"/>
                    <a:pt x="573" y="3148"/>
                  </a:cubicBezTo>
                  <a:cubicBezTo>
                    <a:pt x="573" y="2934"/>
                    <a:pt x="472" y="2767"/>
                    <a:pt x="299" y="2635"/>
                  </a:cubicBezTo>
                  <a:cubicBezTo>
                    <a:pt x="144" y="2516"/>
                    <a:pt x="90" y="2397"/>
                    <a:pt x="144" y="2206"/>
                  </a:cubicBezTo>
                  <a:cubicBezTo>
                    <a:pt x="185" y="2027"/>
                    <a:pt x="162" y="1860"/>
                    <a:pt x="66" y="1699"/>
                  </a:cubicBezTo>
                  <a:cubicBezTo>
                    <a:pt x="1" y="1592"/>
                    <a:pt x="13" y="1473"/>
                    <a:pt x="84" y="1372"/>
                  </a:cubicBezTo>
                  <a:lnTo>
                    <a:pt x="376" y="996"/>
                  </a:lnTo>
                  <a:cubicBezTo>
                    <a:pt x="507" y="829"/>
                    <a:pt x="603" y="519"/>
                    <a:pt x="424" y="310"/>
                  </a:cubicBezTo>
                  <a:cubicBezTo>
                    <a:pt x="329" y="191"/>
                    <a:pt x="335" y="167"/>
                    <a:pt x="412" y="102"/>
                  </a:cubicBezTo>
                  <a:cubicBezTo>
                    <a:pt x="495" y="18"/>
                    <a:pt x="603" y="0"/>
                    <a:pt x="686" y="78"/>
                  </a:cubicBezTo>
                  <a:cubicBezTo>
                    <a:pt x="794" y="173"/>
                    <a:pt x="901" y="263"/>
                    <a:pt x="925" y="430"/>
                  </a:cubicBezTo>
                  <a:cubicBezTo>
                    <a:pt x="931" y="471"/>
                    <a:pt x="949" y="507"/>
                    <a:pt x="955" y="555"/>
                  </a:cubicBezTo>
                  <a:cubicBezTo>
                    <a:pt x="961" y="596"/>
                    <a:pt x="984" y="620"/>
                    <a:pt x="1020" y="620"/>
                  </a:cubicBezTo>
                  <a:cubicBezTo>
                    <a:pt x="1068" y="620"/>
                    <a:pt x="1104" y="614"/>
                    <a:pt x="1127" y="668"/>
                  </a:cubicBezTo>
                  <a:cubicBezTo>
                    <a:pt x="1223" y="859"/>
                    <a:pt x="1408" y="889"/>
                    <a:pt x="1598" y="907"/>
                  </a:cubicBezTo>
                  <a:cubicBezTo>
                    <a:pt x="1664" y="912"/>
                    <a:pt x="1724" y="912"/>
                    <a:pt x="1783" y="936"/>
                  </a:cubicBezTo>
                  <a:cubicBezTo>
                    <a:pt x="2087" y="1062"/>
                    <a:pt x="2463" y="817"/>
                    <a:pt x="2570" y="567"/>
                  </a:cubicBezTo>
                  <a:cubicBezTo>
                    <a:pt x="2618" y="465"/>
                    <a:pt x="2642" y="352"/>
                    <a:pt x="2719" y="263"/>
                  </a:cubicBezTo>
                  <a:cubicBezTo>
                    <a:pt x="2761" y="221"/>
                    <a:pt x="2809" y="191"/>
                    <a:pt x="2862" y="167"/>
                  </a:cubicBezTo>
                  <a:cubicBezTo>
                    <a:pt x="3047" y="131"/>
                    <a:pt x="3160" y="227"/>
                    <a:pt x="3160" y="418"/>
                  </a:cubicBezTo>
                  <a:close/>
                  <a:moveTo>
                    <a:pt x="1062" y="1652"/>
                  </a:moveTo>
                  <a:cubicBezTo>
                    <a:pt x="1050" y="1640"/>
                    <a:pt x="1062" y="1622"/>
                    <a:pt x="1038" y="1634"/>
                  </a:cubicBezTo>
                  <a:cubicBezTo>
                    <a:pt x="1044" y="1640"/>
                    <a:pt x="1050" y="1640"/>
                    <a:pt x="1062" y="1652"/>
                  </a:cubicBezTo>
                  <a:cubicBezTo>
                    <a:pt x="1467" y="2027"/>
                    <a:pt x="2320" y="2087"/>
                    <a:pt x="2558" y="1741"/>
                  </a:cubicBezTo>
                  <a:cubicBezTo>
                    <a:pt x="2469" y="1747"/>
                    <a:pt x="2391" y="1783"/>
                    <a:pt x="2314" y="1807"/>
                  </a:cubicBezTo>
                  <a:cubicBezTo>
                    <a:pt x="1932" y="1920"/>
                    <a:pt x="1557" y="1908"/>
                    <a:pt x="1211" y="1699"/>
                  </a:cubicBezTo>
                  <a:cubicBezTo>
                    <a:pt x="1163" y="1670"/>
                    <a:pt x="1121" y="1640"/>
                    <a:pt x="1062" y="1652"/>
                  </a:cubicBezTo>
                  <a:close/>
                  <a:moveTo>
                    <a:pt x="1080" y="1217"/>
                  </a:moveTo>
                  <a:cubicBezTo>
                    <a:pt x="1151" y="1383"/>
                    <a:pt x="1229" y="1521"/>
                    <a:pt x="1396" y="1604"/>
                  </a:cubicBezTo>
                  <a:cubicBezTo>
                    <a:pt x="1485" y="1652"/>
                    <a:pt x="1581" y="1688"/>
                    <a:pt x="1676" y="1699"/>
                  </a:cubicBezTo>
                  <a:cubicBezTo>
                    <a:pt x="1855" y="1723"/>
                    <a:pt x="2034" y="1777"/>
                    <a:pt x="2213" y="1711"/>
                  </a:cubicBezTo>
                  <a:cubicBezTo>
                    <a:pt x="2433" y="1634"/>
                    <a:pt x="2594" y="1503"/>
                    <a:pt x="2672" y="1276"/>
                  </a:cubicBezTo>
                  <a:cubicBezTo>
                    <a:pt x="2684" y="1240"/>
                    <a:pt x="2684" y="1205"/>
                    <a:pt x="2648" y="1181"/>
                  </a:cubicBezTo>
                  <a:cubicBezTo>
                    <a:pt x="2618" y="1163"/>
                    <a:pt x="2594" y="1175"/>
                    <a:pt x="2570" y="1211"/>
                  </a:cubicBezTo>
                  <a:cubicBezTo>
                    <a:pt x="2385" y="1521"/>
                    <a:pt x="2111" y="1652"/>
                    <a:pt x="1747" y="1622"/>
                  </a:cubicBezTo>
                  <a:cubicBezTo>
                    <a:pt x="1467" y="1598"/>
                    <a:pt x="1277" y="1479"/>
                    <a:pt x="1157" y="1240"/>
                  </a:cubicBezTo>
                  <a:cubicBezTo>
                    <a:pt x="1133" y="1217"/>
                    <a:pt x="1121" y="1205"/>
                    <a:pt x="1080" y="1217"/>
                  </a:cubicBezTo>
                  <a:close/>
                  <a:moveTo>
                    <a:pt x="990" y="2826"/>
                  </a:moveTo>
                  <a:cubicBezTo>
                    <a:pt x="1241" y="3112"/>
                    <a:pt x="1891" y="3232"/>
                    <a:pt x="2290" y="2999"/>
                  </a:cubicBezTo>
                  <a:cubicBezTo>
                    <a:pt x="2350" y="2969"/>
                    <a:pt x="2403" y="2922"/>
                    <a:pt x="2415" y="2832"/>
                  </a:cubicBezTo>
                  <a:cubicBezTo>
                    <a:pt x="1938" y="3071"/>
                    <a:pt x="1485" y="3101"/>
                    <a:pt x="990" y="282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43"/>
            <p:cNvSpPr/>
            <p:nvPr/>
          </p:nvSpPr>
          <p:spPr>
            <a:xfrm>
              <a:off x="5660801" y="2025861"/>
              <a:ext cx="205584" cy="104778"/>
            </a:xfrm>
            <a:custGeom>
              <a:rect b="b" l="l" r="r" t="t"/>
              <a:pathLst>
                <a:path extrusionOk="0" h="1319" w="2588">
                  <a:moveTo>
                    <a:pt x="2087" y="180"/>
                  </a:moveTo>
                  <a:cubicBezTo>
                    <a:pt x="2057" y="263"/>
                    <a:pt x="2105" y="293"/>
                    <a:pt x="2176" y="335"/>
                  </a:cubicBezTo>
                  <a:cubicBezTo>
                    <a:pt x="2277" y="388"/>
                    <a:pt x="2367" y="394"/>
                    <a:pt x="2468" y="394"/>
                  </a:cubicBezTo>
                  <a:cubicBezTo>
                    <a:pt x="2534" y="394"/>
                    <a:pt x="2587" y="412"/>
                    <a:pt x="2582" y="490"/>
                  </a:cubicBezTo>
                  <a:cubicBezTo>
                    <a:pt x="2576" y="561"/>
                    <a:pt x="2522" y="597"/>
                    <a:pt x="2444" y="585"/>
                  </a:cubicBezTo>
                  <a:cubicBezTo>
                    <a:pt x="2409" y="579"/>
                    <a:pt x="2379" y="567"/>
                    <a:pt x="2343" y="561"/>
                  </a:cubicBezTo>
                  <a:cubicBezTo>
                    <a:pt x="2224" y="519"/>
                    <a:pt x="2176" y="537"/>
                    <a:pt x="2128" y="651"/>
                  </a:cubicBezTo>
                  <a:cubicBezTo>
                    <a:pt x="2099" y="716"/>
                    <a:pt x="2087" y="782"/>
                    <a:pt x="2099" y="847"/>
                  </a:cubicBezTo>
                  <a:cubicBezTo>
                    <a:pt x="2111" y="967"/>
                    <a:pt x="2057" y="1026"/>
                    <a:pt x="1956" y="1080"/>
                  </a:cubicBezTo>
                  <a:cubicBezTo>
                    <a:pt x="1783" y="1163"/>
                    <a:pt x="1598" y="1205"/>
                    <a:pt x="1419" y="1265"/>
                  </a:cubicBezTo>
                  <a:cubicBezTo>
                    <a:pt x="1270" y="1318"/>
                    <a:pt x="1127" y="1247"/>
                    <a:pt x="984" y="1193"/>
                  </a:cubicBezTo>
                  <a:cubicBezTo>
                    <a:pt x="888" y="1157"/>
                    <a:pt x="793" y="1110"/>
                    <a:pt x="686" y="1086"/>
                  </a:cubicBezTo>
                  <a:cubicBezTo>
                    <a:pt x="626" y="1074"/>
                    <a:pt x="614" y="1050"/>
                    <a:pt x="596" y="996"/>
                  </a:cubicBezTo>
                  <a:cubicBezTo>
                    <a:pt x="543" y="758"/>
                    <a:pt x="358" y="537"/>
                    <a:pt x="125" y="513"/>
                  </a:cubicBezTo>
                  <a:cubicBezTo>
                    <a:pt x="54" y="507"/>
                    <a:pt x="30" y="460"/>
                    <a:pt x="18" y="400"/>
                  </a:cubicBezTo>
                  <a:cubicBezTo>
                    <a:pt x="0" y="341"/>
                    <a:pt x="0" y="293"/>
                    <a:pt x="60" y="245"/>
                  </a:cubicBezTo>
                  <a:cubicBezTo>
                    <a:pt x="113" y="209"/>
                    <a:pt x="155" y="215"/>
                    <a:pt x="209" y="245"/>
                  </a:cubicBezTo>
                  <a:cubicBezTo>
                    <a:pt x="238" y="269"/>
                    <a:pt x="268" y="293"/>
                    <a:pt x="304" y="305"/>
                  </a:cubicBezTo>
                  <a:cubicBezTo>
                    <a:pt x="495" y="382"/>
                    <a:pt x="614" y="341"/>
                    <a:pt x="656" y="180"/>
                  </a:cubicBezTo>
                  <a:cubicBezTo>
                    <a:pt x="680" y="102"/>
                    <a:pt x="704" y="90"/>
                    <a:pt x="775" y="120"/>
                  </a:cubicBezTo>
                  <a:cubicBezTo>
                    <a:pt x="1049" y="233"/>
                    <a:pt x="1335" y="215"/>
                    <a:pt x="1616" y="174"/>
                  </a:cubicBezTo>
                  <a:cubicBezTo>
                    <a:pt x="1699" y="156"/>
                    <a:pt x="1777" y="114"/>
                    <a:pt x="1848" y="72"/>
                  </a:cubicBezTo>
                  <a:cubicBezTo>
                    <a:pt x="1872" y="66"/>
                    <a:pt x="1884" y="42"/>
                    <a:pt x="1914" y="42"/>
                  </a:cubicBezTo>
                  <a:cubicBezTo>
                    <a:pt x="2075" y="1"/>
                    <a:pt x="2099" y="7"/>
                    <a:pt x="2087" y="18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43"/>
            <p:cNvSpPr/>
            <p:nvPr/>
          </p:nvSpPr>
          <p:spPr>
            <a:xfrm>
              <a:off x="5665012" y="2109668"/>
              <a:ext cx="189538" cy="100965"/>
            </a:xfrm>
            <a:custGeom>
              <a:rect b="b" l="l" r="r" t="t"/>
              <a:pathLst>
                <a:path extrusionOk="0" h="1271" w="2386">
                  <a:moveTo>
                    <a:pt x="352" y="84"/>
                  </a:moveTo>
                  <a:cubicBezTo>
                    <a:pt x="543" y="55"/>
                    <a:pt x="722" y="138"/>
                    <a:pt x="889" y="210"/>
                  </a:cubicBezTo>
                  <a:cubicBezTo>
                    <a:pt x="1157" y="341"/>
                    <a:pt x="1426" y="299"/>
                    <a:pt x="1694" y="210"/>
                  </a:cubicBezTo>
                  <a:cubicBezTo>
                    <a:pt x="1825" y="168"/>
                    <a:pt x="1962" y="114"/>
                    <a:pt x="2087" y="43"/>
                  </a:cubicBezTo>
                  <a:cubicBezTo>
                    <a:pt x="2153" y="1"/>
                    <a:pt x="2314" y="43"/>
                    <a:pt x="2344" y="102"/>
                  </a:cubicBezTo>
                  <a:cubicBezTo>
                    <a:pt x="2385" y="192"/>
                    <a:pt x="2356" y="293"/>
                    <a:pt x="2266" y="347"/>
                  </a:cubicBezTo>
                  <a:cubicBezTo>
                    <a:pt x="2183" y="400"/>
                    <a:pt x="2087" y="406"/>
                    <a:pt x="1998" y="436"/>
                  </a:cubicBezTo>
                  <a:cubicBezTo>
                    <a:pt x="1855" y="490"/>
                    <a:pt x="1807" y="567"/>
                    <a:pt x="1843" y="710"/>
                  </a:cubicBezTo>
                  <a:cubicBezTo>
                    <a:pt x="1897" y="943"/>
                    <a:pt x="1849" y="1038"/>
                    <a:pt x="1634" y="1134"/>
                  </a:cubicBezTo>
                  <a:cubicBezTo>
                    <a:pt x="1360" y="1265"/>
                    <a:pt x="1080" y="1271"/>
                    <a:pt x="800" y="1158"/>
                  </a:cubicBezTo>
                  <a:cubicBezTo>
                    <a:pt x="567" y="1068"/>
                    <a:pt x="484" y="859"/>
                    <a:pt x="466" y="639"/>
                  </a:cubicBezTo>
                  <a:cubicBezTo>
                    <a:pt x="448" y="532"/>
                    <a:pt x="424" y="472"/>
                    <a:pt x="346" y="412"/>
                  </a:cubicBezTo>
                  <a:cubicBezTo>
                    <a:pt x="287" y="371"/>
                    <a:pt x="227" y="323"/>
                    <a:pt x="150" y="299"/>
                  </a:cubicBezTo>
                  <a:cubicBezTo>
                    <a:pt x="108" y="287"/>
                    <a:pt x="78" y="263"/>
                    <a:pt x="48" y="228"/>
                  </a:cubicBezTo>
                  <a:cubicBezTo>
                    <a:pt x="1" y="174"/>
                    <a:pt x="19" y="138"/>
                    <a:pt x="78" y="102"/>
                  </a:cubicBezTo>
                  <a:cubicBezTo>
                    <a:pt x="168" y="61"/>
                    <a:pt x="263" y="90"/>
                    <a:pt x="352" y="8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43"/>
            <p:cNvSpPr/>
            <p:nvPr/>
          </p:nvSpPr>
          <p:spPr>
            <a:xfrm>
              <a:off x="5669778" y="1948170"/>
              <a:ext cx="184772" cy="87222"/>
            </a:xfrm>
            <a:custGeom>
              <a:rect b="b" l="l" r="r" t="t"/>
              <a:pathLst>
                <a:path extrusionOk="0" h="1098" w="2326">
                  <a:moveTo>
                    <a:pt x="567" y="901"/>
                  </a:moveTo>
                  <a:cubicBezTo>
                    <a:pt x="525" y="889"/>
                    <a:pt x="531" y="842"/>
                    <a:pt x="525" y="812"/>
                  </a:cubicBezTo>
                  <a:cubicBezTo>
                    <a:pt x="471" y="687"/>
                    <a:pt x="394" y="621"/>
                    <a:pt x="239" y="681"/>
                  </a:cubicBezTo>
                  <a:cubicBezTo>
                    <a:pt x="215" y="687"/>
                    <a:pt x="203" y="693"/>
                    <a:pt x="179" y="693"/>
                  </a:cubicBezTo>
                  <a:cubicBezTo>
                    <a:pt x="114" y="704"/>
                    <a:pt x="0" y="633"/>
                    <a:pt x="6" y="585"/>
                  </a:cubicBezTo>
                  <a:cubicBezTo>
                    <a:pt x="6" y="508"/>
                    <a:pt x="78" y="496"/>
                    <a:pt x="125" y="484"/>
                  </a:cubicBezTo>
                  <a:cubicBezTo>
                    <a:pt x="137" y="484"/>
                    <a:pt x="149" y="484"/>
                    <a:pt x="155" y="478"/>
                  </a:cubicBezTo>
                  <a:cubicBezTo>
                    <a:pt x="185" y="454"/>
                    <a:pt x="227" y="454"/>
                    <a:pt x="257" y="454"/>
                  </a:cubicBezTo>
                  <a:cubicBezTo>
                    <a:pt x="292" y="454"/>
                    <a:pt x="328" y="466"/>
                    <a:pt x="352" y="424"/>
                  </a:cubicBezTo>
                  <a:cubicBezTo>
                    <a:pt x="507" y="383"/>
                    <a:pt x="513" y="377"/>
                    <a:pt x="513" y="216"/>
                  </a:cubicBezTo>
                  <a:cubicBezTo>
                    <a:pt x="513" y="180"/>
                    <a:pt x="507" y="144"/>
                    <a:pt x="507" y="114"/>
                  </a:cubicBezTo>
                  <a:cubicBezTo>
                    <a:pt x="507" y="84"/>
                    <a:pt x="531" y="67"/>
                    <a:pt x="561" y="78"/>
                  </a:cubicBezTo>
                  <a:cubicBezTo>
                    <a:pt x="591" y="84"/>
                    <a:pt x="626" y="84"/>
                    <a:pt x="644" y="55"/>
                  </a:cubicBezTo>
                  <a:lnTo>
                    <a:pt x="650" y="49"/>
                  </a:lnTo>
                  <a:lnTo>
                    <a:pt x="656" y="49"/>
                  </a:lnTo>
                  <a:cubicBezTo>
                    <a:pt x="680" y="49"/>
                    <a:pt x="692" y="49"/>
                    <a:pt x="710" y="31"/>
                  </a:cubicBezTo>
                  <a:cubicBezTo>
                    <a:pt x="853" y="1"/>
                    <a:pt x="990" y="7"/>
                    <a:pt x="1127" y="31"/>
                  </a:cubicBezTo>
                  <a:cubicBezTo>
                    <a:pt x="1139" y="37"/>
                    <a:pt x="1157" y="37"/>
                    <a:pt x="1169" y="49"/>
                  </a:cubicBezTo>
                  <a:cubicBezTo>
                    <a:pt x="1199" y="37"/>
                    <a:pt x="1222" y="49"/>
                    <a:pt x="1246" y="55"/>
                  </a:cubicBezTo>
                  <a:cubicBezTo>
                    <a:pt x="1258" y="67"/>
                    <a:pt x="1276" y="78"/>
                    <a:pt x="1300" y="67"/>
                  </a:cubicBezTo>
                  <a:cubicBezTo>
                    <a:pt x="1395" y="67"/>
                    <a:pt x="1467" y="126"/>
                    <a:pt x="1556" y="150"/>
                  </a:cubicBezTo>
                  <a:cubicBezTo>
                    <a:pt x="1562" y="168"/>
                    <a:pt x="1580" y="168"/>
                    <a:pt x="1586" y="150"/>
                  </a:cubicBezTo>
                  <a:cubicBezTo>
                    <a:pt x="1610" y="138"/>
                    <a:pt x="1640" y="138"/>
                    <a:pt x="1670" y="144"/>
                  </a:cubicBezTo>
                  <a:cubicBezTo>
                    <a:pt x="1687" y="144"/>
                    <a:pt x="1699" y="150"/>
                    <a:pt x="1711" y="150"/>
                  </a:cubicBezTo>
                  <a:cubicBezTo>
                    <a:pt x="1729" y="186"/>
                    <a:pt x="1747" y="228"/>
                    <a:pt x="1753" y="269"/>
                  </a:cubicBezTo>
                  <a:cubicBezTo>
                    <a:pt x="1771" y="383"/>
                    <a:pt x="1843" y="454"/>
                    <a:pt x="1944" y="496"/>
                  </a:cubicBezTo>
                  <a:cubicBezTo>
                    <a:pt x="1974" y="508"/>
                    <a:pt x="2003" y="508"/>
                    <a:pt x="2027" y="484"/>
                  </a:cubicBezTo>
                  <a:cubicBezTo>
                    <a:pt x="2057" y="472"/>
                    <a:pt x="2081" y="454"/>
                    <a:pt x="2111" y="448"/>
                  </a:cubicBezTo>
                  <a:cubicBezTo>
                    <a:pt x="2153" y="436"/>
                    <a:pt x="2206" y="394"/>
                    <a:pt x="2248" y="454"/>
                  </a:cubicBezTo>
                  <a:cubicBezTo>
                    <a:pt x="2290" y="514"/>
                    <a:pt x="2325" y="573"/>
                    <a:pt x="2242" y="633"/>
                  </a:cubicBezTo>
                  <a:cubicBezTo>
                    <a:pt x="2230" y="645"/>
                    <a:pt x="2206" y="651"/>
                    <a:pt x="2188" y="651"/>
                  </a:cubicBezTo>
                  <a:cubicBezTo>
                    <a:pt x="2063" y="633"/>
                    <a:pt x="1968" y="681"/>
                    <a:pt x="1914" y="806"/>
                  </a:cubicBezTo>
                  <a:cubicBezTo>
                    <a:pt x="1902" y="836"/>
                    <a:pt x="1890" y="871"/>
                    <a:pt x="1848" y="889"/>
                  </a:cubicBezTo>
                  <a:cubicBezTo>
                    <a:pt x="1711" y="931"/>
                    <a:pt x="1592" y="1020"/>
                    <a:pt x="1455" y="1044"/>
                  </a:cubicBezTo>
                  <a:cubicBezTo>
                    <a:pt x="1431" y="1044"/>
                    <a:pt x="1407" y="1044"/>
                    <a:pt x="1383" y="1068"/>
                  </a:cubicBezTo>
                  <a:cubicBezTo>
                    <a:pt x="1312" y="1080"/>
                    <a:pt x="1234" y="1098"/>
                    <a:pt x="1163" y="1074"/>
                  </a:cubicBezTo>
                  <a:cubicBezTo>
                    <a:pt x="1139" y="1044"/>
                    <a:pt x="1109" y="1044"/>
                    <a:pt x="1079" y="1050"/>
                  </a:cubicBezTo>
                  <a:cubicBezTo>
                    <a:pt x="960" y="1080"/>
                    <a:pt x="859" y="1032"/>
                    <a:pt x="746" y="1003"/>
                  </a:cubicBezTo>
                  <a:cubicBezTo>
                    <a:pt x="692" y="955"/>
                    <a:pt x="644" y="913"/>
                    <a:pt x="567" y="90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43"/>
            <p:cNvSpPr/>
            <p:nvPr/>
          </p:nvSpPr>
          <p:spPr>
            <a:xfrm>
              <a:off x="5456642" y="1407355"/>
              <a:ext cx="250149" cy="152599"/>
            </a:xfrm>
            <a:custGeom>
              <a:rect b="b" l="l" r="r" t="t"/>
              <a:pathLst>
                <a:path extrusionOk="0" h="1921" w="3149">
                  <a:moveTo>
                    <a:pt x="185" y="1074"/>
                  </a:moveTo>
                  <a:cubicBezTo>
                    <a:pt x="155" y="972"/>
                    <a:pt x="138" y="871"/>
                    <a:pt x="90" y="775"/>
                  </a:cubicBezTo>
                  <a:cubicBezTo>
                    <a:pt x="0" y="555"/>
                    <a:pt x="36" y="364"/>
                    <a:pt x="179" y="191"/>
                  </a:cubicBezTo>
                  <a:cubicBezTo>
                    <a:pt x="239" y="120"/>
                    <a:pt x="322" y="66"/>
                    <a:pt x="394" y="0"/>
                  </a:cubicBezTo>
                  <a:cubicBezTo>
                    <a:pt x="424" y="48"/>
                    <a:pt x="483" y="96"/>
                    <a:pt x="418" y="167"/>
                  </a:cubicBezTo>
                  <a:cubicBezTo>
                    <a:pt x="304" y="299"/>
                    <a:pt x="287" y="436"/>
                    <a:pt x="334" y="603"/>
                  </a:cubicBezTo>
                  <a:cubicBezTo>
                    <a:pt x="388" y="770"/>
                    <a:pt x="501" y="895"/>
                    <a:pt x="650" y="984"/>
                  </a:cubicBezTo>
                  <a:cubicBezTo>
                    <a:pt x="764" y="1050"/>
                    <a:pt x="889" y="1074"/>
                    <a:pt x="1002" y="1133"/>
                  </a:cubicBezTo>
                  <a:cubicBezTo>
                    <a:pt x="1181" y="1229"/>
                    <a:pt x="1378" y="1264"/>
                    <a:pt x="1568" y="1330"/>
                  </a:cubicBezTo>
                  <a:cubicBezTo>
                    <a:pt x="1843" y="1431"/>
                    <a:pt x="2123" y="1431"/>
                    <a:pt x="2409" y="1491"/>
                  </a:cubicBezTo>
                  <a:cubicBezTo>
                    <a:pt x="2445" y="1497"/>
                    <a:pt x="2492" y="1479"/>
                    <a:pt x="2534" y="1479"/>
                  </a:cubicBezTo>
                  <a:cubicBezTo>
                    <a:pt x="2689" y="1467"/>
                    <a:pt x="2713" y="1437"/>
                    <a:pt x="2701" y="1282"/>
                  </a:cubicBezTo>
                  <a:cubicBezTo>
                    <a:pt x="2689" y="1163"/>
                    <a:pt x="2689" y="1163"/>
                    <a:pt x="2797" y="1151"/>
                  </a:cubicBezTo>
                  <a:cubicBezTo>
                    <a:pt x="2868" y="1145"/>
                    <a:pt x="2952" y="1121"/>
                    <a:pt x="3017" y="1145"/>
                  </a:cubicBezTo>
                  <a:cubicBezTo>
                    <a:pt x="3095" y="1175"/>
                    <a:pt x="3041" y="1264"/>
                    <a:pt x="3065" y="1330"/>
                  </a:cubicBezTo>
                  <a:cubicBezTo>
                    <a:pt x="3148" y="1533"/>
                    <a:pt x="3011" y="1688"/>
                    <a:pt x="2958" y="1861"/>
                  </a:cubicBezTo>
                  <a:cubicBezTo>
                    <a:pt x="2952" y="1890"/>
                    <a:pt x="2928" y="1890"/>
                    <a:pt x="2910" y="1884"/>
                  </a:cubicBezTo>
                  <a:cubicBezTo>
                    <a:pt x="2594" y="1867"/>
                    <a:pt x="2272" y="1920"/>
                    <a:pt x="1962" y="1855"/>
                  </a:cubicBezTo>
                  <a:cubicBezTo>
                    <a:pt x="1753" y="1807"/>
                    <a:pt x="1551" y="1735"/>
                    <a:pt x="1366" y="1646"/>
                  </a:cubicBezTo>
                  <a:cubicBezTo>
                    <a:pt x="978" y="1467"/>
                    <a:pt x="597" y="1288"/>
                    <a:pt x="227" y="1080"/>
                  </a:cubicBezTo>
                  <a:cubicBezTo>
                    <a:pt x="215" y="1074"/>
                    <a:pt x="203" y="1074"/>
                    <a:pt x="185" y="107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43"/>
            <p:cNvSpPr/>
            <p:nvPr/>
          </p:nvSpPr>
          <p:spPr>
            <a:xfrm>
              <a:off x="5681615" y="1878583"/>
              <a:ext cx="157763" cy="74433"/>
            </a:xfrm>
            <a:custGeom>
              <a:rect b="b" l="l" r="r" t="t"/>
              <a:pathLst>
                <a:path extrusionOk="0" h="937" w="1986">
                  <a:moveTo>
                    <a:pt x="1986" y="537"/>
                  </a:moveTo>
                  <a:cubicBezTo>
                    <a:pt x="1986" y="656"/>
                    <a:pt x="1926" y="692"/>
                    <a:pt x="1813" y="633"/>
                  </a:cubicBezTo>
                  <a:cubicBezTo>
                    <a:pt x="1735" y="597"/>
                    <a:pt x="1646" y="609"/>
                    <a:pt x="1604" y="674"/>
                  </a:cubicBezTo>
                  <a:cubicBezTo>
                    <a:pt x="1580" y="704"/>
                    <a:pt x="1574" y="746"/>
                    <a:pt x="1556" y="782"/>
                  </a:cubicBezTo>
                  <a:cubicBezTo>
                    <a:pt x="1544" y="823"/>
                    <a:pt x="1580" y="901"/>
                    <a:pt x="1515" y="925"/>
                  </a:cubicBezTo>
                  <a:cubicBezTo>
                    <a:pt x="1461" y="937"/>
                    <a:pt x="1419" y="895"/>
                    <a:pt x="1366" y="877"/>
                  </a:cubicBezTo>
                  <a:cubicBezTo>
                    <a:pt x="1079" y="788"/>
                    <a:pt x="793" y="764"/>
                    <a:pt x="507" y="859"/>
                  </a:cubicBezTo>
                  <a:cubicBezTo>
                    <a:pt x="453" y="877"/>
                    <a:pt x="412" y="883"/>
                    <a:pt x="358" y="859"/>
                  </a:cubicBezTo>
                  <a:cubicBezTo>
                    <a:pt x="298" y="829"/>
                    <a:pt x="292" y="788"/>
                    <a:pt x="298" y="734"/>
                  </a:cubicBezTo>
                  <a:cubicBezTo>
                    <a:pt x="298" y="650"/>
                    <a:pt x="245" y="609"/>
                    <a:pt x="173" y="603"/>
                  </a:cubicBezTo>
                  <a:lnTo>
                    <a:pt x="90" y="603"/>
                  </a:lnTo>
                  <a:cubicBezTo>
                    <a:pt x="54" y="603"/>
                    <a:pt x="0" y="609"/>
                    <a:pt x="6" y="555"/>
                  </a:cubicBezTo>
                  <a:cubicBezTo>
                    <a:pt x="6" y="501"/>
                    <a:pt x="24" y="454"/>
                    <a:pt x="96" y="454"/>
                  </a:cubicBezTo>
                  <a:cubicBezTo>
                    <a:pt x="263" y="436"/>
                    <a:pt x="298" y="400"/>
                    <a:pt x="304" y="245"/>
                  </a:cubicBezTo>
                  <a:lnTo>
                    <a:pt x="304" y="179"/>
                  </a:lnTo>
                  <a:cubicBezTo>
                    <a:pt x="316" y="138"/>
                    <a:pt x="328" y="108"/>
                    <a:pt x="376" y="102"/>
                  </a:cubicBezTo>
                  <a:cubicBezTo>
                    <a:pt x="614" y="78"/>
                    <a:pt x="841" y="1"/>
                    <a:pt x="1079" y="18"/>
                  </a:cubicBezTo>
                  <a:cubicBezTo>
                    <a:pt x="1163" y="30"/>
                    <a:pt x="1240" y="30"/>
                    <a:pt x="1312" y="54"/>
                  </a:cubicBezTo>
                  <a:cubicBezTo>
                    <a:pt x="1407" y="96"/>
                    <a:pt x="1491" y="126"/>
                    <a:pt x="1497" y="257"/>
                  </a:cubicBezTo>
                  <a:cubicBezTo>
                    <a:pt x="1509" y="394"/>
                    <a:pt x="1634" y="460"/>
                    <a:pt x="1765" y="430"/>
                  </a:cubicBezTo>
                  <a:cubicBezTo>
                    <a:pt x="1789" y="424"/>
                    <a:pt x="1807" y="412"/>
                    <a:pt x="1825" y="412"/>
                  </a:cubicBezTo>
                  <a:cubicBezTo>
                    <a:pt x="1932" y="388"/>
                    <a:pt x="1986" y="430"/>
                    <a:pt x="1986" y="53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43"/>
            <p:cNvSpPr/>
            <p:nvPr/>
          </p:nvSpPr>
          <p:spPr>
            <a:xfrm>
              <a:off x="5674465" y="1824565"/>
              <a:ext cx="155459" cy="55527"/>
            </a:xfrm>
            <a:custGeom>
              <a:rect b="b" l="l" r="r" t="t"/>
              <a:pathLst>
                <a:path extrusionOk="0" h="699" w="1957">
                  <a:moveTo>
                    <a:pt x="752" y="1"/>
                  </a:moveTo>
                  <a:cubicBezTo>
                    <a:pt x="919" y="1"/>
                    <a:pt x="1080" y="7"/>
                    <a:pt x="1247" y="55"/>
                  </a:cubicBezTo>
                  <a:cubicBezTo>
                    <a:pt x="1307" y="72"/>
                    <a:pt x="1372" y="90"/>
                    <a:pt x="1432" y="90"/>
                  </a:cubicBezTo>
                  <a:cubicBezTo>
                    <a:pt x="1527" y="90"/>
                    <a:pt x="1587" y="102"/>
                    <a:pt x="1628" y="204"/>
                  </a:cubicBezTo>
                  <a:cubicBezTo>
                    <a:pt x="1646" y="263"/>
                    <a:pt x="1706" y="281"/>
                    <a:pt x="1766" y="281"/>
                  </a:cubicBezTo>
                  <a:cubicBezTo>
                    <a:pt x="1813" y="281"/>
                    <a:pt x="1849" y="293"/>
                    <a:pt x="1897" y="305"/>
                  </a:cubicBezTo>
                  <a:cubicBezTo>
                    <a:pt x="1944" y="335"/>
                    <a:pt x="1956" y="382"/>
                    <a:pt x="1944" y="430"/>
                  </a:cubicBezTo>
                  <a:cubicBezTo>
                    <a:pt x="1939" y="484"/>
                    <a:pt x="1903" y="478"/>
                    <a:pt x="1867" y="478"/>
                  </a:cubicBezTo>
                  <a:cubicBezTo>
                    <a:pt x="1789" y="478"/>
                    <a:pt x="1718" y="490"/>
                    <a:pt x="1676" y="543"/>
                  </a:cubicBezTo>
                  <a:cubicBezTo>
                    <a:pt x="1617" y="633"/>
                    <a:pt x="1545" y="621"/>
                    <a:pt x="1462" y="603"/>
                  </a:cubicBezTo>
                  <a:cubicBezTo>
                    <a:pt x="1217" y="573"/>
                    <a:pt x="961" y="591"/>
                    <a:pt x="722" y="657"/>
                  </a:cubicBezTo>
                  <a:cubicBezTo>
                    <a:pt x="675" y="669"/>
                    <a:pt x="621" y="669"/>
                    <a:pt x="567" y="687"/>
                  </a:cubicBezTo>
                  <a:cubicBezTo>
                    <a:pt x="502" y="698"/>
                    <a:pt x="472" y="681"/>
                    <a:pt x="466" y="609"/>
                  </a:cubicBezTo>
                  <a:cubicBezTo>
                    <a:pt x="448" y="502"/>
                    <a:pt x="394" y="454"/>
                    <a:pt x="287" y="454"/>
                  </a:cubicBezTo>
                  <a:cubicBezTo>
                    <a:pt x="227" y="454"/>
                    <a:pt x="168" y="460"/>
                    <a:pt x="114" y="478"/>
                  </a:cubicBezTo>
                  <a:cubicBezTo>
                    <a:pt x="55" y="484"/>
                    <a:pt x="19" y="460"/>
                    <a:pt x="7" y="412"/>
                  </a:cubicBezTo>
                  <a:cubicBezTo>
                    <a:pt x="1" y="359"/>
                    <a:pt x="13" y="311"/>
                    <a:pt x="66" y="299"/>
                  </a:cubicBezTo>
                  <a:cubicBezTo>
                    <a:pt x="138" y="275"/>
                    <a:pt x="204" y="269"/>
                    <a:pt x="269" y="263"/>
                  </a:cubicBezTo>
                  <a:cubicBezTo>
                    <a:pt x="382" y="245"/>
                    <a:pt x="388" y="221"/>
                    <a:pt x="400" y="114"/>
                  </a:cubicBezTo>
                  <a:cubicBezTo>
                    <a:pt x="412" y="25"/>
                    <a:pt x="436" y="7"/>
                    <a:pt x="520" y="7"/>
                  </a:cubicBezTo>
                  <a:cubicBezTo>
                    <a:pt x="567" y="7"/>
                    <a:pt x="603" y="13"/>
                    <a:pt x="651" y="13"/>
                  </a:cubicBezTo>
                  <a:cubicBezTo>
                    <a:pt x="681" y="1"/>
                    <a:pt x="716" y="1"/>
                    <a:pt x="752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43"/>
            <p:cNvSpPr/>
            <p:nvPr/>
          </p:nvSpPr>
          <p:spPr>
            <a:xfrm>
              <a:off x="5705288" y="1780556"/>
              <a:ext cx="94769" cy="42658"/>
            </a:xfrm>
            <a:custGeom>
              <a:rect b="b" l="l" r="r" t="t"/>
              <a:pathLst>
                <a:path extrusionOk="0" h="537" w="1193">
                  <a:moveTo>
                    <a:pt x="215" y="489"/>
                  </a:moveTo>
                  <a:cubicBezTo>
                    <a:pt x="48" y="495"/>
                    <a:pt x="0" y="430"/>
                    <a:pt x="60" y="293"/>
                  </a:cubicBezTo>
                  <a:cubicBezTo>
                    <a:pt x="66" y="269"/>
                    <a:pt x="84" y="245"/>
                    <a:pt x="96" y="227"/>
                  </a:cubicBezTo>
                  <a:cubicBezTo>
                    <a:pt x="120" y="179"/>
                    <a:pt x="78" y="114"/>
                    <a:pt x="138" y="84"/>
                  </a:cubicBezTo>
                  <a:cubicBezTo>
                    <a:pt x="209" y="54"/>
                    <a:pt x="275" y="0"/>
                    <a:pt x="358" y="18"/>
                  </a:cubicBezTo>
                  <a:cubicBezTo>
                    <a:pt x="626" y="48"/>
                    <a:pt x="895" y="48"/>
                    <a:pt x="1139" y="179"/>
                  </a:cubicBezTo>
                  <a:cubicBezTo>
                    <a:pt x="1181" y="203"/>
                    <a:pt x="1193" y="227"/>
                    <a:pt x="1187" y="263"/>
                  </a:cubicBezTo>
                  <a:cubicBezTo>
                    <a:pt x="1169" y="316"/>
                    <a:pt x="1157" y="370"/>
                    <a:pt x="1151" y="418"/>
                  </a:cubicBezTo>
                  <a:cubicBezTo>
                    <a:pt x="1127" y="531"/>
                    <a:pt x="1121" y="537"/>
                    <a:pt x="1020" y="501"/>
                  </a:cubicBezTo>
                  <a:cubicBezTo>
                    <a:pt x="793" y="412"/>
                    <a:pt x="567" y="436"/>
                    <a:pt x="334" y="477"/>
                  </a:cubicBezTo>
                  <a:cubicBezTo>
                    <a:pt x="287" y="477"/>
                    <a:pt x="239" y="489"/>
                    <a:pt x="215" y="48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43"/>
            <p:cNvSpPr/>
            <p:nvPr/>
          </p:nvSpPr>
          <p:spPr>
            <a:xfrm>
              <a:off x="5417796" y="1495452"/>
              <a:ext cx="303213" cy="495452"/>
            </a:xfrm>
            <a:custGeom>
              <a:rect b="b" l="l" r="r" t="t"/>
              <a:pathLst>
                <a:path extrusionOk="0" h="6237" w="3817">
                  <a:moveTo>
                    <a:pt x="3679" y="2647"/>
                  </a:moveTo>
                  <a:cubicBezTo>
                    <a:pt x="3596" y="2737"/>
                    <a:pt x="3500" y="2826"/>
                    <a:pt x="3387" y="2886"/>
                  </a:cubicBezTo>
                  <a:cubicBezTo>
                    <a:pt x="3375" y="2892"/>
                    <a:pt x="3369" y="2898"/>
                    <a:pt x="3351" y="2904"/>
                  </a:cubicBezTo>
                  <a:cubicBezTo>
                    <a:pt x="3321" y="2904"/>
                    <a:pt x="3309" y="2922"/>
                    <a:pt x="3292" y="2946"/>
                  </a:cubicBezTo>
                  <a:cubicBezTo>
                    <a:pt x="3280" y="2963"/>
                    <a:pt x="3262" y="2975"/>
                    <a:pt x="3238" y="2975"/>
                  </a:cubicBezTo>
                  <a:lnTo>
                    <a:pt x="3232" y="2975"/>
                  </a:lnTo>
                  <a:lnTo>
                    <a:pt x="3226" y="2981"/>
                  </a:lnTo>
                  <a:cubicBezTo>
                    <a:pt x="3208" y="2987"/>
                    <a:pt x="3202" y="2993"/>
                    <a:pt x="3190" y="3011"/>
                  </a:cubicBezTo>
                  <a:cubicBezTo>
                    <a:pt x="3083" y="3041"/>
                    <a:pt x="3071" y="3142"/>
                    <a:pt x="2999" y="3214"/>
                  </a:cubicBezTo>
                  <a:cubicBezTo>
                    <a:pt x="2987" y="3220"/>
                    <a:pt x="2981" y="3226"/>
                    <a:pt x="2964" y="3244"/>
                  </a:cubicBezTo>
                  <a:cubicBezTo>
                    <a:pt x="2874" y="3333"/>
                    <a:pt x="2779" y="3405"/>
                    <a:pt x="2636" y="3464"/>
                  </a:cubicBezTo>
                  <a:cubicBezTo>
                    <a:pt x="2701" y="3309"/>
                    <a:pt x="2785" y="3202"/>
                    <a:pt x="2880" y="3107"/>
                  </a:cubicBezTo>
                  <a:cubicBezTo>
                    <a:pt x="2987" y="3011"/>
                    <a:pt x="3035" y="2892"/>
                    <a:pt x="3053" y="2755"/>
                  </a:cubicBezTo>
                  <a:cubicBezTo>
                    <a:pt x="3059" y="2677"/>
                    <a:pt x="3107" y="2624"/>
                    <a:pt x="3160" y="2576"/>
                  </a:cubicBezTo>
                  <a:cubicBezTo>
                    <a:pt x="3232" y="2510"/>
                    <a:pt x="3321" y="2457"/>
                    <a:pt x="3381" y="2379"/>
                  </a:cubicBezTo>
                  <a:lnTo>
                    <a:pt x="3405" y="2355"/>
                  </a:lnTo>
                  <a:cubicBezTo>
                    <a:pt x="3464" y="2320"/>
                    <a:pt x="3500" y="2242"/>
                    <a:pt x="3578" y="2212"/>
                  </a:cubicBezTo>
                  <a:cubicBezTo>
                    <a:pt x="3578" y="2188"/>
                    <a:pt x="3584" y="2170"/>
                    <a:pt x="3584" y="2147"/>
                  </a:cubicBezTo>
                  <a:cubicBezTo>
                    <a:pt x="3584" y="2111"/>
                    <a:pt x="3554" y="2093"/>
                    <a:pt x="3542" y="2063"/>
                  </a:cubicBezTo>
                  <a:cubicBezTo>
                    <a:pt x="3482" y="1914"/>
                    <a:pt x="3464" y="1765"/>
                    <a:pt x="3584" y="1622"/>
                  </a:cubicBezTo>
                  <a:lnTo>
                    <a:pt x="3584" y="1527"/>
                  </a:lnTo>
                  <a:cubicBezTo>
                    <a:pt x="3578" y="1473"/>
                    <a:pt x="3536" y="1437"/>
                    <a:pt x="3506" y="1395"/>
                  </a:cubicBezTo>
                  <a:cubicBezTo>
                    <a:pt x="3464" y="1395"/>
                    <a:pt x="3411" y="1401"/>
                    <a:pt x="3363" y="1401"/>
                  </a:cubicBezTo>
                  <a:cubicBezTo>
                    <a:pt x="3321" y="1437"/>
                    <a:pt x="3274" y="1467"/>
                    <a:pt x="3232" y="1503"/>
                  </a:cubicBezTo>
                  <a:cubicBezTo>
                    <a:pt x="3226" y="1515"/>
                    <a:pt x="3208" y="1521"/>
                    <a:pt x="3202" y="1527"/>
                  </a:cubicBezTo>
                  <a:cubicBezTo>
                    <a:pt x="3137" y="1574"/>
                    <a:pt x="3089" y="1646"/>
                    <a:pt x="3005" y="1670"/>
                  </a:cubicBezTo>
                  <a:cubicBezTo>
                    <a:pt x="2993" y="1676"/>
                    <a:pt x="2987" y="1682"/>
                    <a:pt x="2970" y="1682"/>
                  </a:cubicBezTo>
                  <a:cubicBezTo>
                    <a:pt x="2910" y="1711"/>
                    <a:pt x="2844" y="1735"/>
                    <a:pt x="2785" y="1765"/>
                  </a:cubicBezTo>
                  <a:cubicBezTo>
                    <a:pt x="2767" y="1771"/>
                    <a:pt x="2761" y="1771"/>
                    <a:pt x="2749" y="1783"/>
                  </a:cubicBezTo>
                  <a:cubicBezTo>
                    <a:pt x="2707" y="1783"/>
                    <a:pt x="2666" y="1789"/>
                    <a:pt x="2630" y="1789"/>
                  </a:cubicBezTo>
                  <a:cubicBezTo>
                    <a:pt x="2624" y="1801"/>
                    <a:pt x="2612" y="1801"/>
                    <a:pt x="2600" y="1789"/>
                  </a:cubicBezTo>
                  <a:cubicBezTo>
                    <a:pt x="2552" y="1783"/>
                    <a:pt x="2511" y="1783"/>
                    <a:pt x="2463" y="1789"/>
                  </a:cubicBezTo>
                  <a:cubicBezTo>
                    <a:pt x="2427" y="1819"/>
                    <a:pt x="2397" y="1819"/>
                    <a:pt x="2367" y="1783"/>
                  </a:cubicBezTo>
                  <a:cubicBezTo>
                    <a:pt x="2332" y="1759"/>
                    <a:pt x="2290" y="1735"/>
                    <a:pt x="2248" y="1741"/>
                  </a:cubicBezTo>
                  <a:cubicBezTo>
                    <a:pt x="2206" y="1741"/>
                    <a:pt x="2153" y="1765"/>
                    <a:pt x="2105" y="1711"/>
                  </a:cubicBezTo>
                  <a:cubicBezTo>
                    <a:pt x="2016" y="1646"/>
                    <a:pt x="1902" y="1622"/>
                    <a:pt x="1801" y="1580"/>
                  </a:cubicBezTo>
                  <a:cubicBezTo>
                    <a:pt x="1777" y="1580"/>
                    <a:pt x="1765" y="1574"/>
                    <a:pt x="1759" y="1556"/>
                  </a:cubicBezTo>
                  <a:lnTo>
                    <a:pt x="1557" y="1467"/>
                  </a:lnTo>
                  <a:cubicBezTo>
                    <a:pt x="1408" y="1395"/>
                    <a:pt x="1253" y="1324"/>
                    <a:pt x="1103" y="1258"/>
                  </a:cubicBezTo>
                  <a:cubicBezTo>
                    <a:pt x="1080" y="1258"/>
                    <a:pt x="1062" y="1252"/>
                    <a:pt x="1056" y="1234"/>
                  </a:cubicBezTo>
                  <a:lnTo>
                    <a:pt x="1056" y="1234"/>
                  </a:lnTo>
                  <a:cubicBezTo>
                    <a:pt x="1050" y="1228"/>
                    <a:pt x="1044" y="1223"/>
                    <a:pt x="1026" y="1223"/>
                  </a:cubicBezTo>
                  <a:cubicBezTo>
                    <a:pt x="877" y="1163"/>
                    <a:pt x="764" y="1079"/>
                    <a:pt x="764" y="901"/>
                  </a:cubicBezTo>
                  <a:cubicBezTo>
                    <a:pt x="764" y="895"/>
                    <a:pt x="758" y="895"/>
                    <a:pt x="758" y="889"/>
                  </a:cubicBezTo>
                  <a:cubicBezTo>
                    <a:pt x="752" y="871"/>
                    <a:pt x="746" y="865"/>
                    <a:pt x="746" y="847"/>
                  </a:cubicBezTo>
                  <a:cubicBezTo>
                    <a:pt x="752" y="841"/>
                    <a:pt x="746" y="835"/>
                    <a:pt x="734" y="829"/>
                  </a:cubicBezTo>
                  <a:cubicBezTo>
                    <a:pt x="686" y="817"/>
                    <a:pt x="662" y="799"/>
                    <a:pt x="716" y="758"/>
                  </a:cubicBezTo>
                  <a:cubicBezTo>
                    <a:pt x="704" y="740"/>
                    <a:pt x="704" y="710"/>
                    <a:pt x="698" y="686"/>
                  </a:cubicBezTo>
                  <a:cubicBezTo>
                    <a:pt x="638" y="489"/>
                    <a:pt x="597" y="298"/>
                    <a:pt x="722" y="114"/>
                  </a:cubicBezTo>
                  <a:cubicBezTo>
                    <a:pt x="734" y="96"/>
                    <a:pt x="716" y="72"/>
                    <a:pt x="692" y="60"/>
                  </a:cubicBezTo>
                  <a:cubicBezTo>
                    <a:pt x="686" y="54"/>
                    <a:pt x="674" y="42"/>
                    <a:pt x="662" y="36"/>
                  </a:cubicBezTo>
                  <a:lnTo>
                    <a:pt x="662" y="0"/>
                  </a:lnTo>
                  <a:lnTo>
                    <a:pt x="627" y="0"/>
                  </a:lnTo>
                  <a:lnTo>
                    <a:pt x="513" y="0"/>
                  </a:lnTo>
                  <a:cubicBezTo>
                    <a:pt x="466" y="60"/>
                    <a:pt x="466" y="132"/>
                    <a:pt x="454" y="191"/>
                  </a:cubicBezTo>
                  <a:cubicBezTo>
                    <a:pt x="424" y="394"/>
                    <a:pt x="388" y="597"/>
                    <a:pt x="448" y="787"/>
                  </a:cubicBezTo>
                  <a:cubicBezTo>
                    <a:pt x="555" y="1157"/>
                    <a:pt x="758" y="1467"/>
                    <a:pt x="1109" y="1652"/>
                  </a:cubicBezTo>
                  <a:cubicBezTo>
                    <a:pt x="1115" y="1652"/>
                    <a:pt x="1121" y="1664"/>
                    <a:pt x="1133" y="1670"/>
                  </a:cubicBezTo>
                  <a:cubicBezTo>
                    <a:pt x="1270" y="1795"/>
                    <a:pt x="1449" y="1855"/>
                    <a:pt x="1610" y="1950"/>
                  </a:cubicBezTo>
                  <a:cubicBezTo>
                    <a:pt x="1658" y="1980"/>
                    <a:pt x="1712" y="1992"/>
                    <a:pt x="1771" y="2004"/>
                  </a:cubicBezTo>
                  <a:cubicBezTo>
                    <a:pt x="2004" y="2051"/>
                    <a:pt x="2224" y="2087"/>
                    <a:pt x="2433" y="2206"/>
                  </a:cubicBezTo>
                  <a:cubicBezTo>
                    <a:pt x="2594" y="2296"/>
                    <a:pt x="2636" y="2457"/>
                    <a:pt x="2540" y="2600"/>
                  </a:cubicBezTo>
                  <a:cubicBezTo>
                    <a:pt x="2511" y="2647"/>
                    <a:pt x="2463" y="2659"/>
                    <a:pt x="2445" y="2695"/>
                  </a:cubicBezTo>
                  <a:cubicBezTo>
                    <a:pt x="2427" y="2725"/>
                    <a:pt x="2403" y="2737"/>
                    <a:pt x="2373" y="2725"/>
                  </a:cubicBezTo>
                  <a:lnTo>
                    <a:pt x="2224" y="2725"/>
                  </a:lnTo>
                  <a:cubicBezTo>
                    <a:pt x="2206" y="2737"/>
                    <a:pt x="2177" y="2737"/>
                    <a:pt x="2159" y="2713"/>
                  </a:cubicBezTo>
                  <a:cubicBezTo>
                    <a:pt x="2087" y="2689"/>
                    <a:pt x="2010" y="2689"/>
                    <a:pt x="1926" y="2707"/>
                  </a:cubicBezTo>
                  <a:cubicBezTo>
                    <a:pt x="1920" y="2719"/>
                    <a:pt x="1908" y="2719"/>
                    <a:pt x="1896" y="2707"/>
                  </a:cubicBezTo>
                  <a:cubicBezTo>
                    <a:pt x="1801" y="2683"/>
                    <a:pt x="1706" y="2683"/>
                    <a:pt x="1610" y="2636"/>
                  </a:cubicBezTo>
                  <a:cubicBezTo>
                    <a:pt x="1354" y="2516"/>
                    <a:pt x="1092" y="2397"/>
                    <a:pt x="871" y="2212"/>
                  </a:cubicBezTo>
                  <a:cubicBezTo>
                    <a:pt x="847" y="2176"/>
                    <a:pt x="835" y="2129"/>
                    <a:pt x="776" y="2117"/>
                  </a:cubicBezTo>
                  <a:lnTo>
                    <a:pt x="776" y="2117"/>
                  </a:lnTo>
                  <a:cubicBezTo>
                    <a:pt x="764" y="1998"/>
                    <a:pt x="686" y="1914"/>
                    <a:pt x="615" y="1825"/>
                  </a:cubicBezTo>
                  <a:cubicBezTo>
                    <a:pt x="579" y="1694"/>
                    <a:pt x="519" y="1556"/>
                    <a:pt x="519" y="1413"/>
                  </a:cubicBezTo>
                  <a:cubicBezTo>
                    <a:pt x="519" y="1324"/>
                    <a:pt x="466" y="1234"/>
                    <a:pt x="400" y="1157"/>
                  </a:cubicBezTo>
                  <a:cubicBezTo>
                    <a:pt x="346" y="1234"/>
                    <a:pt x="311" y="1324"/>
                    <a:pt x="340" y="1401"/>
                  </a:cubicBezTo>
                  <a:cubicBezTo>
                    <a:pt x="400" y="1562"/>
                    <a:pt x="418" y="1741"/>
                    <a:pt x="489" y="1902"/>
                  </a:cubicBezTo>
                  <a:cubicBezTo>
                    <a:pt x="489" y="1932"/>
                    <a:pt x="495" y="1944"/>
                    <a:pt x="519" y="1968"/>
                  </a:cubicBezTo>
                  <a:cubicBezTo>
                    <a:pt x="525" y="2010"/>
                    <a:pt x="537" y="2063"/>
                    <a:pt x="573" y="2099"/>
                  </a:cubicBezTo>
                  <a:cubicBezTo>
                    <a:pt x="609" y="2176"/>
                    <a:pt x="638" y="2260"/>
                    <a:pt x="686" y="2331"/>
                  </a:cubicBezTo>
                  <a:cubicBezTo>
                    <a:pt x="752" y="2451"/>
                    <a:pt x="811" y="2576"/>
                    <a:pt x="901" y="2683"/>
                  </a:cubicBezTo>
                  <a:cubicBezTo>
                    <a:pt x="1002" y="2826"/>
                    <a:pt x="1169" y="2892"/>
                    <a:pt x="1312" y="2975"/>
                  </a:cubicBezTo>
                  <a:cubicBezTo>
                    <a:pt x="1479" y="3071"/>
                    <a:pt x="1670" y="3160"/>
                    <a:pt x="1837" y="3262"/>
                  </a:cubicBezTo>
                  <a:cubicBezTo>
                    <a:pt x="1974" y="3345"/>
                    <a:pt x="1986" y="3405"/>
                    <a:pt x="1944" y="3554"/>
                  </a:cubicBezTo>
                  <a:cubicBezTo>
                    <a:pt x="1914" y="3661"/>
                    <a:pt x="1855" y="3756"/>
                    <a:pt x="1771" y="3828"/>
                  </a:cubicBezTo>
                  <a:lnTo>
                    <a:pt x="1747" y="3852"/>
                  </a:lnTo>
                  <a:cubicBezTo>
                    <a:pt x="1700" y="3888"/>
                    <a:pt x="1676" y="3935"/>
                    <a:pt x="1646" y="3989"/>
                  </a:cubicBezTo>
                  <a:cubicBezTo>
                    <a:pt x="1640" y="3995"/>
                    <a:pt x="1622" y="4001"/>
                    <a:pt x="1616" y="4007"/>
                  </a:cubicBezTo>
                  <a:cubicBezTo>
                    <a:pt x="1557" y="4037"/>
                    <a:pt x="1491" y="4048"/>
                    <a:pt x="1419" y="4054"/>
                  </a:cubicBezTo>
                  <a:cubicBezTo>
                    <a:pt x="1414" y="4060"/>
                    <a:pt x="1402" y="4060"/>
                    <a:pt x="1390" y="4054"/>
                  </a:cubicBezTo>
                  <a:cubicBezTo>
                    <a:pt x="1372" y="4054"/>
                    <a:pt x="1348" y="4054"/>
                    <a:pt x="1324" y="4048"/>
                  </a:cubicBezTo>
                  <a:cubicBezTo>
                    <a:pt x="1312" y="4060"/>
                    <a:pt x="1300" y="4054"/>
                    <a:pt x="1294" y="4037"/>
                  </a:cubicBezTo>
                  <a:cubicBezTo>
                    <a:pt x="1103" y="3899"/>
                    <a:pt x="931" y="3738"/>
                    <a:pt x="817" y="3524"/>
                  </a:cubicBezTo>
                  <a:cubicBezTo>
                    <a:pt x="716" y="3321"/>
                    <a:pt x="609" y="3124"/>
                    <a:pt x="513" y="2922"/>
                  </a:cubicBezTo>
                  <a:cubicBezTo>
                    <a:pt x="507" y="2916"/>
                    <a:pt x="507" y="2898"/>
                    <a:pt x="495" y="2892"/>
                  </a:cubicBezTo>
                  <a:cubicBezTo>
                    <a:pt x="507" y="2826"/>
                    <a:pt x="466" y="2773"/>
                    <a:pt x="454" y="2707"/>
                  </a:cubicBezTo>
                  <a:cubicBezTo>
                    <a:pt x="406" y="2534"/>
                    <a:pt x="346" y="2355"/>
                    <a:pt x="370" y="2176"/>
                  </a:cubicBezTo>
                  <a:cubicBezTo>
                    <a:pt x="388" y="2063"/>
                    <a:pt x="364" y="1968"/>
                    <a:pt x="311" y="1872"/>
                  </a:cubicBezTo>
                  <a:cubicBezTo>
                    <a:pt x="317" y="1813"/>
                    <a:pt x="281" y="1771"/>
                    <a:pt x="257" y="1729"/>
                  </a:cubicBezTo>
                  <a:cubicBezTo>
                    <a:pt x="221" y="1765"/>
                    <a:pt x="197" y="1813"/>
                    <a:pt x="191" y="1872"/>
                  </a:cubicBezTo>
                  <a:cubicBezTo>
                    <a:pt x="138" y="2027"/>
                    <a:pt x="132" y="2182"/>
                    <a:pt x="162" y="2337"/>
                  </a:cubicBezTo>
                  <a:cubicBezTo>
                    <a:pt x="191" y="2486"/>
                    <a:pt x="215" y="2630"/>
                    <a:pt x="251" y="2779"/>
                  </a:cubicBezTo>
                  <a:cubicBezTo>
                    <a:pt x="305" y="2993"/>
                    <a:pt x="334" y="3226"/>
                    <a:pt x="466" y="3422"/>
                  </a:cubicBezTo>
                  <a:cubicBezTo>
                    <a:pt x="579" y="3578"/>
                    <a:pt x="674" y="3750"/>
                    <a:pt x="764" y="3929"/>
                  </a:cubicBezTo>
                  <a:cubicBezTo>
                    <a:pt x="865" y="4120"/>
                    <a:pt x="984" y="4305"/>
                    <a:pt x="1133" y="4472"/>
                  </a:cubicBezTo>
                  <a:cubicBezTo>
                    <a:pt x="1229" y="4585"/>
                    <a:pt x="1211" y="4716"/>
                    <a:pt x="1223" y="4841"/>
                  </a:cubicBezTo>
                  <a:cubicBezTo>
                    <a:pt x="1229" y="4955"/>
                    <a:pt x="1103" y="4985"/>
                    <a:pt x="1044" y="5044"/>
                  </a:cubicBezTo>
                  <a:cubicBezTo>
                    <a:pt x="990" y="5098"/>
                    <a:pt x="925" y="5038"/>
                    <a:pt x="871" y="5008"/>
                  </a:cubicBezTo>
                  <a:cubicBezTo>
                    <a:pt x="776" y="4955"/>
                    <a:pt x="692" y="4889"/>
                    <a:pt x="638" y="4800"/>
                  </a:cubicBezTo>
                  <a:cubicBezTo>
                    <a:pt x="633" y="4782"/>
                    <a:pt x="627" y="4776"/>
                    <a:pt x="615" y="4770"/>
                  </a:cubicBezTo>
                  <a:cubicBezTo>
                    <a:pt x="549" y="4633"/>
                    <a:pt x="406" y="4382"/>
                    <a:pt x="370" y="4299"/>
                  </a:cubicBezTo>
                  <a:cubicBezTo>
                    <a:pt x="215" y="3995"/>
                    <a:pt x="191" y="3661"/>
                    <a:pt x="167" y="3333"/>
                  </a:cubicBezTo>
                  <a:cubicBezTo>
                    <a:pt x="156" y="3142"/>
                    <a:pt x="167" y="3142"/>
                    <a:pt x="96" y="3041"/>
                  </a:cubicBezTo>
                  <a:cubicBezTo>
                    <a:pt x="90" y="3130"/>
                    <a:pt x="96" y="3220"/>
                    <a:pt x="72" y="3291"/>
                  </a:cubicBezTo>
                  <a:cubicBezTo>
                    <a:pt x="1" y="3607"/>
                    <a:pt x="72" y="3899"/>
                    <a:pt x="179" y="4198"/>
                  </a:cubicBezTo>
                  <a:cubicBezTo>
                    <a:pt x="221" y="4329"/>
                    <a:pt x="305" y="4454"/>
                    <a:pt x="299" y="4603"/>
                  </a:cubicBezTo>
                  <a:cubicBezTo>
                    <a:pt x="299" y="4615"/>
                    <a:pt x="340" y="4716"/>
                    <a:pt x="394" y="4824"/>
                  </a:cubicBezTo>
                  <a:cubicBezTo>
                    <a:pt x="394" y="4830"/>
                    <a:pt x="400" y="4835"/>
                    <a:pt x="400" y="4841"/>
                  </a:cubicBezTo>
                  <a:cubicBezTo>
                    <a:pt x="430" y="4895"/>
                    <a:pt x="454" y="4955"/>
                    <a:pt x="477" y="4990"/>
                  </a:cubicBezTo>
                  <a:lnTo>
                    <a:pt x="495" y="5038"/>
                  </a:lnTo>
                  <a:cubicBezTo>
                    <a:pt x="507" y="5044"/>
                    <a:pt x="507" y="5050"/>
                    <a:pt x="507" y="5050"/>
                  </a:cubicBezTo>
                  <a:cubicBezTo>
                    <a:pt x="519" y="5080"/>
                    <a:pt x="543" y="5104"/>
                    <a:pt x="567" y="5128"/>
                  </a:cubicBezTo>
                  <a:cubicBezTo>
                    <a:pt x="638" y="5199"/>
                    <a:pt x="704" y="5289"/>
                    <a:pt x="776" y="5408"/>
                  </a:cubicBezTo>
                  <a:cubicBezTo>
                    <a:pt x="692" y="5378"/>
                    <a:pt x="644" y="5336"/>
                    <a:pt x="609" y="5306"/>
                  </a:cubicBezTo>
                  <a:cubicBezTo>
                    <a:pt x="430" y="5157"/>
                    <a:pt x="328" y="4955"/>
                    <a:pt x="215" y="4764"/>
                  </a:cubicBezTo>
                  <a:cubicBezTo>
                    <a:pt x="215" y="4704"/>
                    <a:pt x="197" y="4657"/>
                    <a:pt x="150" y="4603"/>
                  </a:cubicBezTo>
                  <a:cubicBezTo>
                    <a:pt x="108" y="4674"/>
                    <a:pt x="78" y="4722"/>
                    <a:pt x="96" y="4800"/>
                  </a:cubicBezTo>
                  <a:cubicBezTo>
                    <a:pt x="72" y="4853"/>
                    <a:pt x="78" y="4901"/>
                    <a:pt x="96" y="4955"/>
                  </a:cubicBezTo>
                  <a:lnTo>
                    <a:pt x="209" y="5247"/>
                  </a:lnTo>
                  <a:lnTo>
                    <a:pt x="251" y="5312"/>
                  </a:lnTo>
                  <a:cubicBezTo>
                    <a:pt x="340" y="5479"/>
                    <a:pt x="483" y="5599"/>
                    <a:pt x="615" y="5718"/>
                  </a:cubicBezTo>
                  <a:cubicBezTo>
                    <a:pt x="644" y="5748"/>
                    <a:pt x="692" y="5760"/>
                    <a:pt x="704" y="5795"/>
                  </a:cubicBezTo>
                  <a:cubicBezTo>
                    <a:pt x="722" y="5837"/>
                    <a:pt x="686" y="5819"/>
                    <a:pt x="668" y="5825"/>
                  </a:cubicBezTo>
                  <a:cubicBezTo>
                    <a:pt x="495" y="5760"/>
                    <a:pt x="388" y="5628"/>
                    <a:pt x="251" y="5497"/>
                  </a:cubicBezTo>
                  <a:cubicBezTo>
                    <a:pt x="197" y="5658"/>
                    <a:pt x="245" y="5766"/>
                    <a:pt x="334" y="5873"/>
                  </a:cubicBezTo>
                  <a:cubicBezTo>
                    <a:pt x="406" y="5962"/>
                    <a:pt x="513" y="5956"/>
                    <a:pt x="609" y="5956"/>
                  </a:cubicBezTo>
                  <a:cubicBezTo>
                    <a:pt x="734" y="6123"/>
                    <a:pt x="901" y="6231"/>
                    <a:pt x="1115" y="6237"/>
                  </a:cubicBezTo>
                  <a:lnTo>
                    <a:pt x="1253" y="6237"/>
                  </a:lnTo>
                  <a:cubicBezTo>
                    <a:pt x="1414" y="6201"/>
                    <a:pt x="1497" y="6087"/>
                    <a:pt x="1557" y="5944"/>
                  </a:cubicBezTo>
                  <a:cubicBezTo>
                    <a:pt x="1598" y="5849"/>
                    <a:pt x="1640" y="5754"/>
                    <a:pt x="1700" y="5664"/>
                  </a:cubicBezTo>
                  <a:cubicBezTo>
                    <a:pt x="1801" y="5491"/>
                    <a:pt x="1980" y="5378"/>
                    <a:pt x="2069" y="5163"/>
                  </a:cubicBezTo>
                  <a:cubicBezTo>
                    <a:pt x="1974" y="5181"/>
                    <a:pt x="1896" y="5193"/>
                    <a:pt x="1861" y="5259"/>
                  </a:cubicBezTo>
                  <a:cubicBezTo>
                    <a:pt x="1789" y="5402"/>
                    <a:pt x="1676" y="5515"/>
                    <a:pt x="1539" y="5605"/>
                  </a:cubicBezTo>
                  <a:cubicBezTo>
                    <a:pt x="1402" y="5640"/>
                    <a:pt x="1360" y="5670"/>
                    <a:pt x="1264" y="5628"/>
                  </a:cubicBezTo>
                  <a:cubicBezTo>
                    <a:pt x="1479" y="5569"/>
                    <a:pt x="1563" y="5509"/>
                    <a:pt x="1682" y="5312"/>
                  </a:cubicBezTo>
                  <a:cubicBezTo>
                    <a:pt x="1747" y="5217"/>
                    <a:pt x="1819" y="5110"/>
                    <a:pt x="1926" y="5074"/>
                  </a:cubicBezTo>
                  <a:cubicBezTo>
                    <a:pt x="2087" y="5014"/>
                    <a:pt x="2195" y="4913"/>
                    <a:pt x="2278" y="4770"/>
                  </a:cubicBezTo>
                  <a:cubicBezTo>
                    <a:pt x="2367" y="4710"/>
                    <a:pt x="2427" y="4627"/>
                    <a:pt x="2457" y="4531"/>
                  </a:cubicBezTo>
                  <a:cubicBezTo>
                    <a:pt x="2361" y="4561"/>
                    <a:pt x="2272" y="4603"/>
                    <a:pt x="2206" y="4680"/>
                  </a:cubicBezTo>
                  <a:cubicBezTo>
                    <a:pt x="2087" y="4722"/>
                    <a:pt x="1974" y="4770"/>
                    <a:pt x="1855" y="4824"/>
                  </a:cubicBezTo>
                  <a:cubicBezTo>
                    <a:pt x="1831" y="4824"/>
                    <a:pt x="1807" y="4824"/>
                    <a:pt x="1795" y="4841"/>
                  </a:cubicBezTo>
                  <a:cubicBezTo>
                    <a:pt x="1718" y="4841"/>
                    <a:pt x="1652" y="4895"/>
                    <a:pt x="1580" y="4889"/>
                  </a:cubicBezTo>
                  <a:cubicBezTo>
                    <a:pt x="1670" y="4835"/>
                    <a:pt x="1759" y="4776"/>
                    <a:pt x="1855" y="4740"/>
                  </a:cubicBezTo>
                  <a:cubicBezTo>
                    <a:pt x="2105" y="4645"/>
                    <a:pt x="2302" y="4460"/>
                    <a:pt x="2493" y="4281"/>
                  </a:cubicBezTo>
                  <a:cubicBezTo>
                    <a:pt x="2630" y="4156"/>
                    <a:pt x="2725" y="3995"/>
                    <a:pt x="2880" y="3888"/>
                  </a:cubicBezTo>
                  <a:cubicBezTo>
                    <a:pt x="2952" y="3846"/>
                    <a:pt x="2993" y="3780"/>
                    <a:pt x="3023" y="3703"/>
                  </a:cubicBezTo>
                  <a:cubicBezTo>
                    <a:pt x="3071" y="3589"/>
                    <a:pt x="3142" y="3494"/>
                    <a:pt x="3232" y="3405"/>
                  </a:cubicBezTo>
                  <a:cubicBezTo>
                    <a:pt x="3369" y="3279"/>
                    <a:pt x="3518" y="3166"/>
                    <a:pt x="3637" y="3017"/>
                  </a:cubicBezTo>
                  <a:lnTo>
                    <a:pt x="3655" y="2993"/>
                  </a:lnTo>
                  <a:cubicBezTo>
                    <a:pt x="3715" y="2957"/>
                    <a:pt x="3763" y="2904"/>
                    <a:pt x="3798" y="2856"/>
                  </a:cubicBezTo>
                  <a:cubicBezTo>
                    <a:pt x="3816" y="2677"/>
                    <a:pt x="3816" y="2677"/>
                    <a:pt x="3679" y="26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43"/>
            <p:cNvSpPr/>
            <p:nvPr/>
          </p:nvSpPr>
          <p:spPr>
            <a:xfrm>
              <a:off x="5787666" y="1322595"/>
              <a:ext cx="303213" cy="676808"/>
            </a:xfrm>
            <a:custGeom>
              <a:rect b="b" l="l" r="r" t="t"/>
              <a:pathLst>
                <a:path extrusionOk="0" h="8520" w="3817">
                  <a:moveTo>
                    <a:pt x="3769" y="5688"/>
                  </a:moveTo>
                  <a:cubicBezTo>
                    <a:pt x="3781" y="5658"/>
                    <a:pt x="3781" y="5616"/>
                    <a:pt x="3763" y="5587"/>
                  </a:cubicBezTo>
                  <a:cubicBezTo>
                    <a:pt x="3757" y="5575"/>
                    <a:pt x="3757" y="5557"/>
                    <a:pt x="3751" y="5539"/>
                  </a:cubicBezTo>
                  <a:cubicBezTo>
                    <a:pt x="3757" y="5426"/>
                    <a:pt x="3733" y="5312"/>
                    <a:pt x="3703" y="5211"/>
                  </a:cubicBezTo>
                  <a:cubicBezTo>
                    <a:pt x="3649" y="5038"/>
                    <a:pt x="3649" y="4859"/>
                    <a:pt x="3703" y="4692"/>
                  </a:cubicBezTo>
                  <a:cubicBezTo>
                    <a:pt x="3769" y="4466"/>
                    <a:pt x="3727" y="4245"/>
                    <a:pt x="3649" y="4025"/>
                  </a:cubicBezTo>
                  <a:cubicBezTo>
                    <a:pt x="3614" y="4001"/>
                    <a:pt x="3560" y="3977"/>
                    <a:pt x="3620" y="3929"/>
                  </a:cubicBezTo>
                  <a:cubicBezTo>
                    <a:pt x="3620" y="3798"/>
                    <a:pt x="3560" y="3673"/>
                    <a:pt x="3572" y="3548"/>
                  </a:cubicBezTo>
                  <a:cubicBezTo>
                    <a:pt x="3608" y="3273"/>
                    <a:pt x="3572" y="2993"/>
                    <a:pt x="3483" y="2737"/>
                  </a:cubicBezTo>
                  <a:cubicBezTo>
                    <a:pt x="3429" y="2588"/>
                    <a:pt x="3369" y="2445"/>
                    <a:pt x="3375" y="2290"/>
                  </a:cubicBezTo>
                  <a:cubicBezTo>
                    <a:pt x="3375" y="2152"/>
                    <a:pt x="3351" y="2033"/>
                    <a:pt x="3298" y="1914"/>
                  </a:cubicBezTo>
                  <a:cubicBezTo>
                    <a:pt x="3256" y="1795"/>
                    <a:pt x="3244" y="1682"/>
                    <a:pt x="3256" y="1556"/>
                  </a:cubicBezTo>
                  <a:cubicBezTo>
                    <a:pt x="3286" y="1377"/>
                    <a:pt x="3262" y="1205"/>
                    <a:pt x="3137" y="1055"/>
                  </a:cubicBezTo>
                  <a:cubicBezTo>
                    <a:pt x="3071" y="978"/>
                    <a:pt x="3047" y="871"/>
                    <a:pt x="3041" y="775"/>
                  </a:cubicBezTo>
                  <a:cubicBezTo>
                    <a:pt x="3035" y="596"/>
                    <a:pt x="2964" y="459"/>
                    <a:pt x="2827" y="352"/>
                  </a:cubicBezTo>
                  <a:cubicBezTo>
                    <a:pt x="2779" y="310"/>
                    <a:pt x="2743" y="269"/>
                    <a:pt x="2725" y="209"/>
                  </a:cubicBezTo>
                  <a:cubicBezTo>
                    <a:pt x="2660" y="0"/>
                    <a:pt x="2660" y="0"/>
                    <a:pt x="2451" y="30"/>
                  </a:cubicBezTo>
                  <a:cubicBezTo>
                    <a:pt x="2427" y="30"/>
                    <a:pt x="2409" y="30"/>
                    <a:pt x="2392" y="72"/>
                  </a:cubicBezTo>
                  <a:cubicBezTo>
                    <a:pt x="2427" y="119"/>
                    <a:pt x="2445" y="185"/>
                    <a:pt x="2451" y="251"/>
                  </a:cubicBezTo>
                  <a:cubicBezTo>
                    <a:pt x="2481" y="412"/>
                    <a:pt x="2457" y="537"/>
                    <a:pt x="2296" y="608"/>
                  </a:cubicBezTo>
                  <a:cubicBezTo>
                    <a:pt x="2248" y="632"/>
                    <a:pt x="2207" y="668"/>
                    <a:pt x="2159" y="698"/>
                  </a:cubicBezTo>
                  <a:cubicBezTo>
                    <a:pt x="2028" y="817"/>
                    <a:pt x="1861" y="877"/>
                    <a:pt x="1694" y="924"/>
                  </a:cubicBezTo>
                  <a:cubicBezTo>
                    <a:pt x="1545" y="960"/>
                    <a:pt x="1384" y="954"/>
                    <a:pt x="1235" y="996"/>
                  </a:cubicBezTo>
                  <a:cubicBezTo>
                    <a:pt x="1163" y="1020"/>
                    <a:pt x="1086" y="1020"/>
                    <a:pt x="1020" y="996"/>
                  </a:cubicBezTo>
                  <a:cubicBezTo>
                    <a:pt x="919" y="978"/>
                    <a:pt x="812" y="948"/>
                    <a:pt x="710" y="930"/>
                  </a:cubicBezTo>
                  <a:cubicBezTo>
                    <a:pt x="549" y="900"/>
                    <a:pt x="412" y="996"/>
                    <a:pt x="400" y="1133"/>
                  </a:cubicBezTo>
                  <a:cubicBezTo>
                    <a:pt x="394" y="1234"/>
                    <a:pt x="442" y="1324"/>
                    <a:pt x="484" y="1413"/>
                  </a:cubicBezTo>
                  <a:cubicBezTo>
                    <a:pt x="502" y="1455"/>
                    <a:pt x="537" y="1467"/>
                    <a:pt x="579" y="1461"/>
                  </a:cubicBezTo>
                  <a:cubicBezTo>
                    <a:pt x="698" y="1437"/>
                    <a:pt x="830" y="1473"/>
                    <a:pt x="949" y="1461"/>
                  </a:cubicBezTo>
                  <a:cubicBezTo>
                    <a:pt x="1283" y="1425"/>
                    <a:pt x="1575" y="1264"/>
                    <a:pt x="1861" y="1115"/>
                  </a:cubicBezTo>
                  <a:cubicBezTo>
                    <a:pt x="1968" y="1067"/>
                    <a:pt x="2070" y="996"/>
                    <a:pt x="2183" y="948"/>
                  </a:cubicBezTo>
                  <a:cubicBezTo>
                    <a:pt x="2332" y="877"/>
                    <a:pt x="2475" y="799"/>
                    <a:pt x="2558" y="656"/>
                  </a:cubicBezTo>
                  <a:cubicBezTo>
                    <a:pt x="2606" y="561"/>
                    <a:pt x="2690" y="489"/>
                    <a:pt x="2755" y="394"/>
                  </a:cubicBezTo>
                  <a:cubicBezTo>
                    <a:pt x="2755" y="531"/>
                    <a:pt x="2749" y="537"/>
                    <a:pt x="2845" y="662"/>
                  </a:cubicBezTo>
                  <a:cubicBezTo>
                    <a:pt x="2892" y="728"/>
                    <a:pt x="2928" y="787"/>
                    <a:pt x="2892" y="865"/>
                  </a:cubicBezTo>
                  <a:cubicBezTo>
                    <a:pt x="2785" y="1079"/>
                    <a:pt x="2666" y="1282"/>
                    <a:pt x="2451" y="1407"/>
                  </a:cubicBezTo>
                  <a:cubicBezTo>
                    <a:pt x="2338" y="1473"/>
                    <a:pt x="2219" y="1532"/>
                    <a:pt x="2093" y="1580"/>
                  </a:cubicBezTo>
                  <a:cubicBezTo>
                    <a:pt x="1813" y="1699"/>
                    <a:pt x="1515" y="1771"/>
                    <a:pt x="1229" y="1908"/>
                  </a:cubicBezTo>
                  <a:cubicBezTo>
                    <a:pt x="1038" y="1997"/>
                    <a:pt x="818" y="2021"/>
                    <a:pt x="603" y="1992"/>
                  </a:cubicBezTo>
                  <a:cubicBezTo>
                    <a:pt x="412" y="1962"/>
                    <a:pt x="370" y="1992"/>
                    <a:pt x="353" y="2182"/>
                  </a:cubicBezTo>
                  <a:cubicBezTo>
                    <a:pt x="353" y="2212"/>
                    <a:pt x="335" y="2236"/>
                    <a:pt x="341" y="2266"/>
                  </a:cubicBezTo>
                  <a:cubicBezTo>
                    <a:pt x="359" y="2361"/>
                    <a:pt x="323" y="2474"/>
                    <a:pt x="388" y="2570"/>
                  </a:cubicBezTo>
                  <a:cubicBezTo>
                    <a:pt x="424" y="2564"/>
                    <a:pt x="442" y="2540"/>
                    <a:pt x="448" y="2510"/>
                  </a:cubicBezTo>
                  <a:cubicBezTo>
                    <a:pt x="460" y="2391"/>
                    <a:pt x="543" y="2355"/>
                    <a:pt x="639" y="2331"/>
                  </a:cubicBezTo>
                  <a:cubicBezTo>
                    <a:pt x="698" y="2319"/>
                    <a:pt x="752" y="2296"/>
                    <a:pt x="812" y="2296"/>
                  </a:cubicBezTo>
                  <a:cubicBezTo>
                    <a:pt x="1140" y="2278"/>
                    <a:pt x="1450" y="2182"/>
                    <a:pt x="1760" y="2087"/>
                  </a:cubicBezTo>
                  <a:cubicBezTo>
                    <a:pt x="2087" y="1980"/>
                    <a:pt x="2392" y="1848"/>
                    <a:pt x="2636" y="1592"/>
                  </a:cubicBezTo>
                  <a:cubicBezTo>
                    <a:pt x="2755" y="1461"/>
                    <a:pt x="2910" y="1354"/>
                    <a:pt x="2988" y="1187"/>
                  </a:cubicBezTo>
                  <a:cubicBezTo>
                    <a:pt x="3000" y="1157"/>
                    <a:pt x="3023" y="1139"/>
                    <a:pt x="3053" y="1163"/>
                  </a:cubicBezTo>
                  <a:cubicBezTo>
                    <a:pt x="3071" y="1175"/>
                    <a:pt x="3071" y="1199"/>
                    <a:pt x="3059" y="1222"/>
                  </a:cubicBezTo>
                  <a:cubicBezTo>
                    <a:pt x="3018" y="1294"/>
                    <a:pt x="3041" y="1366"/>
                    <a:pt x="3059" y="1437"/>
                  </a:cubicBezTo>
                  <a:cubicBezTo>
                    <a:pt x="3095" y="1526"/>
                    <a:pt x="3083" y="1622"/>
                    <a:pt x="3041" y="1699"/>
                  </a:cubicBezTo>
                  <a:cubicBezTo>
                    <a:pt x="2982" y="1801"/>
                    <a:pt x="2904" y="1908"/>
                    <a:pt x="2803" y="1974"/>
                  </a:cubicBezTo>
                  <a:cubicBezTo>
                    <a:pt x="2547" y="2147"/>
                    <a:pt x="2296" y="2302"/>
                    <a:pt x="2034" y="2457"/>
                  </a:cubicBezTo>
                  <a:cubicBezTo>
                    <a:pt x="1843" y="2576"/>
                    <a:pt x="1616" y="2606"/>
                    <a:pt x="1402" y="2665"/>
                  </a:cubicBezTo>
                  <a:cubicBezTo>
                    <a:pt x="1134" y="2737"/>
                    <a:pt x="865" y="2796"/>
                    <a:pt x="585" y="2695"/>
                  </a:cubicBezTo>
                  <a:cubicBezTo>
                    <a:pt x="537" y="2683"/>
                    <a:pt x="484" y="2683"/>
                    <a:pt x="436" y="2725"/>
                  </a:cubicBezTo>
                  <a:cubicBezTo>
                    <a:pt x="370" y="2796"/>
                    <a:pt x="311" y="2868"/>
                    <a:pt x="239" y="2928"/>
                  </a:cubicBezTo>
                  <a:cubicBezTo>
                    <a:pt x="180" y="2975"/>
                    <a:pt x="239" y="3023"/>
                    <a:pt x="245" y="3071"/>
                  </a:cubicBezTo>
                  <a:cubicBezTo>
                    <a:pt x="251" y="3100"/>
                    <a:pt x="275" y="3106"/>
                    <a:pt x="305" y="3100"/>
                  </a:cubicBezTo>
                  <a:cubicBezTo>
                    <a:pt x="573" y="3035"/>
                    <a:pt x="841" y="3053"/>
                    <a:pt x="1110" y="3077"/>
                  </a:cubicBezTo>
                  <a:cubicBezTo>
                    <a:pt x="1175" y="3083"/>
                    <a:pt x="1241" y="3071"/>
                    <a:pt x="1312" y="3053"/>
                  </a:cubicBezTo>
                  <a:cubicBezTo>
                    <a:pt x="1557" y="2981"/>
                    <a:pt x="1807" y="2916"/>
                    <a:pt x="2058" y="2826"/>
                  </a:cubicBezTo>
                  <a:cubicBezTo>
                    <a:pt x="2326" y="2737"/>
                    <a:pt x="2552" y="2594"/>
                    <a:pt x="2773" y="2421"/>
                  </a:cubicBezTo>
                  <a:cubicBezTo>
                    <a:pt x="2910" y="2308"/>
                    <a:pt x="3047" y="2188"/>
                    <a:pt x="3137" y="2027"/>
                  </a:cubicBezTo>
                  <a:cubicBezTo>
                    <a:pt x="3161" y="1992"/>
                    <a:pt x="3161" y="1938"/>
                    <a:pt x="3220" y="1950"/>
                  </a:cubicBezTo>
                  <a:cubicBezTo>
                    <a:pt x="3286" y="1974"/>
                    <a:pt x="3256" y="2027"/>
                    <a:pt x="3256" y="2069"/>
                  </a:cubicBezTo>
                  <a:cubicBezTo>
                    <a:pt x="3256" y="2081"/>
                    <a:pt x="3256" y="2093"/>
                    <a:pt x="3250" y="2099"/>
                  </a:cubicBezTo>
                  <a:cubicBezTo>
                    <a:pt x="3226" y="2248"/>
                    <a:pt x="3310" y="2391"/>
                    <a:pt x="3262" y="2534"/>
                  </a:cubicBezTo>
                  <a:cubicBezTo>
                    <a:pt x="3256" y="2546"/>
                    <a:pt x="3280" y="2570"/>
                    <a:pt x="3292" y="2588"/>
                  </a:cubicBezTo>
                  <a:cubicBezTo>
                    <a:pt x="3375" y="2737"/>
                    <a:pt x="3447" y="2886"/>
                    <a:pt x="3435" y="3065"/>
                  </a:cubicBezTo>
                  <a:cubicBezTo>
                    <a:pt x="3435" y="3077"/>
                    <a:pt x="3441" y="3094"/>
                    <a:pt x="3441" y="3106"/>
                  </a:cubicBezTo>
                  <a:cubicBezTo>
                    <a:pt x="3447" y="3249"/>
                    <a:pt x="3494" y="3393"/>
                    <a:pt x="3459" y="3530"/>
                  </a:cubicBezTo>
                  <a:cubicBezTo>
                    <a:pt x="3429" y="3560"/>
                    <a:pt x="3429" y="3613"/>
                    <a:pt x="3411" y="3649"/>
                  </a:cubicBezTo>
                  <a:cubicBezTo>
                    <a:pt x="3357" y="3762"/>
                    <a:pt x="3351" y="3887"/>
                    <a:pt x="3262" y="3989"/>
                  </a:cubicBezTo>
                  <a:lnTo>
                    <a:pt x="3232" y="4019"/>
                  </a:lnTo>
                  <a:cubicBezTo>
                    <a:pt x="3178" y="4090"/>
                    <a:pt x="3119" y="4156"/>
                    <a:pt x="3071" y="4233"/>
                  </a:cubicBezTo>
                  <a:cubicBezTo>
                    <a:pt x="3059" y="4245"/>
                    <a:pt x="3053" y="4257"/>
                    <a:pt x="3041" y="4269"/>
                  </a:cubicBezTo>
                  <a:cubicBezTo>
                    <a:pt x="2874" y="4501"/>
                    <a:pt x="2666" y="4686"/>
                    <a:pt x="2397" y="4782"/>
                  </a:cubicBezTo>
                  <a:cubicBezTo>
                    <a:pt x="2386" y="4800"/>
                    <a:pt x="2368" y="4806"/>
                    <a:pt x="2344" y="4806"/>
                  </a:cubicBezTo>
                  <a:cubicBezTo>
                    <a:pt x="2308" y="4800"/>
                    <a:pt x="2284" y="4823"/>
                    <a:pt x="2272" y="4841"/>
                  </a:cubicBezTo>
                  <a:cubicBezTo>
                    <a:pt x="2254" y="4859"/>
                    <a:pt x="2242" y="4871"/>
                    <a:pt x="2219" y="4871"/>
                  </a:cubicBezTo>
                  <a:cubicBezTo>
                    <a:pt x="2153" y="4895"/>
                    <a:pt x="2076" y="4901"/>
                    <a:pt x="2016" y="4949"/>
                  </a:cubicBezTo>
                  <a:cubicBezTo>
                    <a:pt x="2004" y="4961"/>
                    <a:pt x="1986" y="4972"/>
                    <a:pt x="1974" y="4972"/>
                  </a:cubicBezTo>
                  <a:cubicBezTo>
                    <a:pt x="1849" y="4984"/>
                    <a:pt x="1736" y="4955"/>
                    <a:pt x="1622" y="4901"/>
                  </a:cubicBezTo>
                  <a:cubicBezTo>
                    <a:pt x="1593" y="4889"/>
                    <a:pt x="1557" y="4865"/>
                    <a:pt x="1521" y="4871"/>
                  </a:cubicBezTo>
                  <a:lnTo>
                    <a:pt x="1473" y="4853"/>
                  </a:lnTo>
                  <a:cubicBezTo>
                    <a:pt x="1414" y="4835"/>
                    <a:pt x="1348" y="4823"/>
                    <a:pt x="1289" y="4806"/>
                  </a:cubicBezTo>
                  <a:cubicBezTo>
                    <a:pt x="1271" y="4800"/>
                    <a:pt x="1265" y="4800"/>
                    <a:pt x="1253" y="4794"/>
                  </a:cubicBezTo>
                  <a:cubicBezTo>
                    <a:pt x="1116" y="4740"/>
                    <a:pt x="1002" y="4657"/>
                    <a:pt x="901" y="4561"/>
                  </a:cubicBezTo>
                  <a:cubicBezTo>
                    <a:pt x="865" y="4525"/>
                    <a:pt x="818" y="4484"/>
                    <a:pt x="764" y="4454"/>
                  </a:cubicBezTo>
                  <a:cubicBezTo>
                    <a:pt x="758" y="4448"/>
                    <a:pt x="752" y="4442"/>
                    <a:pt x="734" y="4436"/>
                  </a:cubicBezTo>
                  <a:cubicBezTo>
                    <a:pt x="657" y="4358"/>
                    <a:pt x="573" y="4287"/>
                    <a:pt x="484" y="4233"/>
                  </a:cubicBezTo>
                  <a:cubicBezTo>
                    <a:pt x="478" y="4227"/>
                    <a:pt x="460" y="4215"/>
                    <a:pt x="454" y="4209"/>
                  </a:cubicBezTo>
                  <a:cubicBezTo>
                    <a:pt x="418" y="4168"/>
                    <a:pt x="364" y="4144"/>
                    <a:pt x="311" y="4138"/>
                  </a:cubicBezTo>
                  <a:cubicBezTo>
                    <a:pt x="269" y="4096"/>
                    <a:pt x="251" y="4096"/>
                    <a:pt x="215" y="4084"/>
                  </a:cubicBezTo>
                  <a:cubicBezTo>
                    <a:pt x="168" y="4031"/>
                    <a:pt x="120" y="4078"/>
                    <a:pt x="96" y="4120"/>
                  </a:cubicBezTo>
                  <a:cubicBezTo>
                    <a:pt x="48" y="4197"/>
                    <a:pt x="72" y="4275"/>
                    <a:pt x="78" y="4352"/>
                  </a:cubicBezTo>
                  <a:cubicBezTo>
                    <a:pt x="90" y="4424"/>
                    <a:pt x="162" y="4406"/>
                    <a:pt x="209" y="4424"/>
                  </a:cubicBezTo>
                  <a:cubicBezTo>
                    <a:pt x="245" y="4448"/>
                    <a:pt x="287" y="4472"/>
                    <a:pt x="335" y="4496"/>
                  </a:cubicBezTo>
                  <a:lnTo>
                    <a:pt x="364" y="4525"/>
                  </a:lnTo>
                  <a:cubicBezTo>
                    <a:pt x="454" y="4633"/>
                    <a:pt x="537" y="4752"/>
                    <a:pt x="567" y="4895"/>
                  </a:cubicBezTo>
                  <a:cubicBezTo>
                    <a:pt x="609" y="5092"/>
                    <a:pt x="716" y="5247"/>
                    <a:pt x="877" y="5360"/>
                  </a:cubicBezTo>
                  <a:cubicBezTo>
                    <a:pt x="901" y="5372"/>
                    <a:pt x="925" y="5390"/>
                    <a:pt x="937" y="5408"/>
                  </a:cubicBezTo>
                  <a:cubicBezTo>
                    <a:pt x="996" y="5491"/>
                    <a:pt x="1062" y="5569"/>
                    <a:pt x="1056" y="5694"/>
                  </a:cubicBezTo>
                  <a:cubicBezTo>
                    <a:pt x="990" y="5646"/>
                    <a:pt x="967" y="5581"/>
                    <a:pt x="925" y="5545"/>
                  </a:cubicBezTo>
                  <a:cubicBezTo>
                    <a:pt x="877" y="5509"/>
                    <a:pt x="847" y="5449"/>
                    <a:pt x="782" y="5455"/>
                  </a:cubicBezTo>
                  <a:cubicBezTo>
                    <a:pt x="764" y="5449"/>
                    <a:pt x="752" y="5432"/>
                    <a:pt x="752" y="5420"/>
                  </a:cubicBezTo>
                  <a:cubicBezTo>
                    <a:pt x="728" y="5372"/>
                    <a:pt x="686" y="5348"/>
                    <a:pt x="657" y="5318"/>
                  </a:cubicBezTo>
                  <a:cubicBezTo>
                    <a:pt x="454" y="5139"/>
                    <a:pt x="245" y="4978"/>
                    <a:pt x="96" y="4752"/>
                  </a:cubicBezTo>
                  <a:cubicBezTo>
                    <a:pt x="72" y="4752"/>
                    <a:pt x="43" y="4764"/>
                    <a:pt x="19" y="4764"/>
                  </a:cubicBezTo>
                  <a:cubicBezTo>
                    <a:pt x="1" y="4889"/>
                    <a:pt x="48" y="4990"/>
                    <a:pt x="108" y="5092"/>
                  </a:cubicBezTo>
                  <a:cubicBezTo>
                    <a:pt x="168" y="5193"/>
                    <a:pt x="245" y="5283"/>
                    <a:pt x="335" y="5360"/>
                  </a:cubicBezTo>
                  <a:cubicBezTo>
                    <a:pt x="549" y="5515"/>
                    <a:pt x="663" y="5736"/>
                    <a:pt x="746" y="5986"/>
                  </a:cubicBezTo>
                  <a:cubicBezTo>
                    <a:pt x="764" y="6046"/>
                    <a:pt x="782" y="6105"/>
                    <a:pt x="824" y="6153"/>
                  </a:cubicBezTo>
                  <a:cubicBezTo>
                    <a:pt x="1002" y="6362"/>
                    <a:pt x="1193" y="6564"/>
                    <a:pt x="1438" y="6707"/>
                  </a:cubicBezTo>
                  <a:cubicBezTo>
                    <a:pt x="1527" y="6761"/>
                    <a:pt x="1599" y="6827"/>
                    <a:pt x="1682" y="6880"/>
                  </a:cubicBezTo>
                  <a:cubicBezTo>
                    <a:pt x="1748" y="6916"/>
                    <a:pt x="1766" y="6970"/>
                    <a:pt x="1742" y="7041"/>
                  </a:cubicBezTo>
                  <a:cubicBezTo>
                    <a:pt x="1730" y="7059"/>
                    <a:pt x="1718" y="7059"/>
                    <a:pt x="1712" y="7041"/>
                  </a:cubicBezTo>
                  <a:cubicBezTo>
                    <a:pt x="1593" y="7011"/>
                    <a:pt x="1503" y="6910"/>
                    <a:pt x="1378" y="6898"/>
                  </a:cubicBezTo>
                  <a:cubicBezTo>
                    <a:pt x="1324" y="6856"/>
                    <a:pt x="1271" y="6821"/>
                    <a:pt x="1205" y="6803"/>
                  </a:cubicBezTo>
                  <a:cubicBezTo>
                    <a:pt x="1199" y="6791"/>
                    <a:pt x="1193" y="6779"/>
                    <a:pt x="1175" y="6791"/>
                  </a:cubicBezTo>
                  <a:cubicBezTo>
                    <a:pt x="1163" y="6797"/>
                    <a:pt x="1175" y="6809"/>
                    <a:pt x="1181" y="6827"/>
                  </a:cubicBezTo>
                  <a:cubicBezTo>
                    <a:pt x="1193" y="6862"/>
                    <a:pt x="1211" y="6892"/>
                    <a:pt x="1241" y="6916"/>
                  </a:cubicBezTo>
                  <a:cubicBezTo>
                    <a:pt x="1259" y="6970"/>
                    <a:pt x="1295" y="7006"/>
                    <a:pt x="1330" y="7041"/>
                  </a:cubicBezTo>
                  <a:cubicBezTo>
                    <a:pt x="1402" y="7101"/>
                    <a:pt x="1473" y="7161"/>
                    <a:pt x="1509" y="7244"/>
                  </a:cubicBezTo>
                  <a:cubicBezTo>
                    <a:pt x="1569" y="7369"/>
                    <a:pt x="1676" y="7429"/>
                    <a:pt x="1795" y="7476"/>
                  </a:cubicBezTo>
                  <a:cubicBezTo>
                    <a:pt x="1950" y="7536"/>
                    <a:pt x="2028" y="7655"/>
                    <a:pt x="2064" y="7804"/>
                  </a:cubicBezTo>
                  <a:lnTo>
                    <a:pt x="2064" y="7804"/>
                  </a:lnTo>
                  <a:lnTo>
                    <a:pt x="2064" y="7804"/>
                  </a:lnTo>
                  <a:lnTo>
                    <a:pt x="2064" y="7804"/>
                  </a:lnTo>
                  <a:lnTo>
                    <a:pt x="2064" y="7810"/>
                  </a:lnTo>
                  <a:cubicBezTo>
                    <a:pt x="1950" y="7703"/>
                    <a:pt x="1807" y="7643"/>
                    <a:pt x="1658" y="7608"/>
                  </a:cubicBezTo>
                  <a:cubicBezTo>
                    <a:pt x="1646" y="7584"/>
                    <a:pt x="1616" y="7572"/>
                    <a:pt x="1593" y="7584"/>
                  </a:cubicBezTo>
                  <a:cubicBezTo>
                    <a:pt x="1563" y="7608"/>
                    <a:pt x="1581" y="7643"/>
                    <a:pt x="1599" y="7667"/>
                  </a:cubicBezTo>
                  <a:cubicBezTo>
                    <a:pt x="1599" y="7757"/>
                    <a:pt x="1646" y="7822"/>
                    <a:pt x="1700" y="7894"/>
                  </a:cubicBezTo>
                  <a:cubicBezTo>
                    <a:pt x="1771" y="7983"/>
                    <a:pt x="1885" y="8025"/>
                    <a:pt x="1974" y="8091"/>
                  </a:cubicBezTo>
                  <a:lnTo>
                    <a:pt x="1998" y="8114"/>
                  </a:lnTo>
                  <a:cubicBezTo>
                    <a:pt x="2040" y="8180"/>
                    <a:pt x="2099" y="8240"/>
                    <a:pt x="2117" y="8317"/>
                  </a:cubicBezTo>
                  <a:cubicBezTo>
                    <a:pt x="2153" y="8466"/>
                    <a:pt x="2248" y="8508"/>
                    <a:pt x="2386" y="8508"/>
                  </a:cubicBezTo>
                  <a:cubicBezTo>
                    <a:pt x="2445" y="8508"/>
                    <a:pt x="2505" y="8520"/>
                    <a:pt x="2552" y="8520"/>
                  </a:cubicBezTo>
                  <a:cubicBezTo>
                    <a:pt x="2779" y="8520"/>
                    <a:pt x="2898" y="8389"/>
                    <a:pt x="2874" y="8168"/>
                  </a:cubicBezTo>
                  <a:cubicBezTo>
                    <a:pt x="2874" y="8132"/>
                    <a:pt x="2845" y="8132"/>
                    <a:pt x="2815" y="8138"/>
                  </a:cubicBezTo>
                  <a:cubicBezTo>
                    <a:pt x="2791" y="8162"/>
                    <a:pt x="2773" y="8162"/>
                    <a:pt x="2755" y="8132"/>
                  </a:cubicBezTo>
                  <a:cubicBezTo>
                    <a:pt x="2713" y="8114"/>
                    <a:pt x="2666" y="8103"/>
                    <a:pt x="2624" y="8108"/>
                  </a:cubicBezTo>
                  <a:cubicBezTo>
                    <a:pt x="2600" y="8114"/>
                    <a:pt x="2576" y="8108"/>
                    <a:pt x="2564" y="8085"/>
                  </a:cubicBezTo>
                  <a:cubicBezTo>
                    <a:pt x="2481" y="8043"/>
                    <a:pt x="2403" y="7989"/>
                    <a:pt x="2308" y="7989"/>
                  </a:cubicBezTo>
                  <a:cubicBezTo>
                    <a:pt x="2302" y="7983"/>
                    <a:pt x="2296" y="7983"/>
                    <a:pt x="2284" y="7983"/>
                  </a:cubicBezTo>
                  <a:cubicBezTo>
                    <a:pt x="2284" y="7971"/>
                    <a:pt x="2284" y="7965"/>
                    <a:pt x="2278" y="7959"/>
                  </a:cubicBezTo>
                  <a:cubicBezTo>
                    <a:pt x="2463" y="7983"/>
                    <a:pt x="2660" y="7983"/>
                    <a:pt x="2851" y="7983"/>
                  </a:cubicBezTo>
                  <a:cubicBezTo>
                    <a:pt x="3053" y="7971"/>
                    <a:pt x="3190" y="7852"/>
                    <a:pt x="3226" y="7661"/>
                  </a:cubicBezTo>
                  <a:cubicBezTo>
                    <a:pt x="3238" y="7572"/>
                    <a:pt x="3286" y="7494"/>
                    <a:pt x="3339" y="7435"/>
                  </a:cubicBezTo>
                  <a:cubicBezTo>
                    <a:pt x="3626" y="7089"/>
                    <a:pt x="3757" y="6678"/>
                    <a:pt x="3787" y="6236"/>
                  </a:cubicBezTo>
                  <a:cubicBezTo>
                    <a:pt x="3816" y="6046"/>
                    <a:pt x="3799" y="5867"/>
                    <a:pt x="3769" y="5688"/>
                  </a:cubicBezTo>
                  <a:close/>
                  <a:moveTo>
                    <a:pt x="2099" y="6224"/>
                  </a:moveTo>
                  <a:cubicBezTo>
                    <a:pt x="2087" y="6213"/>
                    <a:pt x="2070" y="6213"/>
                    <a:pt x="2058" y="6207"/>
                  </a:cubicBezTo>
                  <a:cubicBezTo>
                    <a:pt x="1879" y="6177"/>
                    <a:pt x="1724" y="6093"/>
                    <a:pt x="1581" y="5998"/>
                  </a:cubicBezTo>
                  <a:lnTo>
                    <a:pt x="1551" y="5968"/>
                  </a:lnTo>
                  <a:cubicBezTo>
                    <a:pt x="1545" y="5956"/>
                    <a:pt x="1533" y="5938"/>
                    <a:pt x="1509" y="5932"/>
                  </a:cubicBezTo>
                  <a:cubicBezTo>
                    <a:pt x="1503" y="5914"/>
                    <a:pt x="1497" y="5909"/>
                    <a:pt x="1479" y="5897"/>
                  </a:cubicBezTo>
                  <a:cubicBezTo>
                    <a:pt x="1467" y="5855"/>
                    <a:pt x="1450" y="5819"/>
                    <a:pt x="1432" y="5783"/>
                  </a:cubicBezTo>
                  <a:cubicBezTo>
                    <a:pt x="1402" y="5718"/>
                    <a:pt x="1402" y="5670"/>
                    <a:pt x="1461" y="5598"/>
                  </a:cubicBezTo>
                  <a:cubicBezTo>
                    <a:pt x="1539" y="5497"/>
                    <a:pt x="1640" y="5455"/>
                    <a:pt x="1736" y="5402"/>
                  </a:cubicBezTo>
                  <a:cubicBezTo>
                    <a:pt x="1754" y="5396"/>
                    <a:pt x="1766" y="5396"/>
                    <a:pt x="1777" y="5390"/>
                  </a:cubicBezTo>
                  <a:cubicBezTo>
                    <a:pt x="1944" y="5414"/>
                    <a:pt x="2093" y="5360"/>
                    <a:pt x="2248" y="5312"/>
                  </a:cubicBezTo>
                  <a:cubicBezTo>
                    <a:pt x="2272" y="5283"/>
                    <a:pt x="2296" y="5283"/>
                    <a:pt x="2326" y="5288"/>
                  </a:cubicBezTo>
                  <a:cubicBezTo>
                    <a:pt x="2338" y="5283"/>
                    <a:pt x="2362" y="5277"/>
                    <a:pt x="2374" y="5271"/>
                  </a:cubicBezTo>
                  <a:cubicBezTo>
                    <a:pt x="2392" y="5259"/>
                    <a:pt x="2397" y="5259"/>
                    <a:pt x="2415" y="5253"/>
                  </a:cubicBezTo>
                  <a:cubicBezTo>
                    <a:pt x="2547" y="5211"/>
                    <a:pt x="2666" y="5133"/>
                    <a:pt x="2755" y="5020"/>
                  </a:cubicBezTo>
                  <a:cubicBezTo>
                    <a:pt x="2761" y="5014"/>
                    <a:pt x="2773" y="5008"/>
                    <a:pt x="2779" y="4990"/>
                  </a:cubicBezTo>
                  <a:cubicBezTo>
                    <a:pt x="2880" y="4895"/>
                    <a:pt x="2958" y="4770"/>
                    <a:pt x="3041" y="4651"/>
                  </a:cubicBezTo>
                  <a:cubicBezTo>
                    <a:pt x="3077" y="4597"/>
                    <a:pt x="3113" y="4543"/>
                    <a:pt x="3167" y="4507"/>
                  </a:cubicBezTo>
                  <a:cubicBezTo>
                    <a:pt x="3226" y="4472"/>
                    <a:pt x="3286" y="4418"/>
                    <a:pt x="3351" y="4466"/>
                  </a:cubicBezTo>
                  <a:cubicBezTo>
                    <a:pt x="3417" y="4507"/>
                    <a:pt x="3489" y="4561"/>
                    <a:pt x="3494" y="4662"/>
                  </a:cubicBezTo>
                  <a:cubicBezTo>
                    <a:pt x="3494" y="4782"/>
                    <a:pt x="3471" y="4895"/>
                    <a:pt x="3435" y="5008"/>
                  </a:cubicBezTo>
                  <a:cubicBezTo>
                    <a:pt x="3316" y="5336"/>
                    <a:pt x="3095" y="5598"/>
                    <a:pt x="2845" y="5843"/>
                  </a:cubicBezTo>
                  <a:cubicBezTo>
                    <a:pt x="2719" y="5974"/>
                    <a:pt x="2564" y="6064"/>
                    <a:pt x="2403" y="6147"/>
                  </a:cubicBezTo>
                  <a:cubicBezTo>
                    <a:pt x="2392" y="6153"/>
                    <a:pt x="2386" y="6165"/>
                    <a:pt x="2368" y="6165"/>
                  </a:cubicBezTo>
                  <a:cubicBezTo>
                    <a:pt x="2278" y="6230"/>
                    <a:pt x="2189" y="6213"/>
                    <a:pt x="2099" y="6224"/>
                  </a:cubicBezTo>
                  <a:close/>
                  <a:moveTo>
                    <a:pt x="3673" y="6230"/>
                  </a:moveTo>
                  <a:cubicBezTo>
                    <a:pt x="3638" y="6302"/>
                    <a:pt x="3649" y="6391"/>
                    <a:pt x="3632" y="6475"/>
                  </a:cubicBezTo>
                  <a:cubicBezTo>
                    <a:pt x="3548" y="6737"/>
                    <a:pt x="3375" y="6946"/>
                    <a:pt x="3190" y="7137"/>
                  </a:cubicBezTo>
                  <a:cubicBezTo>
                    <a:pt x="3101" y="7232"/>
                    <a:pt x="2988" y="7310"/>
                    <a:pt x="2868" y="7363"/>
                  </a:cubicBezTo>
                  <a:cubicBezTo>
                    <a:pt x="2755" y="7405"/>
                    <a:pt x="2660" y="7429"/>
                    <a:pt x="2547" y="7375"/>
                  </a:cubicBezTo>
                  <a:cubicBezTo>
                    <a:pt x="2535" y="7369"/>
                    <a:pt x="2505" y="7369"/>
                    <a:pt x="2487" y="7369"/>
                  </a:cubicBezTo>
                  <a:cubicBezTo>
                    <a:pt x="2475" y="7363"/>
                    <a:pt x="2457" y="7363"/>
                    <a:pt x="2445" y="7351"/>
                  </a:cubicBezTo>
                  <a:cubicBezTo>
                    <a:pt x="2409" y="7339"/>
                    <a:pt x="2380" y="7327"/>
                    <a:pt x="2350" y="7304"/>
                  </a:cubicBezTo>
                  <a:cubicBezTo>
                    <a:pt x="2237" y="7220"/>
                    <a:pt x="2231" y="7071"/>
                    <a:pt x="2350" y="6994"/>
                  </a:cubicBezTo>
                  <a:cubicBezTo>
                    <a:pt x="2570" y="6862"/>
                    <a:pt x="2690" y="6630"/>
                    <a:pt x="2863" y="6445"/>
                  </a:cubicBezTo>
                  <a:cubicBezTo>
                    <a:pt x="3023" y="6260"/>
                    <a:pt x="3137" y="6034"/>
                    <a:pt x="3304" y="5849"/>
                  </a:cubicBezTo>
                  <a:cubicBezTo>
                    <a:pt x="3363" y="5771"/>
                    <a:pt x="3441" y="5724"/>
                    <a:pt x="3512" y="5664"/>
                  </a:cubicBezTo>
                  <a:cubicBezTo>
                    <a:pt x="3572" y="5616"/>
                    <a:pt x="3632" y="5604"/>
                    <a:pt x="3679" y="5676"/>
                  </a:cubicBezTo>
                  <a:cubicBezTo>
                    <a:pt x="3703" y="5819"/>
                    <a:pt x="3739" y="5962"/>
                    <a:pt x="3673" y="6105"/>
                  </a:cubicBezTo>
                  <a:cubicBezTo>
                    <a:pt x="3649" y="6147"/>
                    <a:pt x="3661" y="6183"/>
                    <a:pt x="3673" y="623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43"/>
            <p:cNvSpPr/>
            <p:nvPr/>
          </p:nvSpPr>
          <p:spPr>
            <a:xfrm>
              <a:off x="5538544" y="1319735"/>
              <a:ext cx="186201" cy="103348"/>
            </a:xfrm>
            <a:custGeom>
              <a:rect b="b" l="l" r="r" t="t"/>
              <a:pathLst>
                <a:path extrusionOk="0" h="1301" w="2344">
                  <a:moveTo>
                    <a:pt x="1" y="0"/>
                  </a:moveTo>
                  <a:cubicBezTo>
                    <a:pt x="150" y="18"/>
                    <a:pt x="257" y="72"/>
                    <a:pt x="376" y="78"/>
                  </a:cubicBezTo>
                  <a:cubicBezTo>
                    <a:pt x="400" y="78"/>
                    <a:pt x="424" y="108"/>
                    <a:pt x="436" y="132"/>
                  </a:cubicBezTo>
                  <a:cubicBezTo>
                    <a:pt x="603" y="346"/>
                    <a:pt x="830" y="483"/>
                    <a:pt x="1032" y="644"/>
                  </a:cubicBezTo>
                  <a:cubicBezTo>
                    <a:pt x="1086" y="686"/>
                    <a:pt x="1128" y="728"/>
                    <a:pt x="1181" y="764"/>
                  </a:cubicBezTo>
                  <a:cubicBezTo>
                    <a:pt x="1289" y="841"/>
                    <a:pt x="1414" y="865"/>
                    <a:pt x="1533" y="805"/>
                  </a:cubicBezTo>
                  <a:cubicBezTo>
                    <a:pt x="1640" y="752"/>
                    <a:pt x="1736" y="752"/>
                    <a:pt x="1837" y="764"/>
                  </a:cubicBezTo>
                  <a:cubicBezTo>
                    <a:pt x="1921" y="776"/>
                    <a:pt x="2010" y="787"/>
                    <a:pt x="2093" y="793"/>
                  </a:cubicBezTo>
                  <a:cubicBezTo>
                    <a:pt x="2207" y="805"/>
                    <a:pt x="2272" y="877"/>
                    <a:pt x="2320" y="966"/>
                  </a:cubicBezTo>
                  <a:cubicBezTo>
                    <a:pt x="2344" y="1014"/>
                    <a:pt x="2344" y="1050"/>
                    <a:pt x="2314" y="1086"/>
                  </a:cubicBezTo>
                  <a:cubicBezTo>
                    <a:pt x="2272" y="1145"/>
                    <a:pt x="2219" y="1193"/>
                    <a:pt x="2135" y="1211"/>
                  </a:cubicBezTo>
                  <a:cubicBezTo>
                    <a:pt x="1772" y="1300"/>
                    <a:pt x="1420" y="1282"/>
                    <a:pt x="1098" y="1062"/>
                  </a:cubicBezTo>
                  <a:cubicBezTo>
                    <a:pt x="1026" y="1014"/>
                    <a:pt x="943" y="984"/>
                    <a:pt x="853" y="942"/>
                  </a:cubicBezTo>
                  <a:cubicBezTo>
                    <a:pt x="585" y="841"/>
                    <a:pt x="365" y="674"/>
                    <a:pt x="162" y="483"/>
                  </a:cubicBezTo>
                  <a:cubicBezTo>
                    <a:pt x="96" y="418"/>
                    <a:pt x="54" y="334"/>
                    <a:pt x="49" y="245"/>
                  </a:cubicBezTo>
                  <a:cubicBezTo>
                    <a:pt x="43" y="161"/>
                    <a:pt x="49" y="90"/>
                    <a:pt x="1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43"/>
            <p:cNvSpPr/>
            <p:nvPr/>
          </p:nvSpPr>
          <p:spPr>
            <a:xfrm>
              <a:off x="5702428" y="1549868"/>
              <a:ext cx="95722" cy="80629"/>
            </a:xfrm>
            <a:custGeom>
              <a:rect b="b" l="l" r="r" t="t"/>
              <a:pathLst>
                <a:path extrusionOk="0" h="1015" w="1205">
                  <a:moveTo>
                    <a:pt x="1175" y="520"/>
                  </a:moveTo>
                  <a:cubicBezTo>
                    <a:pt x="1205" y="657"/>
                    <a:pt x="1145" y="776"/>
                    <a:pt x="1086" y="889"/>
                  </a:cubicBezTo>
                  <a:cubicBezTo>
                    <a:pt x="1038" y="1009"/>
                    <a:pt x="984" y="1014"/>
                    <a:pt x="865" y="961"/>
                  </a:cubicBezTo>
                  <a:cubicBezTo>
                    <a:pt x="758" y="913"/>
                    <a:pt x="645" y="877"/>
                    <a:pt x="537" y="842"/>
                  </a:cubicBezTo>
                  <a:cubicBezTo>
                    <a:pt x="466" y="818"/>
                    <a:pt x="406" y="859"/>
                    <a:pt x="358" y="877"/>
                  </a:cubicBezTo>
                  <a:cubicBezTo>
                    <a:pt x="275" y="907"/>
                    <a:pt x="215" y="913"/>
                    <a:pt x="162" y="818"/>
                  </a:cubicBezTo>
                  <a:cubicBezTo>
                    <a:pt x="126" y="740"/>
                    <a:pt x="36" y="681"/>
                    <a:pt x="19" y="579"/>
                  </a:cubicBezTo>
                  <a:cubicBezTo>
                    <a:pt x="1" y="454"/>
                    <a:pt x="19" y="335"/>
                    <a:pt x="48" y="222"/>
                  </a:cubicBezTo>
                  <a:cubicBezTo>
                    <a:pt x="84" y="114"/>
                    <a:pt x="191" y="55"/>
                    <a:pt x="311" y="37"/>
                  </a:cubicBezTo>
                  <a:cubicBezTo>
                    <a:pt x="478" y="13"/>
                    <a:pt x="639" y="13"/>
                    <a:pt x="806" y="7"/>
                  </a:cubicBezTo>
                  <a:cubicBezTo>
                    <a:pt x="907" y="1"/>
                    <a:pt x="996" y="61"/>
                    <a:pt x="1086" y="102"/>
                  </a:cubicBezTo>
                  <a:cubicBezTo>
                    <a:pt x="1121" y="120"/>
                    <a:pt x="1145" y="150"/>
                    <a:pt x="1145" y="192"/>
                  </a:cubicBezTo>
                  <a:cubicBezTo>
                    <a:pt x="1157" y="293"/>
                    <a:pt x="1205" y="400"/>
                    <a:pt x="1175" y="52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43"/>
            <p:cNvSpPr/>
            <p:nvPr/>
          </p:nvSpPr>
          <p:spPr>
            <a:xfrm>
              <a:off x="5401194" y="1345791"/>
              <a:ext cx="90082" cy="152599"/>
            </a:xfrm>
            <a:custGeom>
              <a:rect b="b" l="l" r="r" t="t"/>
              <a:pathLst>
                <a:path extrusionOk="0" h="1921" w="1134">
                  <a:moveTo>
                    <a:pt x="508" y="1920"/>
                  </a:moveTo>
                  <a:cubicBezTo>
                    <a:pt x="454" y="1878"/>
                    <a:pt x="448" y="1807"/>
                    <a:pt x="448" y="1747"/>
                  </a:cubicBezTo>
                  <a:cubicBezTo>
                    <a:pt x="448" y="1658"/>
                    <a:pt x="424" y="1586"/>
                    <a:pt x="406" y="1497"/>
                  </a:cubicBezTo>
                  <a:cubicBezTo>
                    <a:pt x="388" y="1330"/>
                    <a:pt x="317" y="1205"/>
                    <a:pt x="180" y="1115"/>
                  </a:cubicBezTo>
                  <a:cubicBezTo>
                    <a:pt x="126" y="1085"/>
                    <a:pt x="96" y="1032"/>
                    <a:pt x="78" y="972"/>
                  </a:cubicBezTo>
                  <a:cubicBezTo>
                    <a:pt x="66" y="907"/>
                    <a:pt x="43" y="841"/>
                    <a:pt x="43" y="775"/>
                  </a:cubicBezTo>
                  <a:cubicBezTo>
                    <a:pt x="43" y="716"/>
                    <a:pt x="1" y="656"/>
                    <a:pt x="37" y="603"/>
                  </a:cubicBezTo>
                  <a:cubicBezTo>
                    <a:pt x="66" y="555"/>
                    <a:pt x="132" y="573"/>
                    <a:pt x="186" y="549"/>
                  </a:cubicBezTo>
                  <a:cubicBezTo>
                    <a:pt x="359" y="465"/>
                    <a:pt x="460" y="328"/>
                    <a:pt x="567" y="179"/>
                  </a:cubicBezTo>
                  <a:cubicBezTo>
                    <a:pt x="663" y="36"/>
                    <a:pt x="746" y="0"/>
                    <a:pt x="895" y="48"/>
                  </a:cubicBezTo>
                  <a:cubicBezTo>
                    <a:pt x="961" y="72"/>
                    <a:pt x="1056" y="48"/>
                    <a:pt x="1092" y="126"/>
                  </a:cubicBezTo>
                  <a:cubicBezTo>
                    <a:pt x="1134" y="191"/>
                    <a:pt x="1032" y="239"/>
                    <a:pt x="1014" y="304"/>
                  </a:cubicBezTo>
                  <a:cubicBezTo>
                    <a:pt x="973" y="406"/>
                    <a:pt x="961" y="507"/>
                    <a:pt x="943" y="614"/>
                  </a:cubicBezTo>
                  <a:cubicBezTo>
                    <a:pt x="937" y="746"/>
                    <a:pt x="883" y="853"/>
                    <a:pt x="794" y="936"/>
                  </a:cubicBezTo>
                  <a:cubicBezTo>
                    <a:pt x="686" y="1044"/>
                    <a:pt x="645" y="1175"/>
                    <a:pt x="609" y="1318"/>
                  </a:cubicBezTo>
                  <a:cubicBezTo>
                    <a:pt x="603" y="1342"/>
                    <a:pt x="597" y="1360"/>
                    <a:pt x="603" y="1378"/>
                  </a:cubicBezTo>
                  <a:cubicBezTo>
                    <a:pt x="675" y="1509"/>
                    <a:pt x="633" y="1628"/>
                    <a:pt x="549" y="1741"/>
                  </a:cubicBezTo>
                  <a:cubicBezTo>
                    <a:pt x="526" y="1795"/>
                    <a:pt x="567" y="1866"/>
                    <a:pt x="508" y="192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43"/>
            <p:cNvSpPr/>
            <p:nvPr/>
          </p:nvSpPr>
          <p:spPr>
            <a:xfrm>
              <a:off x="5706717" y="1485999"/>
              <a:ext cx="100488" cy="68237"/>
            </a:xfrm>
            <a:custGeom>
              <a:rect b="b" l="l" r="r" t="t"/>
              <a:pathLst>
                <a:path extrusionOk="0" h="859" w="1265">
                  <a:moveTo>
                    <a:pt x="90" y="817"/>
                  </a:moveTo>
                  <a:cubicBezTo>
                    <a:pt x="36" y="727"/>
                    <a:pt x="0" y="656"/>
                    <a:pt x="72" y="578"/>
                  </a:cubicBezTo>
                  <a:cubicBezTo>
                    <a:pt x="108" y="543"/>
                    <a:pt x="108" y="489"/>
                    <a:pt x="78" y="447"/>
                  </a:cubicBezTo>
                  <a:cubicBezTo>
                    <a:pt x="48" y="394"/>
                    <a:pt x="60" y="334"/>
                    <a:pt x="72" y="274"/>
                  </a:cubicBezTo>
                  <a:cubicBezTo>
                    <a:pt x="102" y="131"/>
                    <a:pt x="120" y="125"/>
                    <a:pt x="269" y="119"/>
                  </a:cubicBezTo>
                  <a:cubicBezTo>
                    <a:pt x="310" y="119"/>
                    <a:pt x="364" y="125"/>
                    <a:pt x="394" y="113"/>
                  </a:cubicBezTo>
                  <a:cubicBezTo>
                    <a:pt x="555" y="0"/>
                    <a:pt x="728" y="54"/>
                    <a:pt x="901" y="90"/>
                  </a:cubicBezTo>
                  <a:cubicBezTo>
                    <a:pt x="990" y="113"/>
                    <a:pt x="1079" y="90"/>
                    <a:pt x="1163" y="42"/>
                  </a:cubicBezTo>
                  <a:cubicBezTo>
                    <a:pt x="1205" y="24"/>
                    <a:pt x="1240" y="30"/>
                    <a:pt x="1234" y="95"/>
                  </a:cubicBezTo>
                  <a:cubicBezTo>
                    <a:pt x="1228" y="131"/>
                    <a:pt x="1228" y="173"/>
                    <a:pt x="1222" y="209"/>
                  </a:cubicBezTo>
                  <a:cubicBezTo>
                    <a:pt x="1163" y="358"/>
                    <a:pt x="1181" y="501"/>
                    <a:pt x="1234" y="638"/>
                  </a:cubicBezTo>
                  <a:cubicBezTo>
                    <a:pt x="1252" y="686"/>
                    <a:pt x="1264" y="727"/>
                    <a:pt x="1228" y="775"/>
                  </a:cubicBezTo>
                  <a:cubicBezTo>
                    <a:pt x="1175" y="841"/>
                    <a:pt x="1133" y="859"/>
                    <a:pt x="1050" y="811"/>
                  </a:cubicBezTo>
                  <a:cubicBezTo>
                    <a:pt x="781" y="668"/>
                    <a:pt x="507" y="739"/>
                    <a:pt x="227" y="769"/>
                  </a:cubicBezTo>
                  <a:cubicBezTo>
                    <a:pt x="179" y="757"/>
                    <a:pt x="137" y="799"/>
                    <a:pt x="90" y="81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43"/>
            <p:cNvSpPr/>
            <p:nvPr/>
          </p:nvSpPr>
          <p:spPr>
            <a:xfrm>
              <a:off x="5698138" y="1619535"/>
              <a:ext cx="91989" cy="80550"/>
            </a:xfrm>
            <a:custGeom>
              <a:rect b="b" l="l" r="r" t="t"/>
              <a:pathLst>
                <a:path extrusionOk="0" h="1014" w="1158">
                  <a:moveTo>
                    <a:pt x="1062" y="203"/>
                  </a:moveTo>
                  <a:cubicBezTo>
                    <a:pt x="1003" y="281"/>
                    <a:pt x="1015" y="334"/>
                    <a:pt x="1062" y="406"/>
                  </a:cubicBezTo>
                  <a:cubicBezTo>
                    <a:pt x="1158" y="561"/>
                    <a:pt x="1074" y="859"/>
                    <a:pt x="919" y="966"/>
                  </a:cubicBezTo>
                  <a:cubicBezTo>
                    <a:pt x="836" y="1014"/>
                    <a:pt x="752" y="1008"/>
                    <a:pt x="681" y="954"/>
                  </a:cubicBezTo>
                  <a:cubicBezTo>
                    <a:pt x="633" y="924"/>
                    <a:pt x="591" y="895"/>
                    <a:pt x="526" y="907"/>
                  </a:cubicBezTo>
                  <a:cubicBezTo>
                    <a:pt x="394" y="913"/>
                    <a:pt x="377" y="895"/>
                    <a:pt x="335" y="775"/>
                  </a:cubicBezTo>
                  <a:cubicBezTo>
                    <a:pt x="317" y="710"/>
                    <a:pt x="287" y="674"/>
                    <a:pt x="228" y="632"/>
                  </a:cubicBezTo>
                  <a:cubicBezTo>
                    <a:pt x="49" y="531"/>
                    <a:pt x="1" y="287"/>
                    <a:pt x="120" y="132"/>
                  </a:cubicBezTo>
                  <a:cubicBezTo>
                    <a:pt x="138" y="108"/>
                    <a:pt x="156" y="84"/>
                    <a:pt x="186" y="102"/>
                  </a:cubicBezTo>
                  <a:cubicBezTo>
                    <a:pt x="269" y="143"/>
                    <a:pt x="323" y="84"/>
                    <a:pt x="389" y="54"/>
                  </a:cubicBezTo>
                  <a:cubicBezTo>
                    <a:pt x="472" y="12"/>
                    <a:pt x="544" y="0"/>
                    <a:pt x="645" y="54"/>
                  </a:cubicBezTo>
                  <a:cubicBezTo>
                    <a:pt x="764" y="114"/>
                    <a:pt x="901" y="143"/>
                    <a:pt x="1062" y="20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43"/>
            <p:cNvSpPr/>
            <p:nvPr/>
          </p:nvSpPr>
          <p:spPr>
            <a:xfrm>
              <a:off x="5683044" y="1195653"/>
              <a:ext cx="179052" cy="45994"/>
            </a:xfrm>
            <a:custGeom>
              <a:rect b="b" l="l" r="r" t="t"/>
              <a:pathLst>
                <a:path extrusionOk="0" h="579" w="2254">
                  <a:moveTo>
                    <a:pt x="1980" y="567"/>
                  </a:moveTo>
                  <a:cubicBezTo>
                    <a:pt x="1896" y="507"/>
                    <a:pt x="1789" y="555"/>
                    <a:pt x="1681" y="549"/>
                  </a:cubicBezTo>
                  <a:cubicBezTo>
                    <a:pt x="1580" y="537"/>
                    <a:pt x="1491" y="507"/>
                    <a:pt x="1407" y="448"/>
                  </a:cubicBezTo>
                  <a:cubicBezTo>
                    <a:pt x="1318" y="388"/>
                    <a:pt x="1228" y="382"/>
                    <a:pt x="1139" y="430"/>
                  </a:cubicBezTo>
                  <a:cubicBezTo>
                    <a:pt x="972" y="507"/>
                    <a:pt x="823" y="501"/>
                    <a:pt x="674" y="382"/>
                  </a:cubicBezTo>
                  <a:cubicBezTo>
                    <a:pt x="602" y="316"/>
                    <a:pt x="495" y="316"/>
                    <a:pt x="400" y="322"/>
                  </a:cubicBezTo>
                  <a:cubicBezTo>
                    <a:pt x="286" y="328"/>
                    <a:pt x="179" y="316"/>
                    <a:pt x="78" y="251"/>
                  </a:cubicBezTo>
                  <a:cubicBezTo>
                    <a:pt x="12" y="203"/>
                    <a:pt x="0" y="149"/>
                    <a:pt x="30" y="78"/>
                  </a:cubicBezTo>
                  <a:cubicBezTo>
                    <a:pt x="60" y="12"/>
                    <a:pt x="119" y="0"/>
                    <a:pt x="179" y="12"/>
                  </a:cubicBezTo>
                  <a:cubicBezTo>
                    <a:pt x="215" y="18"/>
                    <a:pt x="257" y="42"/>
                    <a:pt x="292" y="54"/>
                  </a:cubicBezTo>
                  <a:cubicBezTo>
                    <a:pt x="406" y="90"/>
                    <a:pt x="519" y="120"/>
                    <a:pt x="632" y="54"/>
                  </a:cubicBezTo>
                  <a:cubicBezTo>
                    <a:pt x="674" y="24"/>
                    <a:pt x="722" y="42"/>
                    <a:pt x="763" y="54"/>
                  </a:cubicBezTo>
                  <a:cubicBezTo>
                    <a:pt x="859" y="90"/>
                    <a:pt x="960" y="120"/>
                    <a:pt x="1055" y="132"/>
                  </a:cubicBezTo>
                  <a:cubicBezTo>
                    <a:pt x="1091" y="138"/>
                    <a:pt x="1139" y="149"/>
                    <a:pt x="1169" y="138"/>
                  </a:cubicBezTo>
                  <a:cubicBezTo>
                    <a:pt x="1282" y="72"/>
                    <a:pt x="1383" y="120"/>
                    <a:pt x="1485" y="149"/>
                  </a:cubicBezTo>
                  <a:cubicBezTo>
                    <a:pt x="1652" y="197"/>
                    <a:pt x="1807" y="203"/>
                    <a:pt x="1974" y="144"/>
                  </a:cubicBezTo>
                  <a:cubicBezTo>
                    <a:pt x="2045" y="114"/>
                    <a:pt x="2123" y="84"/>
                    <a:pt x="2188" y="167"/>
                  </a:cubicBezTo>
                  <a:cubicBezTo>
                    <a:pt x="2242" y="233"/>
                    <a:pt x="2254" y="358"/>
                    <a:pt x="2212" y="436"/>
                  </a:cubicBezTo>
                  <a:cubicBezTo>
                    <a:pt x="2188" y="507"/>
                    <a:pt x="2069" y="579"/>
                    <a:pt x="1980" y="56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43"/>
            <p:cNvSpPr/>
            <p:nvPr/>
          </p:nvSpPr>
          <p:spPr>
            <a:xfrm>
              <a:off x="5709577" y="1150691"/>
              <a:ext cx="135520" cy="54017"/>
            </a:xfrm>
            <a:custGeom>
              <a:rect b="b" l="l" r="r" t="t"/>
              <a:pathLst>
                <a:path extrusionOk="0" h="680" w="1706">
                  <a:moveTo>
                    <a:pt x="1705" y="447"/>
                  </a:moveTo>
                  <a:cubicBezTo>
                    <a:pt x="1705" y="555"/>
                    <a:pt x="1663" y="608"/>
                    <a:pt x="1562" y="638"/>
                  </a:cubicBezTo>
                  <a:cubicBezTo>
                    <a:pt x="1401" y="680"/>
                    <a:pt x="1252" y="668"/>
                    <a:pt x="1103" y="596"/>
                  </a:cubicBezTo>
                  <a:cubicBezTo>
                    <a:pt x="1031" y="560"/>
                    <a:pt x="948" y="566"/>
                    <a:pt x="871" y="596"/>
                  </a:cubicBezTo>
                  <a:cubicBezTo>
                    <a:pt x="775" y="638"/>
                    <a:pt x="686" y="638"/>
                    <a:pt x="596" y="590"/>
                  </a:cubicBezTo>
                  <a:cubicBezTo>
                    <a:pt x="459" y="525"/>
                    <a:pt x="334" y="507"/>
                    <a:pt x="203" y="584"/>
                  </a:cubicBezTo>
                  <a:cubicBezTo>
                    <a:pt x="161" y="602"/>
                    <a:pt x="119" y="602"/>
                    <a:pt x="84" y="590"/>
                  </a:cubicBezTo>
                  <a:cubicBezTo>
                    <a:pt x="24" y="566"/>
                    <a:pt x="0" y="549"/>
                    <a:pt x="0" y="477"/>
                  </a:cubicBezTo>
                  <a:cubicBezTo>
                    <a:pt x="6" y="298"/>
                    <a:pt x="119" y="179"/>
                    <a:pt x="239" y="60"/>
                  </a:cubicBezTo>
                  <a:cubicBezTo>
                    <a:pt x="298" y="0"/>
                    <a:pt x="411" y="24"/>
                    <a:pt x="459" y="107"/>
                  </a:cubicBezTo>
                  <a:cubicBezTo>
                    <a:pt x="602" y="340"/>
                    <a:pt x="829" y="286"/>
                    <a:pt x="1037" y="292"/>
                  </a:cubicBezTo>
                  <a:cubicBezTo>
                    <a:pt x="1085" y="292"/>
                    <a:pt x="1103" y="250"/>
                    <a:pt x="1115" y="209"/>
                  </a:cubicBezTo>
                  <a:cubicBezTo>
                    <a:pt x="1145" y="107"/>
                    <a:pt x="1234" y="101"/>
                    <a:pt x="1318" y="84"/>
                  </a:cubicBezTo>
                  <a:cubicBezTo>
                    <a:pt x="1371" y="78"/>
                    <a:pt x="1437" y="89"/>
                    <a:pt x="1461" y="137"/>
                  </a:cubicBezTo>
                  <a:cubicBezTo>
                    <a:pt x="1526" y="239"/>
                    <a:pt x="1705" y="233"/>
                    <a:pt x="1705" y="400"/>
                  </a:cubicBezTo>
                  <a:cubicBezTo>
                    <a:pt x="1699" y="405"/>
                    <a:pt x="1705" y="435"/>
                    <a:pt x="1705" y="4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43"/>
            <p:cNvSpPr/>
            <p:nvPr/>
          </p:nvSpPr>
          <p:spPr>
            <a:xfrm>
              <a:off x="5716171" y="1117486"/>
              <a:ext cx="114231" cy="50761"/>
            </a:xfrm>
            <a:custGeom>
              <a:rect b="b" l="l" r="r" t="t"/>
              <a:pathLst>
                <a:path extrusionOk="0" h="639" w="1438">
                  <a:moveTo>
                    <a:pt x="627" y="1"/>
                  </a:moveTo>
                  <a:cubicBezTo>
                    <a:pt x="805" y="13"/>
                    <a:pt x="960" y="13"/>
                    <a:pt x="1115" y="25"/>
                  </a:cubicBezTo>
                  <a:cubicBezTo>
                    <a:pt x="1312" y="42"/>
                    <a:pt x="1419" y="150"/>
                    <a:pt x="1431" y="323"/>
                  </a:cubicBezTo>
                  <a:cubicBezTo>
                    <a:pt x="1437" y="388"/>
                    <a:pt x="1414" y="418"/>
                    <a:pt x="1342" y="412"/>
                  </a:cubicBezTo>
                  <a:cubicBezTo>
                    <a:pt x="1175" y="388"/>
                    <a:pt x="1026" y="418"/>
                    <a:pt x="913" y="561"/>
                  </a:cubicBezTo>
                  <a:cubicBezTo>
                    <a:pt x="853" y="639"/>
                    <a:pt x="621" y="627"/>
                    <a:pt x="573" y="543"/>
                  </a:cubicBezTo>
                  <a:cubicBezTo>
                    <a:pt x="460" y="382"/>
                    <a:pt x="328" y="317"/>
                    <a:pt x="126" y="358"/>
                  </a:cubicBezTo>
                  <a:cubicBezTo>
                    <a:pt x="60" y="376"/>
                    <a:pt x="12" y="341"/>
                    <a:pt x="7" y="269"/>
                  </a:cubicBezTo>
                  <a:cubicBezTo>
                    <a:pt x="1" y="215"/>
                    <a:pt x="7" y="168"/>
                    <a:pt x="18" y="114"/>
                  </a:cubicBezTo>
                  <a:cubicBezTo>
                    <a:pt x="42" y="36"/>
                    <a:pt x="90" y="1"/>
                    <a:pt x="167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43"/>
            <p:cNvSpPr/>
            <p:nvPr/>
          </p:nvSpPr>
          <p:spPr>
            <a:xfrm>
              <a:off x="5378474" y="1317829"/>
              <a:ext cx="134090" cy="65933"/>
            </a:xfrm>
            <a:custGeom>
              <a:rect b="b" l="l" r="r" t="t"/>
              <a:pathLst>
                <a:path extrusionOk="0" h="830" w="1688">
                  <a:moveTo>
                    <a:pt x="1688" y="251"/>
                  </a:moveTo>
                  <a:cubicBezTo>
                    <a:pt x="1581" y="364"/>
                    <a:pt x="1497" y="364"/>
                    <a:pt x="1366" y="305"/>
                  </a:cubicBezTo>
                  <a:cubicBezTo>
                    <a:pt x="1122" y="209"/>
                    <a:pt x="895" y="233"/>
                    <a:pt x="734" y="489"/>
                  </a:cubicBezTo>
                  <a:cubicBezTo>
                    <a:pt x="615" y="686"/>
                    <a:pt x="424" y="752"/>
                    <a:pt x="227" y="811"/>
                  </a:cubicBezTo>
                  <a:cubicBezTo>
                    <a:pt x="180" y="829"/>
                    <a:pt x="126" y="811"/>
                    <a:pt x="84" y="800"/>
                  </a:cubicBezTo>
                  <a:cubicBezTo>
                    <a:pt x="19" y="776"/>
                    <a:pt x="1" y="728"/>
                    <a:pt x="25" y="668"/>
                  </a:cubicBezTo>
                  <a:cubicBezTo>
                    <a:pt x="96" y="466"/>
                    <a:pt x="186" y="269"/>
                    <a:pt x="364" y="138"/>
                  </a:cubicBezTo>
                  <a:cubicBezTo>
                    <a:pt x="424" y="96"/>
                    <a:pt x="502" y="84"/>
                    <a:pt x="573" y="72"/>
                  </a:cubicBezTo>
                  <a:cubicBezTo>
                    <a:pt x="710" y="60"/>
                    <a:pt x="835" y="36"/>
                    <a:pt x="972" y="19"/>
                  </a:cubicBezTo>
                  <a:cubicBezTo>
                    <a:pt x="1229" y="1"/>
                    <a:pt x="1467" y="72"/>
                    <a:pt x="1688" y="25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43"/>
            <p:cNvSpPr/>
            <p:nvPr/>
          </p:nvSpPr>
          <p:spPr>
            <a:xfrm>
              <a:off x="5618143" y="1221232"/>
              <a:ext cx="119395" cy="54494"/>
            </a:xfrm>
            <a:custGeom>
              <a:rect b="b" l="l" r="r" t="t"/>
              <a:pathLst>
                <a:path extrusionOk="0" h="686" w="1503">
                  <a:moveTo>
                    <a:pt x="0" y="674"/>
                  </a:moveTo>
                  <a:cubicBezTo>
                    <a:pt x="60" y="525"/>
                    <a:pt x="167" y="442"/>
                    <a:pt x="257" y="358"/>
                  </a:cubicBezTo>
                  <a:cubicBezTo>
                    <a:pt x="370" y="245"/>
                    <a:pt x="477" y="126"/>
                    <a:pt x="615" y="42"/>
                  </a:cubicBezTo>
                  <a:cubicBezTo>
                    <a:pt x="656" y="12"/>
                    <a:pt x="686" y="0"/>
                    <a:pt x="740" y="12"/>
                  </a:cubicBezTo>
                  <a:cubicBezTo>
                    <a:pt x="925" y="72"/>
                    <a:pt x="1121" y="120"/>
                    <a:pt x="1324" y="108"/>
                  </a:cubicBezTo>
                  <a:cubicBezTo>
                    <a:pt x="1419" y="96"/>
                    <a:pt x="1479" y="149"/>
                    <a:pt x="1485" y="227"/>
                  </a:cubicBezTo>
                  <a:cubicBezTo>
                    <a:pt x="1503" y="304"/>
                    <a:pt x="1449" y="388"/>
                    <a:pt x="1366" y="418"/>
                  </a:cubicBezTo>
                  <a:cubicBezTo>
                    <a:pt x="1270" y="453"/>
                    <a:pt x="1175" y="471"/>
                    <a:pt x="1068" y="442"/>
                  </a:cubicBezTo>
                  <a:cubicBezTo>
                    <a:pt x="889" y="388"/>
                    <a:pt x="734" y="430"/>
                    <a:pt x="609" y="555"/>
                  </a:cubicBezTo>
                  <a:cubicBezTo>
                    <a:pt x="489" y="656"/>
                    <a:pt x="358" y="686"/>
                    <a:pt x="209" y="686"/>
                  </a:cubicBezTo>
                  <a:cubicBezTo>
                    <a:pt x="144" y="674"/>
                    <a:pt x="84" y="674"/>
                    <a:pt x="0" y="67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43"/>
            <p:cNvSpPr/>
            <p:nvPr/>
          </p:nvSpPr>
          <p:spPr>
            <a:xfrm>
              <a:off x="6019788" y="1327282"/>
              <a:ext cx="100012" cy="56480"/>
            </a:xfrm>
            <a:custGeom>
              <a:rect b="b" l="l" r="r" t="t"/>
              <a:pathLst>
                <a:path extrusionOk="0" h="711" w="1259">
                  <a:moveTo>
                    <a:pt x="322" y="609"/>
                  </a:moveTo>
                  <a:cubicBezTo>
                    <a:pt x="215" y="478"/>
                    <a:pt x="173" y="305"/>
                    <a:pt x="30" y="204"/>
                  </a:cubicBezTo>
                  <a:cubicBezTo>
                    <a:pt x="0" y="180"/>
                    <a:pt x="6" y="132"/>
                    <a:pt x="54" y="132"/>
                  </a:cubicBezTo>
                  <a:cubicBezTo>
                    <a:pt x="209" y="126"/>
                    <a:pt x="340" y="1"/>
                    <a:pt x="507" y="25"/>
                  </a:cubicBezTo>
                  <a:cubicBezTo>
                    <a:pt x="537" y="31"/>
                    <a:pt x="572" y="25"/>
                    <a:pt x="596" y="37"/>
                  </a:cubicBezTo>
                  <a:cubicBezTo>
                    <a:pt x="781" y="180"/>
                    <a:pt x="1038" y="233"/>
                    <a:pt x="1169" y="448"/>
                  </a:cubicBezTo>
                  <a:cubicBezTo>
                    <a:pt x="1187" y="478"/>
                    <a:pt x="1216" y="490"/>
                    <a:pt x="1228" y="520"/>
                  </a:cubicBezTo>
                  <a:cubicBezTo>
                    <a:pt x="1252" y="573"/>
                    <a:pt x="1258" y="633"/>
                    <a:pt x="1216" y="669"/>
                  </a:cubicBezTo>
                  <a:cubicBezTo>
                    <a:pt x="1169" y="710"/>
                    <a:pt x="1121" y="686"/>
                    <a:pt x="1079" y="657"/>
                  </a:cubicBezTo>
                  <a:cubicBezTo>
                    <a:pt x="1020" y="609"/>
                    <a:pt x="948" y="579"/>
                    <a:pt x="888" y="514"/>
                  </a:cubicBezTo>
                  <a:cubicBezTo>
                    <a:pt x="775" y="388"/>
                    <a:pt x="650" y="370"/>
                    <a:pt x="501" y="460"/>
                  </a:cubicBezTo>
                  <a:cubicBezTo>
                    <a:pt x="441" y="508"/>
                    <a:pt x="382" y="561"/>
                    <a:pt x="322" y="60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43"/>
            <p:cNvSpPr/>
            <p:nvPr/>
          </p:nvSpPr>
          <p:spPr>
            <a:xfrm>
              <a:off x="5873381" y="1327758"/>
              <a:ext cx="97708" cy="64027"/>
            </a:xfrm>
            <a:custGeom>
              <a:rect b="b" l="l" r="r" t="t"/>
              <a:pathLst>
                <a:path extrusionOk="0" h="806" w="1230">
                  <a:moveTo>
                    <a:pt x="824" y="1"/>
                  </a:moveTo>
                  <a:cubicBezTo>
                    <a:pt x="1003" y="7"/>
                    <a:pt x="1098" y="126"/>
                    <a:pt x="1181" y="245"/>
                  </a:cubicBezTo>
                  <a:cubicBezTo>
                    <a:pt x="1229" y="311"/>
                    <a:pt x="1158" y="394"/>
                    <a:pt x="1098" y="448"/>
                  </a:cubicBezTo>
                  <a:cubicBezTo>
                    <a:pt x="895" y="627"/>
                    <a:pt x="651" y="716"/>
                    <a:pt x="388" y="764"/>
                  </a:cubicBezTo>
                  <a:cubicBezTo>
                    <a:pt x="305" y="776"/>
                    <a:pt x="227" y="806"/>
                    <a:pt x="138" y="800"/>
                  </a:cubicBezTo>
                  <a:cubicBezTo>
                    <a:pt x="55" y="794"/>
                    <a:pt x="25" y="764"/>
                    <a:pt x="7" y="651"/>
                  </a:cubicBezTo>
                  <a:cubicBezTo>
                    <a:pt x="1" y="573"/>
                    <a:pt x="25" y="525"/>
                    <a:pt x="96" y="508"/>
                  </a:cubicBezTo>
                  <a:cubicBezTo>
                    <a:pt x="227" y="484"/>
                    <a:pt x="353" y="442"/>
                    <a:pt x="478" y="406"/>
                  </a:cubicBezTo>
                  <a:cubicBezTo>
                    <a:pt x="692" y="347"/>
                    <a:pt x="824" y="233"/>
                    <a:pt x="824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43"/>
            <p:cNvSpPr/>
            <p:nvPr/>
          </p:nvSpPr>
          <p:spPr>
            <a:xfrm>
              <a:off x="5729437" y="1235928"/>
              <a:ext cx="87222" cy="44564"/>
            </a:xfrm>
            <a:custGeom>
              <a:rect b="b" l="l" r="r" t="t"/>
              <a:pathLst>
                <a:path extrusionOk="0" h="561" w="1098">
                  <a:moveTo>
                    <a:pt x="1068" y="292"/>
                  </a:moveTo>
                  <a:cubicBezTo>
                    <a:pt x="1056" y="346"/>
                    <a:pt x="1097" y="429"/>
                    <a:pt x="1026" y="471"/>
                  </a:cubicBezTo>
                  <a:cubicBezTo>
                    <a:pt x="913" y="537"/>
                    <a:pt x="787" y="561"/>
                    <a:pt x="674" y="507"/>
                  </a:cubicBezTo>
                  <a:cubicBezTo>
                    <a:pt x="531" y="441"/>
                    <a:pt x="388" y="435"/>
                    <a:pt x="239" y="471"/>
                  </a:cubicBezTo>
                  <a:cubicBezTo>
                    <a:pt x="179" y="489"/>
                    <a:pt x="138" y="471"/>
                    <a:pt x="90" y="441"/>
                  </a:cubicBezTo>
                  <a:cubicBezTo>
                    <a:pt x="12" y="400"/>
                    <a:pt x="0" y="358"/>
                    <a:pt x="54" y="286"/>
                  </a:cubicBezTo>
                  <a:cubicBezTo>
                    <a:pt x="60" y="280"/>
                    <a:pt x="72" y="268"/>
                    <a:pt x="72" y="263"/>
                  </a:cubicBezTo>
                  <a:cubicBezTo>
                    <a:pt x="138" y="131"/>
                    <a:pt x="203" y="0"/>
                    <a:pt x="388" y="78"/>
                  </a:cubicBezTo>
                  <a:cubicBezTo>
                    <a:pt x="579" y="12"/>
                    <a:pt x="758" y="48"/>
                    <a:pt x="936" y="119"/>
                  </a:cubicBezTo>
                  <a:lnTo>
                    <a:pt x="948" y="119"/>
                  </a:lnTo>
                  <a:cubicBezTo>
                    <a:pt x="1074" y="149"/>
                    <a:pt x="1074" y="149"/>
                    <a:pt x="1068" y="29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43"/>
            <p:cNvSpPr/>
            <p:nvPr/>
          </p:nvSpPr>
          <p:spPr>
            <a:xfrm>
              <a:off x="6097877" y="1314016"/>
              <a:ext cx="92465" cy="44644"/>
            </a:xfrm>
            <a:custGeom>
              <a:rect b="b" l="l" r="r" t="t"/>
              <a:pathLst>
                <a:path extrusionOk="0" h="562" w="1164">
                  <a:moveTo>
                    <a:pt x="877" y="561"/>
                  </a:moveTo>
                  <a:cubicBezTo>
                    <a:pt x="758" y="532"/>
                    <a:pt x="621" y="508"/>
                    <a:pt x="472" y="532"/>
                  </a:cubicBezTo>
                  <a:cubicBezTo>
                    <a:pt x="448" y="532"/>
                    <a:pt x="430" y="520"/>
                    <a:pt x="424" y="502"/>
                  </a:cubicBezTo>
                  <a:cubicBezTo>
                    <a:pt x="341" y="382"/>
                    <a:pt x="239" y="299"/>
                    <a:pt x="114" y="251"/>
                  </a:cubicBezTo>
                  <a:cubicBezTo>
                    <a:pt x="90" y="239"/>
                    <a:pt x="84" y="227"/>
                    <a:pt x="60" y="210"/>
                  </a:cubicBezTo>
                  <a:cubicBezTo>
                    <a:pt x="25" y="192"/>
                    <a:pt x="1" y="162"/>
                    <a:pt x="13" y="120"/>
                  </a:cubicBezTo>
                  <a:cubicBezTo>
                    <a:pt x="31" y="84"/>
                    <a:pt x="66" y="90"/>
                    <a:pt x="96" y="90"/>
                  </a:cubicBezTo>
                  <a:cubicBezTo>
                    <a:pt x="245" y="78"/>
                    <a:pt x="394" y="90"/>
                    <a:pt x="531" y="25"/>
                  </a:cubicBezTo>
                  <a:cubicBezTo>
                    <a:pt x="567" y="1"/>
                    <a:pt x="609" y="19"/>
                    <a:pt x="657" y="31"/>
                  </a:cubicBezTo>
                  <a:cubicBezTo>
                    <a:pt x="782" y="102"/>
                    <a:pt x="907" y="168"/>
                    <a:pt x="1026" y="239"/>
                  </a:cubicBezTo>
                  <a:cubicBezTo>
                    <a:pt x="1140" y="317"/>
                    <a:pt x="1163" y="377"/>
                    <a:pt x="1134" y="442"/>
                  </a:cubicBezTo>
                  <a:cubicBezTo>
                    <a:pt x="1098" y="520"/>
                    <a:pt x="1020" y="561"/>
                    <a:pt x="877" y="56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43"/>
            <p:cNvSpPr/>
            <p:nvPr/>
          </p:nvSpPr>
          <p:spPr>
            <a:xfrm>
              <a:off x="5729437" y="1074907"/>
              <a:ext cx="91989" cy="34158"/>
            </a:xfrm>
            <a:custGeom>
              <a:rect b="b" l="l" r="r" t="t"/>
              <a:pathLst>
                <a:path extrusionOk="0" h="430" w="1158">
                  <a:moveTo>
                    <a:pt x="1127" y="429"/>
                  </a:moveTo>
                  <a:cubicBezTo>
                    <a:pt x="787" y="382"/>
                    <a:pt x="442" y="382"/>
                    <a:pt x="102" y="412"/>
                  </a:cubicBezTo>
                  <a:cubicBezTo>
                    <a:pt x="54" y="417"/>
                    <a:pt x="30" y="406"/>
                    <a:pt x="24" y="358"/>
                  </a:cubicBezTo>
                  <a:cubicBezTo>
                    <a:pt x="18" y="286"/>
                    <a:pt x="0" y="209"/>
                    <a:pt x="30" y="143"/>
                  </a:cubicBezTo>
                  <a:cubicBezTo>
                    <a:pt x="54" y="96"/>
                    <a:pt x="78" y="60"/>
                    <a:pt x="138" y="60"/>
                  </a:cubicBezTo>
                  <a:cubicBezTo>
                    <a:pt x="412" y="54"/>
                    <a:pt x="686" y="0"/>
                    <a:pt x="954" y="84"/>
                  </a:cubicBezTo>
                  <a:cubicBezTo>
                    <a:pt x="1121" y="137"/>
                    <a:pt x="1121" y="119"/>
                    <a:pt x="1145" y="292"/>
                  </a:cubicBezTo>
                  <a:cubicBezTo>
                    <a:pt x="1145" y="328"/>
                    <a:pt x="1157" y="382"/>
                    <a:pt x="1127" y="42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43"/>
            <p:cNvSpPr/>
            <p:nvPr/>
          </p:nvSpPr>
          <p:spPr>
            <a:xfrm>
              <a:off x="5697264" y="1727968"/>
              <a:ext cx="112325" cy="59260"/>
            </a:xfrm>
            <a:custGeom>
              <a:rect b="b" l="l" r="r" t="t"/>
              <a:pathLst>
                <a:path extrusionOk="0" h="746" w="1414">
                  <a:moveTo>
                    <a:pt x="400" y="1"/>
                  </a:moveTo>
                  <a:cubicBezTo>
                    <a:pt x="417" y="60"/>
                    <a:pt x="429" y="114"/>
                    <a:pt x="447" y="174"/>
                  </a:cubicBezTo>
                  <a:cubicBezTo>
                    <a:pt x="465" y="263"/>
                    <a:pt x="519" y="335"/>
                    <a:pt x="584" y="394"/>
                  </a:cubicBezTo>
                  <a:cubicBezTo>
                    <a:pt x="721" y="513"/>
                    <a:pt x="853" y="513"/>
                    <a:pt x="996" y="406"/>
                  </a:cubicBezTo>
                  <a:cubicBezTo>
                    <a:pt x="1061" y="352"/>
                    <a:pt x="1145" y="311"/>
                    <a:pt x="1145" y="174"/>
                  </a:cubicBezTo>
                  <a:cubicBezTo>
                    <a:pt x="1234" y="311"/>
                    <a:pt x="1300" y="418"/>
                    <a:pt x="1377" y="531"/>
                  </a:cubicBezTo>
                  <a:cubicBezTo>
                    <a:pt x="1413" y="585"/>
                    <a:pt x="1389" y="627"/>
                    <a:pt x="1371" y="680"/>
                  </a:cubicBezTo>
                  <a:cubicBezTo>
                    <a:pt x="1347" y="722"/>
                    <a:pt x="1312" y="746"/>
                    <a:pt x="1270" y="698"/>
                  </a:cubicBezTo>
                  <a:cubicBezTo>
                    <a:pt x="1151" y="573"/>
                    <a:pt x="1014" y="549"/>
                    <a:pt x="847" y="567"/>
                  </a:cubicBezTo>
                  <a:cubicBezTo>
                    <a:pt x="835" y="567"/>
                    <a:pt x="817" y="567"/>
                    <a:pt x="805" y="561"/>
                  </a:cubicBezTo>
                  <a:cubicBezTo>
                    <a:pt x="602" y="501"/>
                    <a:pt x="417" y="507"/>
                    <a:pt x="221" y="603"/>
                  </a:cubicBezTo>
                  <a:cubicBezTo>
                    <a:pt x="107" y="656"/>
                    <a:pt x="48" y="621"/>
                    <a:pt x="12" y="519"/>
                  </a:cubicBezTo>
                  <a:cubicBezTo>
                    <a:pt x="0" y="490"/>
                    <a:pt x="0" y="460"/>
                    <a:pt x="30" y="430"/>
                  </a:cubicBezTo>
                  <a:cubicBezTo>
                    <a:pt x="125" y="323"/>
                    <a:pt x="221" y="209"/>
                    <a:pt x="274" y="66"/>
                  </a:cubicBezTo>
                  <a:cubicBezTo>
                    <a:pt x="286" y="30"/>
                    <a:pt x="334" y="7"/>
                    <a:pt x="400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43"/>
            <p:cNvSpPr/>
            <p:nvPr/>
          </p:nvSpPr>
          <p:spPr>
            <a:xfrm>
              <a:off x="5826035" y="1239662"/>
              <a:ext cx="106685" cy="45120"/>
            </a:xfrm>
            <a:custGeom>
              <a:rect b="b" l="l" r="r" t="t"/>
              <a:pathLst>
                <a:path extrusionOk="0" h="568" w="1343">
                  <a:moveTo>
                    <a:pt x="1336" y="490"/>
                  </a:moveTo>
                  <a:cubicBezTo>
                    <a:pt x="1199" y="543"/>
                    <a:pt x="1050" y="549"/>
                    <a:pt x="913" y="561"/>
                  </a:cubicBezTo>
                  <a:cubicBezTo>
                    <a:pt x="865" y="567"/>
                    <a:pt x="829" y="549"/>
                    <a:pt x="806" y="508"/>
                  </a:cubicBezTo>
                  <a:cubicBezTo>
                    <a:pt x="782" y="472"/>
                    <a:pt x="752" y="442"/>
                    <a:pt x="728" y="400"/>
                  </a:cubicBezTo>
                  <a:cubicBezTo>
                    <a:pt x="639" y="275"/>
                    <a:pt x="543" y="210"/>
                    <a:pt x="382" y="263"/>
                  </a:cubicBezTo>
                  <a:cubicBezTo>
                    <a:pt x="281" y="293"/>
                    <a:pt x="180" y="299"/>
                    <a:pt x="84" y="275"/>
                  </a:cubicBezTo>
                  <a:cubicBezTo>
                    <a:pt x="42" y="269"/>
                    <a:pt x="1" y="251"/>
                    <a:pt x="7" y="210"/>
                  </a:cubicBezTo>
                  <a:cubicBezTo>
                    <a:pt x="7" y="156"/>
                    <a:pt x="60" y="132"/>
                    <a:pt x="96" y="144"/>
                  </a:cubicBezTo>
                  <a:cubicBezTo>
                    <a:pt x="281" y="186"/>
                    <a:pt x="430" y="84"/>
                    <a:pt x="597" y="25"/>
                  </a:cubicBezTo>
                  <a:cubicBezTo>
                    <a:pt x="662" y="1"/>
                    <a:pt x="722" y="1"/>
                    <a:pt x="788" y="31"/>
                  </a:cubicBezTo>
                  <a:cubicBezTo>
                    <a:pt x="996" y="126"/>
                    <a:pt x="1187" y="263"/>
                    <a:pt x="1336" y="430"/>
                  </a:cubicBezTo>
                  <a:cubicBezTo>
                    <a:pt x="1336" y="454"/>
                    <a:pt x="1342" y="460"/>
                    <a:pt x="1336" y="49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43"/>
            <p:cNvSpPr/>
            <p:nvPr/>
          </p:nvSpPr>
          <p:spPr>
            <a:xfrm>
              <a:off x="5589703" y="1324501"/>
              <a:ext cx="85316" cy="54494"/>
            </a:xfrm>
            <a:custGeom>
              <a:rect b="b" l="l" r="r" t="t"/>
              <a:pathLst>
                <a:path extrusionOk="0" h="686" w="1074">
                  <a:moveTo>
                    <a:pt x="1074" y="566"/>
                  </a:moveTo>
                  <a:cubicBezTo>
                    <a:pt x="1008" y="584"/>
                    <a:pt x="937" y="608"/>
                    <a:pt x="865" y="638"/>
                  </a:cubicBezTo>
                  <a:cubicBezTo>
                    <a:pt x="770" y="686"/>
                    <a:pt x="674" y="686"/>
                    <a:pt x="585" y="614"/>
                  </a:cubicBezTo>
                  <a:cubicBezTo>
                    <a:pt x="406" y="477"/>
                    <a:pt x="197" y="370"/>
                    <a:pt x="60" y="179"/>
                  </a:cubicBezTo>
                  <a:cubicBezTo>
                    <a:pt x="48" y="155"/>
                    <a:pt x="25" y="125"/>
                    <a:pt x="19" y="95"/>
                  </a:cubicBezTo>
                  <a:cubicBezTo>
                    <a:pt x="1" y="60"/>
                    <a:pt x="19" y="18"/>
                    <a:pt x="72" y="12"/>
                  </a:cubicBezTo>
                  <a:cubicBezTo>
                    <a:pt x="138" y="6"/>
                    <a:pt x="203" y="6"/>
                    <a:pt x="281" y="0"/>
                  </a:cubicBezTo>
                  <a:cubicBezTo>
                    <a:pt x="299" y="0"/>
                    <a:pt x="323" y="0"/>
                    <a:pt x="329" y="18"/>
                  </a:cubicBezTo>
                  <a:cubicBezTo>
                    <a:pt x="430" y="233"/>
                    <a:pt x="651" y="250"/>
                    <a:pt x="835" y="310"/>
                  </a:cubicBezTo>
                  <a:cubicBezTo>
                    <a:pt x="1002" y="388"/>
                    <a:pt x="1008" y="370"/>
                    <a:pt x="1074" y="56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43"/>
            <p:cNvSpPr/>
            <p:nvPr/>
          </p:nvSpPr>
          <p:spPr>
            <a:xfrm>
              <a:off x="5736507" y="1696272"/>
              <a:ext cx="44167" cy="66807"/>
            </a:xfrm>
            <a:custGeom>
              <a:rect b="b" l="l" r="r" t="t"/>
              <a:pathLst>
                <a:path extrusionOk="0" h="841" w="556">
                  <a:moveTo>
                    <a:pt x="526" y="18"/>
                  </a:moveTo>
                  <a:cubicBezTo>
                    <a:pt x="520" y="215"/>
                    <a:pt x="555" y="388"/>
                    <a:pt x="532" y="549"/>
                  </a:cubicBezTo>
                  <a:cubicBezTo>
                    <a:pt x="526" y="632"/>
                    <a:pt x="490" y="698"/>
                    <a:pt x="418" y="751"/>
                  </a:cubicBezTo>
                  <a:cubicBezTo>
                    <a:pt x="365" y="787"/>
                    <a:pt x="323" y="841"/>
                    <a:pt x="251" y="805"/>
                  </a:cubicBezTo>
                  <a:cubicBezTo>
                    <a:pt x="174" y="763"/>
                    <a:pt x="102" y="728"/>
                    <a:pt x="102" y="626"/>
                  </a:cubicBezTo>
                  <a:cubicBezTo>
                    <a:pt x="102" y="549"/>
                    <a:pt x="90" y="477"/>
                    <a:pt x="90" y="400"/>
                  </a:cubicBezTo>
                  <a:cubicBezTo>
                    <a:pt x="102" y="316"/>
                    <a:pt x="132" y="227"/>
                    <a:pt x="49" y="155"/>
                  </a:cubicBezTo>
                  <a:cubicBezTo>
                    <a:pt x="1" y="119"/>
                    <a:pt x="49" y="60"/>
                    <a:pt x="61" y="0"/>
                  </a:cubicBezTo>
                  <a:cubicBezTo>
                    <a:pt x="210" y="78"/>
                    <a:pt x="353" y="108"/>
                    <a:pt x="526" y="1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43"/>
            <p:cNvSpPr/>
            <p:nvPr/>
          </p:nvSpPr>
          <p:spPr>
            <a:xfrm>
              <a:off x="5744610" y="1034632"/>
              <a:ext cx="63073" cy="35111"/>
            </a:xfrm>
            <a:custGeom>
              <a:rect b="b" l="l" r="r" t="t"/>
              <a:pathLst>
                <a:path extrusionOk="0" h="442" w="794">
                  <a:moveTo>
                    <a:pt x="30" y="442"/>
                  </a:moveTo>
                  <a:cubicBezTo>
                    <a:pt x="0" y="293"/>
                    <a:pt x="18" y="167"/>
                    <a:pt x="149" y="72"/>
                  </a:cubicBezTo>
                  <a:cubicBezTo>
                    <a:pt x="167" y="54"/>
                    <a:pt x="191" y="30"/>
                    <a:pt x="215" y="24"/>
                  </a:cubicBezTo>
                  <a:cubicBezTo>
                    <a:pt x="364" y="0"/>
                    <a:pt x="519" y="0"/>
                    <a:pt x="668" y="30"/>
                  </a:cubicBezTo>
                  <a:cubicBezTo>
                    <a:pt x="710" y="42"/>
                    <a:pt x="728" y="84"/>
                    <a:pt x="751" y="120"/>
                  </a:cubicBezTo>
                  <a:cubicBezTo>
                    <a:pt x="793" y="221"/>
                    <a:pt x="769" y="316"/>
                    <a:pt x="793" y="430"/>
                  </a:cubicBezTo>
                  <a:cubicBezTo>
                    <a:pt x="662" y="436"/>
                    <a:pt x="531" y="388"/>
                    <a:pt x="406" y="400"/>
                  </a:cubicBezTo>
                  <a:cubicBezTo>
                    <a:pt x="286" y="400"/>
                    <a:pt x="161" y="436"/>
                    <a:pt x="30" y="4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43"/>
            <p:cNvSpPr/>
            <p:nvPr/>
          </p:nvSpPr>
          <p:spPr>
            <a:xfrm>
              <a:off x="5736507" y="1279460"/>
              <a:ext cx="66410" cy="35588"/>
            </a:xfrm>
            <a:custGeom>
              <a:rect b="b" l="l" r="r" t="t"/>
              <a:pathLst>
                <a:path extrusionOk="0" h="448" w="836">
                  <a:moveTo>
                    <a:pt x="609" y="436"/>
                  </a:moveTo>
                  <a:cubicBezTo>
                    <a:pt x="472" y="394"/>
                    <a:pt x="299" y="448"/>
                    <a:pt x="144" y="364"/>
                  </a:cubicBezTo>
                  <a:cubicBezTo>
                    <a:pt x="55" y="311"/>
                    <a:pt x="1" y="156"/>
                    <a:pt x="78" y="78"/>
                  </a:cubicBezTo>
                  <a:cubicBezTo>
                    <a:pt x="144" y="19"/>
                    <a:pt x="239" y="1"/>
                    <a:pt x="329" y="31"/>
                  </a:cubicBezTo>
                  <a:cubicBezTo>
                    <a:pt x="448" y="72"/>
                    <a:pt x="567" y="102"/>
                    <a:pt x="704" y="96"/>
                  </a:cubicBezTo>
                  <a:cubicBezTo>
                    <a:pt x="734" y="96"/>
                    <a:pt x="764" y="102"/>
                    <a:pt x="770" y="126"/>
                  </a:cubicBezTo>
                  <a:cubicBezTo>
                    <a:pt x="800" y="191"/>
                    <a:pt x="836" y="257"/>
                    <a:pt x="824" y="341"/>
                  </a:cubicBezTo>
                  <a:cubicBezTo>
                    <a:pt x="800" y="406"/>
                    <a:pt x="734" y="448"/>
                    <a:pt x="609" y="43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43"/>
            <p:cNvSpPr/>
            <p:nvPr/>
          </p:nvSpPr>
          <p:spPr>
            <a:xfrm>
              <a:off x="5656035" y="1424911"/>
              <a:ext cx="53144" cy="37415"/>
            </a:xfrm>
            <a:custGeom>
              <a:rect b="b" l="l" r="r" t="t"/>
              <a:pathLst>
                <a:path extrusionOk="0" h="471" w="669">
                  <a:moveTo>
                    <a:pt x="358" y="30"/>
                  </a:moveTo>
                  <a:cubicBezTo>
                    <a:pt x="549" y="30"/>
                    <a:pt x="668" y="173"/>
                    <a:pt x="638" y="322"/>
                  </a:cubicBezTo>
                  <a:cubicBezTo>
                    <a:pt x="614" y="423"/>
                    <a:pt x="549" y="471"/>
                    <a:pt x="442" y="471"/>
                  </a:cubicBezTo>
                  <a:cubicBezTo>
                    <a:pt x="293" y="465"/>
                    <a:pt x="179" y="388"/>
                    <a:pt x="72" y="304"/>
                  </a:cubicBezTo>
                  <a:cubicBezTo>
                    <a:pt x="0" y="250"/>
                    <a:pt x="24" y="149"/>
                    <a:pt x="108" y="119"/>
                  </a:cubicBezTo>
                  <a:cubicBezTo>
                    <a:pt x="191" y="83"/>
                    <a:pt x="263" y="0"/>
                    <a:pt x="358" y="3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43"/>
            <p:cNvSpPr/>
            <p:nvPr/>
          </p:nvSpPr>
          <p:spPr>
            <a:xfrm>
              <a:off x="5811816" y="1261984"/>
              <a:ext cx="65457" cy="26135"/>
            </a:xfrm>
            <a:custGeom>
              <a:rect b="b" l="l" r="r" t="t"/>
              <a:pathLst>
                <a:path extrusionOk="0" h="329" w="824">
                  <a:moveTo>
                    <a:pt x="1" y="328"/>
                  </a:moveTo>
                  <a:cubicBezTo>
                    <a:pt x="55" y="203"/>
                    <a:pt x="144" y="113"/>
                    <a:pt x="263" y="107"/>
                  </a:cubicBezTo>
                  <a:cubicBezTo>
                    <a:pt x="454" y="90"/>
                    <a:pt x="681" y="0"/>
                    <a:pt x="824" y="256"/>
                  </a:cubicBezTo>
                  <a:cubicBezTo>
                    <a:pt x="675" y="251"/>
                    <a:pt x="531" y="203"/>
                    <a:pt x="388" y="209"/>
                  </a:cubicBezTo>
                  <a:cubicBezTo>
                    <a:pt x="257" y="209"/>
                    <a:pt x="126" y="280"/>
                    <a:pt x="1" y="32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43"/>
            <p:cNvSpPr/>
            <p:nvPr/>
          </p:nvSpPr>
          <p:spPr>
            <a:xfrm>
              <a:off x="5760260" y="1008099"/>
              <a:ext cx="32728" cy="18588"/>
            </a:xfrm>
            <a:custGeom>
              <a:rect b="b" l="l" r="r" t="t"/>
              <a:pathLst>
                <a:path extrusionOk="0" h="234" w="412">
                  <a:moveTo>
                    <a:pt x="0" y="227"/>
                  </a:moveTo>
                  <a:cubicBezTo>
                    <a:pt x="54" y="96"/>
                    <a:pt x="89" y="1"/>
                    <a:pt x="238" y="24"/>
                  </a:cubicBezTo>
                  <a:cubicBezTo>
                    <a:pt x="286" y="30"/>
                    <a:pt x="328" y="6"/>
                    <a:pt x="382" y="1"/>
                  </a:cubicBezTo>
                  <a:cubicBezTo>
                    <a:pt x="405" y="60"/>
                    <a:pt x="411" y="120"/>
                    <a:pt x="411" y="197"/>
                  </a:cubicBezTo>
                  <a:cubicBezTo>
                    <a:pt x="346" y="233"/>
                    <a:pt x="280" y="209"/>
                    <a:pt x="209" y="215"/>
                  </a:cubicBezTo>
                  <a:cubicBezTo>
                    <a:pt x="149" y="215"/>
                    <a:pt x="83" y="215"/>
                    <a:pt x="0" y="22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43"/>
            <p:cNvSpPr/>
            <p:nvPr/>
          </p:nvSpPr>
          <p:spPr>
            <a:xfrm>
              <a:off x="5710054" y="1686739"/>
              <a:ext cx="23752" cy="33284"/>
            </a:xfrm>
            <a:custGeom>
              <a:rect b="b" l="l" r="r" t="t"/>
              <a:pathLst>
                <a:path extrusionOk="0" h="419" w="299">
                  <a:moveTo>
                    <a:pt x="167" y="418"/>
                  </a:moveTo>
                  <a:cubicBezTo>
                    <a:pt x="137" y="269"/>
                    <a:pt x="137" y="269"/>
                    <a:pt x="0" y="239"/>
                  </a:cubicBezTo>
                  <a:cubicBezTo>
                    <a:pt x="24" y="162"/>
                    <a:pt x="54" y="90"/>
                    <a:pt x="78" y="13"/>
                  </a:cubicBezTo>
                  <a:cubicBezTo>
                    <a:pt x="125" y="1"/>
                    <a:pt x="143" y="49"/>
                    <a:pt x="179" y="67"/>
                  </a:cubicBezTo>
                  <a:cubicBezTo>
                    <a:pt x="185" y="73"/>
                    <a:pt x="203" y="73"/>
                    <a:pt x="203" y="78"/>
                  </a:cubicBezTo>
                  <a:cubicBezTo>
                    <a:pt x="209" y="90"/>
                    <a:pt x="215" y="102"/>
                    <a:pt x="215" y="102"/>
                  </a:cubicBezTo>
                  <a:cubicBezTo>
                    <a:pt x="113" y="192"/>
                    <a:pt x="298" y="287"/>
                    <a:pt x="215" y="377"/>
                  </a:cubicBezTo>
                  <a:cubicBezTo>
                    <a:pt x="203" y="400"/>
                    <a:pt x="179" y="406"/>
                    <a:pt x="167" y="41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43"/>
            <p:cNvSpPr/>
            <p:nvPr/>
          </p:nvSpPr>
          <p:spPr>
            <a:xfrm>
              <a:off x="5694881" y="1265241"/>
              <a:ext cx="34635" cy="21925"/>
            </a:xfrm>
            <a:custGeom>
              <a:rect b="b" l="l" r="r" t="t"/>
              <a:pathLst>
                <a:path extrusionOk="0" h="276" w="436">
                  <a:moveTo>
                    <a:pt x="0" y="43"/>
                  </a:moveTo>
                  <a:cubicBezTo>
                    <a:pt x="179" y="1"/>
                    <a:pt x="179" y="1"/>
                    <a:pt x="435" y="210"/>
                  </a:cubicBezTo>
                  <a:cubicBezTo>
                    <a:pt x="418" y="245"/>
                    <a:pt x="370" y="275"/>
                    <a:pt x="340" y="239"/>
                  </a:cubicBezTo>
                  <a:cubicBezTo>
                    <a:pt x="251" y="126"/>
                    <a:pt x="131" y="78"/>
                    <a:pt x="0" y="4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43"/>
            <p:cNvSpPr/>
            <p:nvPr/>
          </p:nvSpPr>
          <p:spPr>
            <a:xfrm>
              <a:off x="5721890" y="1318146"/>
              <a:ext cx="100727" cy="83965"/>
            </a:xfrm>
            <a:custGeom>
              <a:rect b="b" l="l" r="r" t="t"/>
              <a:pathLst>
                <a:path extrusionOk="0" h="1057" w="1268">
                  <a:moveTo>
                    <a:pt x="416" y="0"/>
                  </a:moveTo>
                  <a:cubicBezTo>
                    <a:pt x="385" y="0"/>
                    <a:pt x="352" y="1"/>
                    <a:pt x="316" y="3"/>
                  </a:cubicBezTo>
                  <a:cubicBezTo>
                    <a:pt x="113" y="80"/>
                    <a:pt x="78" y="181"/>
                    <a:pt x="95" y="414"/>
                  </a:cubicBezTo>
                  <a:cubicBezTo>
                    <a:pt x="101" y="539"/>
                    <a:pt x="84" y="736"/>
                    <a:pt x="48" y="855"/>
                  </a:cubicBezTo>
                  <a:cubicBezTo>
                    <a:pt x="0" y="1004"/>
                    <a:pt x="84" y="1022"/>
                    <a:pt x="209" y="1022"/>
                  </a:cubicBezTo>
                  <a:cubicBezTo>
                    <a:pt x="251" y="1022"/>
                    <a:pt x="351" y="1055"/>
                    <a:pt x="419" y="1055"/>
                  </a:cubicBezTo>
                  <a:cubicBezTo>
                    <a:pt x="437" y="1055"/>
                    <a:pt x="453" y="1052"/>
                    <a:pt x="465" y="1046"/>
                  </a:cubicBezTo>
                  <a:cubicBezTo>
                    <a:pt x="535" y="1038"/>
                    <a:pt x="580" y="1035"/>
                    <a:pt x="615" y="1035"/>
                  </a:cubicBezTo>
                  <a:cubicBezTo>
                    <a:pt x="686" y="1035"/>
                    <a:pt x="718" y="1046"/>
                    <a:pt x="829" y="1046"/>
                  </a:cubicBezTo>
                  <a:cubicBezTo>
                    <a:pt x="869" y="1053"/>
                    <a:pt x="906" y="1057"/>
                    <a:pt x="940" y="1057"/>
                  </a:cubicBezTo>
                  <a:cubicBezTo>
                    <a:pt x="1213" y="1057"/>
                    <a:pt x="1267" y="824"/>
                    <a:pt x="1246" y="426"/>
                  </a:cubicBezTo>
                  <a:cubicBezTo>
                    <a:pt x="1240" y="390"/>
                    <a:pt x="1240" y="319"/>
                    <a:pt x="1228" y="235"/>
                  </a:cubicBezTo>
                  <a:cubicBezTo>
                    <a:pt x="1198" y="32"/>
                    <a:pt x="1061" y="26"/>
                    <a:pt x="888" y="26"/>
                  </a:cubicBezTo>
                  <a:cubicBezTo>
                    <a:pt x="875" y="27"/>
                    <a:pt x="862" y="27"/>
                    <a:pt x="850" y="27"/>
                  </a:cubicBezTo>
                  <a:cubicBezTo>
                    <a:pt x="702" y="27"/>
                    <a:pt x="610" y="0"/>
                    <a:pt x="416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43"/>
            <p:cNvSpPr/>
            <p:nvPr/>
          </p:nvSpPr>
          <p:spPr>
            <a:xfrm>
              <a:off x="6110190" y="1355244"/>
              <a:ext cx="136474" cy="725662"/>
            </a:xfrm>
            <a:custGeom>
              <a:rect b="b" l="l" r="r" t="t"/>
              <a:pathLst>
                <a:path extrusionOk="0" h="9135" w="1718">
                  <a:moveTo>
                    <a:pt x="812" y="8735"/>
                  </a:moveTo>
                  <a:lnTo>
                    <a:pt x="812" y="8508"/>
                  </a:lnTo>
                  <a:cubicBezTo>
                    <a:pt x="812" y="8443"/>
                    <a:pt x="782" y="8395"/>
                    <a:pt x="722" y="8365"/>
                  </a:cubicBezTo>
                  <a:cubicBezTo>
                    <a:pt x="663" y="8329"/>
                    <a:pt x="621" y="8347"/>
                    <a:pt x="621" y="8413"/>
                  </a:cubicBezTo>
                  <a:cubicBezTo>
                    <a:pt x="621" y="8484"/>
                    <a:pt x="567" y="8502"/>
                    <a:pt x="526" y="8514"/>
                  </a:cubicBezTo>
                  <a:cubicBezTo>
                    <a:pt x="394" y="8556"/>
                    <a:pt x="132" y="8443"/>
                    <a:pt x="60" y="8323"/>
                  </a:cubicBezTo>
                  <a:cubicBezTo>
                    <a:pt x="1" y="8228"/>
                    <a:pt x="1" y="8121"/>
                    <a:pt x="37" y="8019"/>
                  </a:cubicBezTo>
                  <a:cubicBezTo>
                    <a:pt x="108" y="7787"/>
                    <a:pt x="204" y="7554"/>
                    <a:pt x="257" y="7316"/>
                  </a:cubicBezTo>
                  <a:cubicBezTo>
                    <a:pt x="382" y="6767"/>
                    <a:pt x="448" y="6207"/>
                    <a:pt x="466" y="5647"/>
                  </a:cubicBezTo>
                  <a:cubicBezTo>
                    <a:pt x="472" y="5396"/>
                    <a:pt x="424" y="5140"/>
                    <a:pt x="388" y="4889"/>
                  </a:cubicBezTo>
                  <a:cubicBezTo>
                    <a:pt x="323" y="4389"/>
                    <a:pt x="299" y="3894"/>
                    <a:pt x="323" y="3399"/>
                  </a:cubicBezTo>
                  <a:cubicBezTo>
                    <a:pt x="353" y="2844"/>
                    <a:pt x="341" y="2296"/>
                    <a:pt x="305" y="1741"/>
                  </a:cubicBezTo>
                  <a:cubicBezTo>
                    <a:pt x="299" y="1592"/>
                    <a:pt x="251" y="1449"/>
                    <a:pt x="174" y="1324"/>
                  </a:cubicBezTo>
                  <a:cubicBezTo>
                    <a:pt x="60" y="1169"/>
                    <a:pt x="1" y="990"/>
                    <a:pt x="1" y="805"/>
                  </a:cubicBezTo>
                  <a:cubicBezTo>
                    <a:pt x="1" y="561"/>
                    <a:pt x="55" y="340"/>
                    <a:pt x="245" y="185"/>
                  </a:cubicBezTo>
                  <a:cubicBezTo>
                    <a:pt x="400" y="66"/>
                    <a:pt x="567" y="1"/>
                    <a:pt x="764" y="78"/>
                  </a:cubicBezTo>
                  <a:cubicBezTo>
                    <a:pt x="830" y="108"/>
                    <a:pt x="901" y="132"/>
                    <a:pt x="961" y="168"/>
                  </a:cubicBezTo>
                  <a:cubicBezTo>
                    <a:pt x="1044" y="215"/>
                    <a:pt x="1128" y="245"/>
                    <a:pt x="1217" y="257"/>
                  </a:cubicBezTo>
                  <a:cubicBezTo>
                    <a:pt x="1312" y="275"/>
                    <a:pt x="1366" y="317"/>
                    <a:pt x="1408" y="400"/>
                  </a:cubicBezTo>
                  <a:cubicBezTo>
                    <a:pt x="1450" y="478"/>
                    <a:pt x="1509" y="543"/>
                    <a:pt x="1545" y="615"/>
                  </a:cubicBezTo>
                  <a:cubicBezTo>
                    <a:pt x="1646" y="871"/>
                    <a:pt x="1676" y="1121"/>
                    <a:pt x="1551" y="1384"/>
                  </a:cubicBezTo>
                  <a:cubicBezTo>
                    <a:pt x="1533" y="1408"/>
                    <a:pt x="1533" y="1437"/>
                    <a:pt x="1533" y="1461"/>
                  </a:cubicBezTo>
                  <a:cubicBezTo>
                    <a:pt x="1521" y="1700"/>
                    <a:pt x="1426" y="1920"/>
                    <a:pt x="1372" y="2153"/>
                  </a:cubicBezTo>
                  <a:cubicBezTo>
                    <a:pt x="1307" y="2433"/>
                    <a:pt x="1307" y="2725"/>
                    <a:pt x="1336" y="3023"/>
                  </a:cubicBezTo>
                  <a:cubicBezTo>
                    <a:pt x="1348" y="3143"/>
                    <a:pt x="1336" y="3256"/>
                    <a:pt x="1324" y="3375"/>
                  </a:cubicBezTo>
                  <a:cubicBezTo>
                    <a:pt x="1312" y="3679"/>
                    <a:pt x="1295" y="3977"/>
                    <a:pt x="1307" y="4281"/>
                  </a:cubicBezTo>
                  <a:cubicBezTo>
                    <a:pt x="1312" y="4651"/>
                    <a:pt x="1301" y="5015"/>
                    <a:pt x="1336" y="5378"/>
                  </a:cubicBezTo>
                  <a:cubicBezTo>
                    <a:pt x="1366" y="5700"/>
                    <a:pt x="1336" y="6010"/>
                    <a:pt x="1330" y="6332"/>
                  </a:cubicBezTo>
                  <a:cubicBezTo>
                    <a:pt x="1330" y="6529"/>
                    <a:pt x="1301" y="6726"/>
                    <a:pt x="1307" y="6922"/>
                  </a:cubicBezTo>
                  <a:cubicBezTo>
                    <a:pt x="1312" y="7232"/>
                    <a:pt x="1342" y="7548"/>
                    <a:pt x="1485" y="7829"/>
                  </a:cubicBezTo>
                  <a:cubicBezTo>
                    <a:pt x="1545" y="7960"/>
                    <a:pt x="1599" y="8097"/>
                    <a:pt x="1640" y="8228"/>
                  </a:cubicBezTo>
                  <a:cubicBezTo>
                    <a:pt x="1718" y="8413"/>
                    <a:pt x="1706" y="8598"/>
                    <a:pt x="1599" y="8777"/>
                  </a:cubicBezTo>
                  <a:cubicBezTo>
                    <a:pt x="1569" y="8824"/>
                    <a:pt x="1545" y="8872"/>
                    <a:pt x="1521" y="8920"/>
                  </a:cubicBezTo>
                  <a:cubicBezTo>
                    <a:pt x="1479" y="9003"/>
                    <a:pt x="1402" y="9051"/>
                    <a:pt x="1307" y="9069"/>
                  </a:cubicBezTo>
                  <a:cubicBezTo>
                    <a:pt x="1211" y="9093"/>
                    <a:pt x="1122" y="9104"/>
                    <a:pt x="1020" y="9110"/>
                  </a:cubicBezTo>
                  <a:cubicBezTo>
                    <a:pt x="883" y="9134"/>
                    <a:pt x="794" y="9063"/>
                    <a:pt x="794" y="8914"/>
                  </a:cubicBezTo>
                  <a:lnTo>
                    <a:pt x="794" y="8735"/>
                  </a:lnTo>
                  <a:close/>
                  <a:moveTo>
                    <a:pt x="955" y="525"/>
                  </a:moveTo>
                  <a:cubicBezTo>
                    <a:pt x="949" y="495"/>
                    <a:pt x="943" y="460"/>
                    <a:pt x="931" y="424"/>
                  </a:cubicBezTo>
                  <a:cubicBezTo>
                    <a:pt x="883" y="239"/>
                    <a:pt x="686" y="132"/>
                    <a:pt x="508" y="215"/>
                  </a:cubicBezTo>
                  <a:cubicBezTo>
                    <a:pt x="299" y="311"/>
                    <a:pt x="186" y="489"/>
                    <a:pt x="156" y="716"/>
                  </a:cubicBezTo>
                  <a:cubicBezTo>
                    <a:pt x="144" y="817"/>
                    <a:pt x="120" y="937"/>
                    <a:pt x="186" y="1044"/>
                  </a:cubicBezTo>
                  <a:cubicBezTo>
                    <a:pt x="263" y="1175"/>
                    <a:pt x="335" y="1312"/>
                    <a:pt x="418" y="1437"/>
                  </a:cubicBezTo>
                  <a:cubicBezTo>
                    <a:pt x="478" y="1527"/>
                    <a:pt x="508" y="1616"/>
                    <a:pt x="508" y="1718"/>
                  </a:cubicBezTo>
                  <a:cubicBezTo>
                    <a:pt x="508" y="1914"/>
                    <a:pt x="508" y="2117"/>
                    <a:pt x="502" y="2308"/>
                  </a:cubicBezTo>
                  <a:cubicBezTo>
                    <a:pt x="484" y="2546"/>
                    <a:pt x="478" y="2785"/>
                    <a:pt x="502" y="3023"/>
                  </a:cubicBezTo>
                  <a:cubicBezTo>
                    <a:pt x="531" y="3357"/>
                    <a:pt x="537" y="3685"/>
                    <a:pt x="561" y="4025"/>
                  </a:cubicBezTo>
                  <a:cubicBezTo>
                    <a:pt x="591" y="4430"/>
                    <a:pt x="621" y="4848"/>
                    <a:pt x="627" y="5259"/>
                  </a:cubicBezTo>
                  <a:cubicBezTo>
                    <a:pt x="633" y="5670"/>
                    <a:pt x="651" y="6088"/>
                    <a:pt x="591" y="6499"/>
                  </a:cubicBezTo>
                  <a:cubicBezTo>
                    <a:pt x="526" y="7012"/>
                    <a:pt x="406" y="7513"/>
                    <a:pt x="233" y="7996"/>
                  </a:cubicBezTo>
                  <a:cubicBezTo>
                    <a:pt x="198" y="8097"/>
                    <a:pt x="210" y="8204"/>
                    <a:pt x="245" y="8306"/>
                  </a:cubicBezTo>
                  <a:cubicBezTo>
                    <a:pt x="287" y="8407"/>
                    <a:pt x="388" y="8437"/>
                    <a:pt x="466" y="8377"/>
                  </a:cubicBezTo>
                  <a:cubicBezTo>
                    <a:pt x="508" y="8347"/>
                    <a:pt x="543" y="8306"/>
                    <a:pt x="591" y="8276"/>
                  </a:cubicBezTo>
                  <a:cubicBezTo>
                    <a:pt x="710" y="8216"/>
                    <a:pt x="830" y="8240"/>
                    <a:pt x="943" y="8347"/>
                  </a:cubicBezTo>
                  <a:cubicBezTo>
                    <a:pt x="1038" y="8443"/>
                    <a:pt x="1068" y="8562"/>
                    <a:pt x="1008" y="8675"/>
                  </a:cubicBezTo>
                  <a:cubicBezTo>
                    <a:pt x="979" y="8723"/>
                    <a:pt x="979" y="8783"/>
                    <a:pt x="973" y="8842"/>
                  </a:cubicBezTo>
                  <a:cubicBezTo>
                    <a:pt x="961" y="8949"/>
                    <a:pt x="1014" y="9009"/>
                    <a:pt x="1110" y="8991"/>
                  </a:cubicBezTo>
                  <a:cubicBezTo>
                    <a:pt x="1211" y="8979"/>
                    <a:pt x="1301" y="8949"/>
                    <a:pt x="1360" y="8866"/>
                  </a:cubicBezTo>
                  <a:cubicBezTo>
                    <a:pt x="1491" y="8675"/>
                    <a:pt x="1539" y="8455"/>
                    <a:pt x="1467" y="8234"/>
                  </a:cubicBezTo>
                  <a:cubicBezTo>
                    <a:pt x="1432" y="8097"/>
                    <a:pt x="1366" y="7966"/>
                    <a:pt x="1301" y="7841"/>
                  </a:cubicBezTo>
                  <a:cubicBezTo>
                    <a:pt x="1247" y="7733"/>
                    <a:pt x="1217" y="7632"/>
                    <a:pt x="1193" y="7525"/>
                  </a:cubicBezTo>
                  <a:cubicBezTo>
                    <a:pt x="1140" y="7262"/>
                    <a:pt x="1122" y="7006"/>
                    <a:pt x="1092" y="6738"/>
                  </a:cubicBezTo>
                  <a:cubicBezTo>
                    <a:pt x="1032" y="6237"/>
                    <a:pt x="1014" y="5736"/>
                    <a:pt x="1020" y="5235"/>
                  </a:cubicBezTo>
                  <a:cubicBezTo>
                    <a:pt x="1032" y="4818"/>
                    <a:pt x="1014" y="4395"/>
                    <a:pt x="1032" y="3977"/>
                  </a:cubicBezTo>
                  <a:cubicBezTo>
                    <a:pt x="1044" y="3512"/>
                    <a:pt x="1038" y="3053"/>
                    <a:pt x="1032" y="2594"/>
                  </a:cubicBezTo>
                  <a:cubicBezTo>
                    <a:pt x="1032" y="2397"/>
                    <a:pt x="1068" y="2212"/>
                    <a:pt x="1128" y="2034"/>
                  </a:cubicBezTo>
                  <a:cubicBezTo>
                    <a:pt x="1181" y="1867"/>
                    <a:pt x="1247" y="1706"/>
                    <a:pt x="1318" y="1551"/>
                  </a:cubicBezTo>
                  <a:cubicBezTo>
                    <a:pt x="1479" y="1193"/>
                    <a:pt x="1462" y="847"/>
                    <a:pt x="1229" y="519"/>
                  </a:cubicBezTo>
                  <a:cubicBezTo>
                    <a:pt x="1152" y="400"/>
                    <a:pt x="1152" y="400"/>
                    <a:pt x="1044" y="489"/>
                  </a:cubicBezTo>
                  <a:cubicBezTo>
                    <a:pt x="1020" y="513"/>
                    <a:pt x="1002" y="537"/>
                    <a:pt x="955" y="52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43"/>
            <p:cNvSpPr/>
            <p:nvPr/>
          </p:nvSpPr>
          <p:spPr>
            <a:xfrm>
              <a:off x="6120199" y="1365650"/>
              <a:ext cx="112325" cy="705326"/>
            </a:xfrm>
            <a:custGeom>
              <a:rect b="b" l="l" r="r" t="t"/>
              <a:pathLst>
                <a:path extrusionOk="0" h="8879" w="1414">
                  <a:moveTo>
                    <a:pt x="829" y="394"/>
                  </a:moveTo>
                  <a:cubicBezTo>
                    <a:pt x="876" y="406"/>
                    <a:pt x="894" y="382"/>
                    <a:pt x="918" y="358"/>
                  </a:cubicBezTo>
                  <a:cubicBezTo>
                    <a:pt x="1026" y="269"/>
                    <a:pt x="1026" y="269"/>
                    <a:pt x="1103" y="388"/>
                  </a:cubicBezTo>
                  <a:cubicBezTo>
                    <a:pt x="1330" y="716"/>
                    <a:pt x="1341" y="1062"/>
                    <a:pt x="1192" y="1420"/>
                  </a:cubicBezTo>
                  <a:cubicBezTo>
                    <a:pt x="1127" y="1581"/>
                    <a:pt x="1055" y="1736"/>
                    <a:pt x="1002" y="1903"/>
                  </a:cubicBezTo>
                  <a:cubicBezTo>
                    <a:pt x="948" y="2081"/>
                    <a:pt x="906" y="2266"/>
                    <a:pt x="906" y="2463"/>
                  </a:cubicBezTo>
                  <a:cubicBezTo>
                    <a:pt x="906" y="2922"/>
                    <a:pt x="918" y="3381"/>
                    <a:pt x="906" y="3846"/>
                  </a:cubicBezTo>
                  <a:cubicBezTo>
                    <a:pt x="888" y="4264"/>
                    <a:pt x="906" y="4687"/>
                    <a:pt x="894" y="5104"/>
                  </a:cubicBezTo>
                  <a:cubicBezTo>
                    <a:pt x="888" y="5605"/>
                    <a:pt x="906" y="6106"/>
                    <a:pt x="966" y="6607"/>
                  </a:cubicBezTo>
                  <a:cubicBezTo>
                    <a:pt x="996" y="6863"/>
                    <a:pt x="1014" y="7131"/>
                    <a:pt x="1067" y="7394"/>
                  </a:cubicBezTo>
                  <a:cubicBezTo>
                    <a:pt x="1091" y="7507"/>
                    <a:pt x="1127" y="7608"/>
                    <a:pt x="1175" y="7710"/>
                  </a:cubicBezTo>
                  <a:cubicBezTo>
                    <a:pt x="1234" y="7835"/>
                    <a:pt x="1300" y="7966"/>
                    <a:pt x="1341" y="8103"/>
                  </a:cubicBezTo>
                  <a:cubicBezTo>
                    <a:pt x="1413" y="8324"/>
                    <a:pt x="1365" y="8544"/>
                    <a:pt x="1234" y="8735"/>
                  </a:cubicBezTo>
                  <a:cubicBezTo>
                    <a:pt x="1175" y="8818"/>
                    <a:pt x="1073" y="8848"/>
                    <a:pt x="984" y="8860"/>
                  </a:cubicBezTo>
                  <a:cubicBezTo>
                    <a:pt x="888" y="8878"/>
                    <a:pt x="835" y="8818"/>
                    <a:pt x="847" y="8711"/>
                  </a:cubicBezTo>
                  <a:cubicBezTo>
                    <a:pt x="853" y="8652"/>
                    <a:pt x="853" y="8604"/>
                    <a:pt x="882" y="8544"/>
                  </a:cubicBezTo>
                  <a:cubicBezTo>
                    <a:pt x="942" y="8431"/>
                    <a:pt x="912" y="8312"/>
                    <a:pt x="817" y="8216"/>
                  </a:cubicBezTo>
                  <a:cubicBezTo>
                    <a:pt x="704" y="8109"/>
                    <a:pt x="590" y="8079"/>
                    <a:pt x="465" y="8145"/>
                  </a:cubicBezTo>
                  <a:cubicBezTo>
                    <a:pt x="417" y="8169"/>
                    <a:pt x="382" y="8204"/>
                    <a:pt x="340" y="8246"/>
                  </a:cubicBezTo>
                  <a:cubicBezTo>
                    <a:pt x="256" y="8306"/>
                    <a:pt x="149" y="8276"/>
                    <a:pt x="119" y="8175"/>
                  </a:cubicBezTo>
                  <a:cubicBezTo>
                    <a:pt x="84" y="8073"/>
                    <a:pt x="72" y="7960"/>
                    <a:pt x="107" y="7865"/>
                  </a:cubicBezTo>
                  <a:cubicBezTo>
                    <a:pt x="280" y="7382"/>
                    <a:pt x="388" y="6881"/>
                    <a:pt x="465" y="6368"/>
                  </a:cubicBezTo>
                  <a:cubicBezTo>
                    <a:pt x="525" y="5957"/>
                    <a:pt x="507" y="5539"/>
                    <a:pt x="501" y="5128"/>
                  </a:cubicBezTo>
                  <a:cubicBezTo>
                    <a:pt x="495" y="4717"/>
                    <a:pt x="459" y="4299"/>
                    <a:pt x="435" y="3894"/>
                  </a:cubicBezTo>
                  <a:cubicBezTo>
                    <a:pt x="411" y="3554"/>
                    <a:pt x="405" y="3226"/>
                    <a:pt x="376" y="2892"/>
                  </a:cubicBezTo>
                  <a:cubicBezTo>
                    <a:pt x="352" y="2654"/>
                    <a:pt x="358" y="2415"/>
                    <a:pt x="376" y="2177"/>
                  </a:cubicBezTo>
                  <a:cubicBezTo>
                    <a:pt x="388" y="1986"/>
                    <a:pt x="382" y="1783"/>
                    <a:pt x="382" y="1587"/>
                  </a:cubicBezTo>
                  <a:cubicBezTo>
                    <a:pt x="382" y="1485"/>
                    <a:pt x="352" y="1396"/>
                    <a:pt x="292" y="1306"/>
                  </a:cubicBezTo>
                  <a:cubicBezTo>
                    <a:pt x="203" y="1181"/>
                    <a:pt x="137" y="1044"/>
                    <a:pt x="60" y="913"/>
                  </a:cubicBezTo>
                  <a:cubicBezTo>
                    <a:pt x="0" y="806"/>
                    <a:pt x="24" y="686"/>
                    <a:pt x="30" y="585"/>
                  </a:cubicBezTo>
                  <a:cubicBezTo>
                    <a:pt x="60" y="358"/>
                    <a:pt x="173" y="180"/>
                    <a:pt x="382" y="84"/>
                  </a:cubicBezTo>
                  <a:cubicBezTo>
                    <a:pt x="560" y="1"/>
                    <a:pt x="757" y="96"/>
                    <a:pt x="805" y="293"/>
                  </a:cubicBezTo>
                  <a:cubicBezTo>
                    <a:pt x="817" y="329"/>
                    <a:pt x="823" y="364"/>
                    <a:pt x="829" y="39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43"/>
            <p:cNvSpPr/>
            <p:nvPr/>
          </p:nvSpPr>
          <p:spPr>
            <a:xfrm>
              <a:off x="6107410" y="1994642"/>
              <a:ext cx="182389" cy="1009810"/>
            </a:xfrm>
            <a:custGeom>
              <a:rect b="b" l="l" r="r" t="t"/>
              <a:pathLst>
                <a:path extrusionOk="0" h="12712" w="2296">
                  <a:moveTo>
                    <a:pt x="638" y="286"/>
                  </a:moveTo>
                  <a:cubicBezTo>
                    <a:pt x="757" y="0"/>
                    <a:pt x="930" y="6"/>
                    <a:pt x="1216" y="18"/>
                  </a:cubicBezTo>
                  <a:cubicBezTo>
                    <a:pt x="1383" y="30"/>
                    <a:pt x="1574" y="137"/>
                    <a:pt x="1580" y="304"/>
                  </a:cubicBezTo>
                  <a:cubicBezTo>
                    <a:pt x="1592" y="722"/>
                    <a:pt x="1801" y="1109"/>
                    <a:pt x="1729" y="1532"/>
                  </a:cubicBezTo>
                  <a:cubicBezTo>
                    <a:pt x="1681" y="1795"/>
                    <a:pt x="1675" y="2063"/>
                    <a:pt x="1634" y="2331"/>
                  </a:cubicBezTo>
                  <a:cubicBezTo>
                    <a:pt x="1526" y="2939"/>
                    <a:pt x="1592" y="3542"/>
                    <a:pt x="1634" y="4156"/>
                  </a:cubicBezTo>
                  <a:cubicBezTo>
                    <a:pt x="1663" y="4692"/>
                    <a:pt x="1681" y="5223"/>
                    <a:pt x="1669" y="5759"/>
                  </a:cubicBezTo>
                  <a:cubicBezTo>
                    <a:pt x="1663" y="6213"/>
                    <a:pt x="1723" y="6660"/>
                    <a:pt x="1884" y="7083"/>
                  </a:cubicBezTo>
                  <a:cubicBezTo>
                    <a:pt x="1973" y="7316"/>
                    <a:pt x="2039" y="7548"/>
                    <a:pt x="1878" y="7775"/>
                  </a:cubicBezTo>
                  <a:cubicBezTo>
                    <a:pt x="1830" y="7834"/>
                    <a:pt x="1854" y="7906"/>
                    <a:pt x="1878" y="7971"/>
                  </a:cubicBezTo>
                  <a:cubicBezTo>
                    <a:pt x="2111" y="8800"/>
                    <a:pt x="2295" y="9289"/>
                    <a:pt x="2176" y="10302"/>
                  </a:cubicBezTo>
                  <a:cubicBezTo>
                    <a:pt x="2111" y="10839"/>
                    <a:pt x="2021" y="11405"/>
                    <a:pt x="1908" y="11823"/>
                  </a:cubicBezTo>
                  <a:cubicBezTo>
                    <a:pt x="1854" y="12019"/>
                    <a:pt x="1735" y="12216"/>
                    <a:pt x="1556" y="12347"/>
                  </a:cubicBezTo>
                  <a:cubicBezTo>
                    <a:pt x="1497" y="12389"/>
                    <a:pt x="1467" y="12413"/>
                    <a:pt x="1425" y="12485"/>
                  </a:cubicBezTo>
                  <a:cubicBezTo>
                    <a:pt x="1264" y="12711"/>
                    <a:pt x="1037" y="12711"/>
                    <a:pt x="876" y="12496"/>
                  </a:cubicBezTo>
                  <a:cubicBezTo>
                    <a:pt x="871" y="12485"/>
                    <a:pt x="871" y="12479"/>
                    <a:pt x="865" y="12473"/>
                  </a:cubicBezTo>
                  <a:cubicBezTo>
                    <a:pt x="626" y="12329"/>
                    <a:pt x="710" y="12145"/>
                    <a:pt x="787" y="11960"/>
                  </a:cubicBezTo>
                  <a:cubicBezTo>
                    <a:pt x="865" y="11721"/>
                    <a:pt x="930" y="11465"/>
                    <a:pt x="990" y="11137"/>
                  </a:cubicBezTo>
                  <a:cubicBezTo>
                    <a:pt x="1037" y="10547"/>
                    <a:pt x="1139" y="9963"/>
                    <a:pt x="1145" y="9372"/>
                  </a:cubicBezTo>
                  <a:cubicBezTo>
                    <a:pt x="1145" y="9307"/>
                    <a:pt x="1198" y="9199"/>
                    <a:pt x="1097" y="9176"/>
                  </a:cubicBezTo>
                  <a:cubicBezTo>
                    <a:pt x="990" y="9158"/>
                    <a:pt x="1008" y="9283"/>
                    <a:pt x="978" y="9337"/>
                  </a:cubicBezTo>
                  <a:cubicBezTo>
                    <a:pt x="775" y="9676"/>
                    <a:pt x="686" y="10064"/>
                    <a:pt x="620" y="10451"/>
                  </a:cubicBezTo>
                  <a:cubicBezTo>
                    <a:pt x="596" y="10589"/>
                    <a:pt x="549" y="10714"/>
                    <a:pt x="489" y="10833"/>
                  </a:cubicBezTo>
                  <a:cubicBezTo>
                    <a:pt x="441" y="10928"/>
                    <a:pt x="382" y="11018"/>
                    <a:pt x="268" y="11006"/>
                  </a:cubicBezTo>
                  <a:cubicBezTo>
                    <a:pt x="161" y="10988"/>
                    <a:pt x="101" y="10899"/>
                    <a:pt x="66" y="10803"/>
                  </a:cubicBezTo>
                  <a:cubicBezTo>
                    <a:pt x="0" y="10618"/>
                    <a:pt x="30" y="10422"/>
                    <a:pt x="72" y="10237"/>
                  </a:cubicBezTo>
                  <a:cubicBezTo>
                    <a:pt x="203" y="9730"/>
                    <a:pt x="328" y="9217"/>
                    <a:pt x="459" y="8711"/>
                  </a:cubicBezTo>
                  <a:cubicBezTo>
                    <a:pt x="483" y="8627"/>
                    <a:pt x="483" y="8544"/>
                    <a:pt x="471" y="8460"/>
                  </a:cubicBezTo>
                  <a:cubicBezTo>
                    <a:pt x="453" y="8383"/>
                    <a:pt x="447" y="8293"/>
                    <a:pt x="501" y="8216"/>
                  </a:cubicBezTo>
                  <a:cubicBezTo>
                    <a:pt x="590" y="8085"/>
                    <a:pt x="566" y="7947"/>
                    <a:pt x="501" y="7816"/>
                  </a:cubicBezTo>
                  <a:cubicBezTo>
                    <a:pt x="394" y="7608"/>
                    <a:pt x="382" y="7375"/>
                    <a:pt x="447" y="7149"/>
                  </a:cubicBezTo>
                  <a:cubicBezTo>
                    <a:pt x="650" y="6511"/>
                    <a:pt x="626" y="5849"/>
                    <a:pt x="656" y="5193"/>
                  </a:cubicBezTo>
                  <a:cubicBezTo>
                    <a:pt x="692" y="4525"/>
                    <a:pt x="739" y="3858"/>
                    <a:pt x="787" y="3196"/>
                  </a:cubicBezTo>
                  <a:cubicBezTo>
                    <a:pt x="811" y="2886"/>
                    <a:pt x="775" y="2576"/>
                    <a:pt x="727" y="2272"/>
                  </a:cubicBezTo>
                  <a:cubicBezTo>
                    <a:pt x="721" y="2224"/>
                    <a:pt x="692" y="2182"/>
                    <a:pt x="662" y="2135"/>
                  </a:cubicBezTo>
                  <a:cubicBezTo>
                    <a:pt x="417" y="1723"/>
                    <a:pt x="274" y="1270"/>
                    <a:pt x="113" y="823"/>
                  </a:cubicBezTo>
                  <a:cubicBezTo>
                    <a:pt x="30" y="590"/>
                    <a:pt x="101" y="352"/>
                    <a:pt x="304" y="286"/>
                  </a:cubicBezTo>
                  <a:cubicBezTo>
                    <a:pt x="411" y="251"/>
                    <a:pt x="531" y="215"/>
                    <a:pt x="638" y="286"/>
                  </a:cubicBezTo>
                  <a:close/>
                  <a:moveTo>
                    <a:pt x="1157" y="12496"/>
                  </a:moveTo>
                  <a:cubicBezTo>
                    <a:pt x="1306" y="12526"/>
                    <a:pt x="1324" y="12401"/>
                    <a:pt x="1371" y="12306"/>
                  </a:cubicBezTo>
                  <a:cubicBezTo>
                    <a:pt x="1425" y="12204"/>
                    <a:pt x="1443" y="12258"/>
                    <a:pt x="1556" y="12061"/>
                  </a:cubicBezTo>
                  <a:cubicBezTo>
                    <a:pt x="1705" y="11966"/>
                    <a:pt x="1735" y="11757"/>
                    <a:pt x="1753" y="11608"/>
                  </a:cubicBezTo>
                  <a:cubicBezTo>
                    <a:pt x="1824" y="11077"/>
                    <a:pt x="1902" y="10553"/>
                    <a:pt x="1944" y="10022"/>
                  </a:cubicBezTo>
                  <a:cubicBezTo>
                    <a:pt x="2003" y="9349"/>
                    <a:pt x="1884" y="8693"/>
                    <a:pt x="1711" y="8049"/>
                  </a:cubicBezTo>
                  <a:cubicBezTo>
                    <a:pt x="1699" y="7989"/>
                    <a:pt x="1699" y="7876"/>
                    <a:pt x="1622" y="7900"/>
                  </a:cubicBezTo>
                  <a:cubicBezTo>
                    <a:pt x="1502" y="7930"/>
                    <a:pt x="1401" y="7769"/>
                    <a:pt x="1282" y="7912"/>
                  </a:cubicBezTo>
                  <a:cubicBezTo>
                    <a:pt x="1192" y="8019"/>
                    <a:pt x="1055" y="8085"/>
                    <a:pt x="924" y="8061"/>
                  </a:cubicBezTo>
                  <a:cubicBezTo>
                    <a:pt x="781" y="8037"/>
                    <a:pt x="751" y="8108"/>
                    <a:pt x="710" y="8204"/>
                  </a:cubicBezTo>
                  <a:cubicBezTo>
                    <a:pt x="662" y="8299"/>
                    <a:pt x="638" y="8389"/>
                    <a:pt x="662" y="8496"/>
                  </a:cubicBezTo>
                  <a:cubicBezTo>
                    <a:pt x="739" y="8770"/>
                    <a:pt x="656" y="9021"/>
                    <a:pt x="566" y="9277"/>
                  </a:cubicBezTo>
                  <a:cubicBezTo>
                    <a:pt x="507" y="9432"/>
                    <a:pt x="507" y="9432"/>
                    <a:pt x="680" y="9521"/>
                  </a:cubicBezTo>
                  <a:cubicBezTo>
                    <a:pt x="757" y="9331"/>
                    <a:pt x="876" y="9152"/>
                    <a:pt x="978" y="8961"/>
                  </a:cubicBezTo>
                  <a:cubicBezTo>
                    <a:pt x="1014" y="8895"/>
                    <a:pt x="1055" y="8860"/>
                    <a:pt x="1139" y="8872"/>
                  </a:cubicBezTo>
                  <a:cubicBezTo>
                    <a:pt x="1222" y="8889"/>
                    <a:pt x="1258" y="8943"/>
                    <a:pt x="1276" y="9033"/>
                  </a:cubicBezTo>
                  <a:cubicBezTo>
                    <a:pt x="1312" y="9247"/>
                    <a:pt x="1312" y="9462"/>
                    <a:pt x="1294" y="9676"/>
                  </a:cubicBezTo>
                  <a:cubicBezTo>
                    <a:pt x="1264" y="10058"/>
                    <a:pt x="1234" y="10446"/>
                    <a:pt x="1222" y="10827"/>
                  </a:cubicBezTo>
                  <a:cubicBezTo>
                    <a:pt x="1198" y="11274"/>
                    <a:pt x="1079" y="11698"/>
                    <a:pt x="918" y="12109"/>
                  </a:cubicBezTo>
                  <a:cubicBezTo>
                    <a:pt x="894" y="12169"/>
                    <a:pt x="841" y="12270"/>
                    <a:pt x="900" y="12288"/>
                  </a:cubicBezTo>
                  <a:cubicBezTo>
                    <a:pt x="1043" y="12312"/>
                    <a:pt x="984" y="12443"/>
                    <a:pt x="1049" y="12496"/>
                  </a:cubicBezTo>
                  <a:cubicBezTo>
                    <a:pt x="1073" y="12526"/>
                    <a:pt x="1139" y="12312"/>
                    <a:pt x="1264" y="12103"/>
                  </a:cubicBezTo>
                  <a:cubicBezTo>
                    <a:pt x="1246" y="12145"/>
                    <a:pt x="1169" y="12467"/>
                    <a:pt x="1157" y="12496"/>
                  </a:cubicBezTo>
                  <a:close/>
                  <a:moveTo>
                    <a:pt x="888" y="781"/>
                  </a:moveTo>
                  <a:cubicBezTo>
                    <a:pt x="721" y="751"/>
                    <a:pt x="656" y="692"/>
                    <a:pt x="656" y="543"/>
                  </a:cubicBezTo>
                  <a:cubicBezTo>
                    <a:pt x="656" y="394"/>
                    <a:pt x="626" y="370"/>
                    <a:pt x="477" y="394"/>
                  </a:cubicBezTo>
                  <a:cubicBezTo>
                    <a:pt x="280" y="424"/>
                    <a:pt x="209" y="531"/>
                    <a:pt x="304" y="710"/>
                  </a:cubicBezTo>
                  <a:cubicBezTo>
                    <a:pt x="429" y="954"/>
                    <a:pt x="507" y="1205"/>
                    <a:pt x="638" y="1443"/>
                  </a:cubicBezTo>
                  <a:cubicBezTo>
                    <a:pt x="727" y="1604"/>
                    <a:pt x="757" y="1807"/>
                    <a:pt x="894" y="1932"/>
                  </a:cubicBezTo>
                  <a:cubicBezTo>
                    <a:pt x="1020" y="1747"/>
                    <a:pt x="900" y="1526"/>
                    <a:pt x="996" y="1306"/>
                  </a:cubicBezTo>
                  <a:cubicBezTo>
                    <a:pt x="1103" y="1711"/>
                    <a:pt x="1073" y="2093"/>
                    <a:pt x="1055" y="2462"/>
                  </a:cubicBezTo>
                  <a:cubicBezTo>
                    <a:pt x="1026" y="3416"/>
                    <a:pt x="978" y="4370"/>
                    <a:pt x="906" y="5318"/>
                  </a:cubicBezTo>
                  <a:cubicBezTo>
                    <a:pt x="865" y="5956"/>
                    <a:pt x="817" y="6600"/>
                    <a:pt x="662" y="7226"/>
                  </a:cubicBezTo>
                  <a:cubicBezTo>
                    <a:pt x="626" y="7357"/>
                    <a:pt x="638" y="7494"/>
                    <a:pt x="662" y="7620"/>
                  </a:cubicBezTo>
                  <a:cubicBezTo>
                    <a:pt x="686" y="7757"/>
                    <a:pt x="769" y="7828"/>
                    <a:pt x="894" y="7858"/>
                  </a:cubicBezTo>
                  <a:cubicBezTo>
                    <a:pt x="1020" y="7888"/>
                    <a:pt x="1127" y="7822"/>
                    <a:pt x="1192" y="7715"/>
                  </a:cubicBezTo>
                  <a:cubicBezTo>
                    <a:pt x="1276" y="7596"/>
                    <a:pt x="1306" y="7459"/>
                    <a:pt x="1282" y="7310"/>
                  </a:cubicBezTo>
                  <a:cubicBezTo>
                    <a:pt x="1175" y="6713"/>
                    <a:pt x="1234" y="6105"/>
                    <a:pt x="1216" y="5503"/>
                  </a:cubicBezTo>
                  <a:cubicBezTo>
                    <a:pt x="1198" y="5133"/>
                    <a:pt x="1204" y="4752"/>
                    <a:pt x="1234" y="4376"/>
                  </a:cubicBezTo>
                  <a:cubicBezTo>
                    <a:pt x="1306" y="3536"/>
                    <a:pt x="1383" y="2695"/>
                    <a:pt x="1491" y="1860"/>
                  </a:cubicBezTo>
                  <a:cubicBezTo>
                    <a:pt x="1520" y="1634"/>
                    <a:pt x="1491" y="1413"/>
                    <a:pt x="1550" y="1187"/>
                  </a:cubicBezTo>
                  <a:cubicBezTo>
                    <a:pt x="1622" y="912"/>
                    <a:pt x="1455" y="734"/>
                    <a:pt x="1157" y="781"/>
                  </a:cubicBezTo>
                  <a:cubicBezTo>
                    <a:pt x="1187" y="662"/>
                    <a:pt x="1276" y="650"/>
                    <a:pt x="1371" y="650"/>
                  </a:cubicBezTo>
                  <a:cubicBezTo>
                    <a:pt x="1407" y="650"/>
                    <a:pt x="1455" y="662"/>
                    <a:pt x="1473" y="614"/>
                  </a:cubicBezTo>
                  <a:cubicBezTo>
                    <a:pt x="1526" y="513"/>
                    <a:pt x="1497" y="263"/>
                    <a:pt x="1431" y="185"/>
                  </a:cubicBezTo>
                  <a:cubicBezTo>
                    <a:pt x="1342" y="72"/>
                    <a:pt x="1228" y="102"/>
                    <a:pt x="1109" y="131"/>
                  </a:cubicBezTo>
                  <a:cubicBezTo>
                    <a:pt x="990" y="155"/>
                    <a:pt x="924" y="227"/>
                    <a:pt x="888" y="340"/>
                  </a:cubicBezTo>
                  <a:cubicBezTo>
                    <a:pt x="829" y="489"/>
                    <a:pt x="817" y="626"/>
                    <a:pt x="888" y="781"/>
                  </a:cubicBezTo>
                  <a:close/>
                  <a:moveTo>
                    <a:pt x="1467" y="4066"/>
                  </a:moveTo>
                  <a:cubicBezTo>
                    <a:pt x="1455" y="4066"/>
                    <a:pt x="1437" y="4060"/>
                    <a:pt x="1413" y="4060"/>
                  </a:cubicBezTo>
                  <a:cubicBezTo>
                    <a:pt x="1377" y="4180"/>
                    <a:pt x="1359" y="4299"/>
                    <a:pt x="1371" y="4424"/>
                  </a:cubicBezTo>
                  <a:cubicBezTo>
                    <a:pt x="1377" y="4704"/>
                    <a:pt x="1401" y="4990"/>
                    <a:pt x="1383" y="5277"/>
                  </a:cubicBezTo>
                  <a:cubicBezTo>
                    <a:pt x="1353" y="5771"/>
                    <a:pt x="1407" y="6272"/>
                    <a:pt x="1383" y="6773"/>
                  </a:cubicBezTo>
                  <a:cubicBezTo>
                    <a:pt x="1383" y="6839"/>
                    <a:pt x="1395" y="6904"/>
                    <a:pt x="1407" y="6976"/>
                  </a:cubicBezTo>
                  <a:cubicBezTo>
                    <a:pt x="1461" y="7190"/>
                    <a:pt x="1497" y="7399"/>
                    <a:pt x="1443" y="7614"/>
                  </a:cubicBezTo>
                  <a:cubicBezTo>
                    <a:pt x="1431" y="7679"/>
                    <a:pt x="1461" y="7727"/>
                    <a:pt x="1514" y="7757"/>
                  </a:cubicBezTo>
                  <a:cubicBezTo>
                    <a:pt x="1574" y="7787"/>
                    <a:pt x="1616" y="7781"/>
                    <a:pt x="1669" y="7727"/>
                  </a:cubicBezTo>
                  <a:cubicBezTo>
                    <a:pt x="1795" y="7590"/>
                    <a:pt x="1884" y="7482"/>
                    <a:pt x="1765" y="7232"/>
                  </a:cubicBezTo>
                  <a:cubicBezTo>
                    <a:pt x="1586" y="6874"/>
                    <a:pt x="1467" y="6511"/>
                    <a:pt x="1467" y="6111"/>
                  </a:cubicBezTo>
                  <a:close/>
                  <a:moveTo>
                    <a:pt x="274" y="10326"/>
                  </a:moveTo>
                  <a:cubicBezTo>
                    <a:pt x="274" y="10380"/>
                    <a:pt x="304" y="10392"/>
                    <a:pt x="358" y="10392"/>
                  </a:cubicBezTo>
                  <a:cubicBezTo>
                    <a:pt x="411" y="10392"/>
                    <a:pt x="453" y="10386"/>
                    <a:pt x="453" y="10314"/>
                  </a:cubicBezTo>
                  <a:cubicBezTo>
                    <a:pt x="453" y="10183"/>
                    <a:pt x="459" y="10058"/>
                    <a:pt x="507" y="9945"/>
                  </a:cubicBezTo>
                  <a:cubicBezTo>
                    <a:pt x="537" y="9855"/>
                    <a:pt x="572" y="9784"/>
                    <a:pt x="608" y="9694"/>
                  </a:cubicBezTo>
                  <a:cubicBezTo>
                    <a:pt x="638" y="9623"/>
                    <a:pt x="596" y="9581"/>
                    <a:pt x="543" y="9551"/>
                  </a:cubicBezTo>
                  <a:cubicBezTo>
                    <a:pt x="477" y="9515"/>
                    <a:pt x="459" y="9575"/>
                    <a:pt x="447" y="9623"/>
                  </a:cubicBezTo>
                  <a:cubicBezTo>
                    <a:pt x="364" y="9849"/>
                    <a:pt x="322" y="10088"/>
                    <a:pt x="274" y="10326"/>
                  </a:cubicBezTo>
                  <a:close/>
                  <a:moveTo>
                    <a:pt x="268" y="10475"/>
                  </a:moveTo>
                  <a:cubicBezTo>
                    <a:pt x="262" y="10535"/>
                    <a:pt x="245" y="10595"/>
                    <a:pt x="250" y="10654"/>
                  </a:cubicBezTo>
                  <a:cubicBezTo>
                    <a:pt x="262" y="10720"/>
                    <a:pt x="203" y="10827"/>
                    <a:pt x="298" y="10839"/>
                  </a:cubicBezTo>
                  <a:cubicBezTo>
                    <a:pt x="388" y="10851"/>
                    <a:pt x="388" y="10744"/>
                    <a:pt x="400" y="10672"/>
                  </a:cubicBezTo>
                  <a:cubicBezTo>
                    <a:pt x="400" y="10648"/>
                    <a:pt x="400" y="10618"/>
                    <a:pt x="411" y="10595"/>
                  </a:cubicBezTo>
                  <a:cubicBezTo>
                    <a:pt x="453" y="10451"/>
                    <a:pt x="352" y="10475"/>
                    <a:pt x="268" y="1047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43"/>
            <p:cNvSpPr/>
            <p:nvPr/>
          </p:nvSpPr>
          <p:spPr>
            <a:xfrm>
              <a:off x="6122980" y="2000759"/>
              <a:ext cx="112325" cy="621440"/>
            </a:xfrm>
            <a:custGeom>
              <a:rect b="b" l="l" r="r" t="t"/>
              <a:pathLst>
                <a:path extrusionOk="0" h="7823" w="1414">
                  <a:moveTo>
                    <a:pt x="692" y="704"/>
                  </a:moveTo>
                  <a:cubicBezTo>
                    <a:pt x="621" y="549"/>
                    <a:pt x="633" y="406"/>
                    <a:pt x="675" y="269"/>
                  </a:cubicBezTo>
                  <a:cubicBezTo>
                    <a:pt x="710" y="162"/>
                    <a:pt x="782" y="84"/>
                    <a:pt x="901" y="60"/>
                  </a:cubicBezTo>
                  <a:cubicBezTo>
                    <a:pt x="1014" y="42"/>
                    <a:pt x="1128" y="1"/>
                    <a:pt x="1217" y="114"/>
                  </a:cubicBezTo>
                  <a:cubicBezTo>
                    <a:pt x="1295" y="197"/>
                    <a:pt x="1312" y="448"/>
                    <a:pt x="1265" y="549"/>
                  </a:cubicBezTo>
                  <a:cubicBezTo>
                    <a:pt x="1241" y="597"/>
                    <a:pt x="1193" y="585"/>
                    <a:pt x="1157" y="585"/>
                  </a:cubicBezTo>
                  <a:cubicBezTo>
                    <a:pt x="1068" y="585"/>
                    <a:pt x="973" y="591"/>
                    <a:pt x="943" y="710"/>
                  </a:cubicBezTo>
                  <a:cubicBezTo>
                    <a:pt x="1241" y="674"/>
                    <a:pt x="1414" y="847"/>
                    <a:pt x="1336" y="1122"/>
                  </a:cubicBezTo>
                  <a:cubicBezTo>
                    <a:pt x="1277" y="1342"/>
                    <a:pt x="1306" y="1569"/>
                    <a:pt x="1277" y="1789"/>
                  </a:cubicBezTo>
                  <a:cubicBezTo>
                    <a:pt x="1181" y="2624"/>
                    <a:pt x="1098" y="3471"/>
                    <a:pt x="1026" y="4311"/>
                  </a:cubicBezTo>
                  <a:cubicBezTo>
                    <a:pt x="996" y="4681"/>
                    <a:pt x="985" y="5062"/>
                    <a:pt x="1002" y="5438"/>
                  </a:cubicBezTo>
                  <a:cubicBezTo>
                    <a:pt x="1026" y="6040"/>
                    <a:pt x="967" y="6642"/>
                    <a:pt x="1068" y="7239"/>
                  </a:cubicBezTo>
                  <a:cubicBezTo>
                    <a:pt x="1092" y="7388"/>
                    <a:pt x="1062" y="7525"/>
                    <a:pt x="979" y="7650"/>
                  </a:cubicBezTo>
                  <a:cubicBezTo>
                    <a:pt x="913" y="7751"/>
                    <a:pt x="806" y="7823"/>
                    <a:pt x="680" y="7793"/>
                  </a:cubicBezTo>
                  <a:cubicBezTo>
                    <a:pt x="561" y="7763"/>
                    <a:pt x="472" y="7686"/>
                    <a:pt x="448" y="7554"/>
                  </a:cubicBezTo>
                  <a:cubicBezTo>
                    <a:pt x="430" y="7417"/>
                    <a:pt x="412" y="7286"/>
                    <a:pt x="448" y="7155"/>
                  </a:cubicBezTo>
                  <a:cubicBezTo>
                    <a:pt x="609" y="6529"/>
                    <a:pt x="651" y="5891"/>
                    <a:pt x="698" y="5247"/>
                  </a:cubicBezTo>
                  <a:cubicBezTo>
                    <a:pt x="764" y="4293"/>
                    <a:pt x="818" y="3351"/>
                    <a:pt x="847" y="2397"/>
                  </a:cubicBezTo>
                  <a:cubicBezTo>
                    <a:pt x="859" y="2022"/>
                    <a:pt x="889" y="1640"/>
                    <a:pt x="788" y="1241"/>
                  </a:cubicBezTo>
                  <a:cubicBezTo>
                    <a:pt x="680" y="1455"/>
                    <a:pt x="806" y="1682"/>
                    <a:pt x="680" y="1867"/>
                  </a:cubicBezTo>
                  <a:cubicBezTo>
                    <a:pt x="549" y="1730"/>
                    <a:pt x="525" y="1539"/>
                    <a:pt x="430" y="1372"/>
                  </a:cubicBezTo>
                  <a:cubicBezTo>
                    <a:pt x="299" y="1145"/>
                    <a:pt x="221" y="883"/>
                    <a:pt x="90" y="645"/>
                  </a:cubicBezTo>
                  <a:cubicBezTo>
                    <a:pt x="1" y="466"/>
                    <a:pt x="78" y="352"/>
                    <a:pt x="263" y="323"/>
                  </a:cubicBezTo>
                  <a:cubicBezTo>
                    <a:pt x="412" y="299"/>
                    <a:pt x="442" y="317"/>
                    <a:pt x="442" y="472"/>
                  </a:cubicBezTo>
                  <a:cubicBezTo>
                    <a:pt x="460" y="615"/>
                    <a:pt x="520" y="680"/>
                    <a:pt x="692" y="70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43"/>
            <p:cNvSpPr/>
            <p:nvPr/>
          </p:nvSpPr>
          <p:spPr>
            <a:xfrm>
              <a:off x="6147129" y="2611241"/>
              <a:ext cx="130834" cy="378996"/>
            </a:xfrm>
            <a:custGeom>
              <a:rect b="b" l="l" r="r" t="t"/>
              <a:pathLst>
                <a:path extrusionOk="0" h="4771" w="1647">
                  <a:moveTo>
                    <a:pt x="663" y="4740"/>
                  </a:moveTo>
                  <a:cubicBezTo>
                    <a:pt x="639" y="4740"/>
                    <a:pt x="555" y="4770"/>
                    <a:pt x="526" y="4758"/>
                  </a:cubicBezTo>
                  <a:cubicBezTo>
                    <a:pt x="418" y="4734"/>
                    <a:pt x="478" y="4621"/>
                    <a:pt x="365" y="4567"/>
                  </a:cubicBezTo>
                  <a:cubicBezTo>
                    <a:pt x="311" y="4550"/>
                    <a:pt x="287" y="4472"/>
                    <a:pt x="311" y="4412"/>
                  </a:cubicBezTo>
                  <a:cubicBezTo>
                    <a:pt x="484" y="4001"/>
                    <a:pt x="633" y="3238"/>
                    <a:pt x="657" y="2797"/>
                  </a:cubicBezTo>
                  <a:cubicBezTo>
                    <a:pt x="669" y="2529"/>
                    <a:pt x="746" y="2415"/>
                    <a:pt x="788" y="1908"/>
                  </a:cubicBezTo>
                  <a:cubicBezTo>
                    <a:pt x="812" y="1694"/>
                    <a:pt x="806" y="1479"/>
                    <a:pt x="764" y="1259"/>
                  </a:cubicBezTo>
                  <a:cubicBezTo>
                    <a:pt x="752" y="1169"/>
                    <a:pt x="722" y="1127"/>
                    <a:pt x="633" y="1104"/>
                  </a:cubicBezTo>
                  <a:cubicBezTo>
                    <a:pt x="549" y="1092"/>
                    <a:pt x="508" y="1127"/>
                    <a:pt x="466" y="1193"/>
                  </a:cubicBezTo>
                  <a:cubicBezTo>
                    <a:pt x="365" y="1378"/>
                    <a:pt x="251" y="1557"/>
                    <a:pt x="168" y="1753"/>
                  </a:cubicBezTo>
                  <a:cubicBezTo>
                    <a:pt x="1" y="1664"/>
                    <a:pt x="1" y="1664"/>
                    <a:pt x="61" y="1509"/>
                  </a:cubicBezTo>
                  <a:cubicBezTo>
                    <a:pt x="150" y="1253"/>
                    <a:pt x="227" y="1002"/>
                    <a:pt x="156" y="722"/>
                  </a:cubicBezTo>
                  <a:cubicBezTo>
                    <a:pt x="126" y="621"/>
                    <a:pt x="156" y="531"/>
                    <a:pt x="198" y="436"/>
                  </a:cubicBezTo>
                  <a:cubicBezTo>
                    <a:pt x="245" y="335"/>
                    <a:pt x="281" y="269"/>
                    <a:pt x="412" y="293"/>
                  </a:cubicBezTo>
                  <a:cubicBezTo>
                    <a:pt x="549" y="317"/>
                    <a:pt x="681" y="245"/>
                    <a:pt x="770" y="144"/>
                  </a:cubicBezTo>
                  <a:cubicBezTo>
                    <a:pt x="889" y="1"/>
                    <a:pt x="997" y="156"/>
                    <a:pt x="1116" y="126"/>
                  </a:cubicBezTo>
                  <a:cubicBezTo>
                    <a:pt x="1199" y="114"/>
                    <a:pt x="1259" y="269"/>
                    <a:pt x="1277" y="329"/>
                  </a:cubicBezTo>
                  <a:cubicBezTo>
                    <a:pt x="1414" y="752"/>
                    <a:pt x="1646" y="1253"/>
                    <a:pt x="1587" y="1926"/>
                  </a:cubicBezTo>
                  <a:cubicBezTo>
                    <a:pt x="1599" y="2374"/>
                    <a:pt x="1390" y="3286"/>
                    <a:pt x="1318" y="3816"/>
                  </a:cubicBezTo>
                  <a:cubicBezTo>
                    <a:pt x="1295" y="3965"/>
                    <a:pt x="1187" y="4311"/>
                    <a:pt x="1050" y="4407"/>
                  </a:cubicBezTo>
                  <a:cubicBezTo>
                    <a:pt x="955" y="4472"/>
                    <a:pt x="859" y="4532"/>
                    <a:pt x="859" y="4532"/>
                  </a:cubicBezTo>
                  <a:cubicBezTo>
                    <a:pt x="824" y="4639"/>
                    <a:pt x="812" y="4764"/>
                    <a:pt x="663" y="4740"/>
                  </a:cubicBezTo>
                  <a:close/>
                  <a:moveTo>
                    <a:pt x="1014" y="2475"/>
                  </a:moveTo>
                  <a:close/>
                  <a:moveTo>
                    <a:pt x="1140" y="2767"/>
                  </a:moveTo>
                  <a:close/>
                  <a:moveTo>
                    <a:pt x="627" y="734"/>
                  </a:moveTo>
                  <a:cubicBezTo>
                    <a:pt x="728" y="740"/>
                    <a:pt x="836" y="746"/>
                    <a:pt x="967" y="752"/>
                  </a:cubicBezTo>
                  <a:cubicBezTo>
                    <a:pt x="836" y="656"/>
                    <a:pt x="728" y="633"/>
                    <a:pt x="627" y="734"/>
                  </a:cubicBezTo>
                  <a:close/>
                  <a:moveTo>
                    <a:pt x="901" y="364"/>
                  </a:moveTo>
                  <a:cubicBezTo>
                    <a:pt x="812" y="293"/>
                    <a:pt x="812" y="293"/>
                    <a:pt x="722" y="358"/>
                  </a:cubicBezTo>
                  <a:cubicBezTo>
                    <a:pt x="752" y="364"/>
                    <a:pt x="776" y="376"/>
                    <a:pt x="794" y="376"/>
                  </a:cubicBezTo>
                  <a:cubicBezTo>
                    <a:pt x="824" y="370"/>
                    <a:pt x="853" y="364"/>
                    <a:pt x="901" y="36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43"/>
            <p:cNvSpPr/>
            <p:nvPr/>
          </p:nvSpPr>
          <p:spPr>
            <a:xfrm>
              <a:off x="6214891" y="2317161"/>
              <a:ext cx="42658" cy="296540"/>
            </a:xfrm>
            <a:custGeom>
              <a:rect b="b" l="l" r="r" t="t"/>
              <a:pathLst>
                <a:path extrusionOk="0" h="3733" w="537">
                  <a:moveTo>
                    <a:pt x="114" y="6"/>
                  </a:moveTo>
                  <a:lnTo>
                    <a:pt x="114" y="2057"/>
                  </a:lnTo>
                  <a:cubicBezTo>
                    <a:pt x="114" y="2457"/>
                    <a:pt x="239" y="2826"/>
                    <a:pt x="412" y="3178"/>
                  </a:cubicBezTo>
                  <a:cubicBezTo>
                    <a:pt x="537" y="3428"/>
                    <a:pt x="442" y="3536"/>
                    <a:pt x="316" y="3673"/>
                  </a:cubicBezTo>
                  <a:cubicBezTo>
                    <a:pt x="263" y="3727"/>
                    <a:pt x="221" y="3732"/>
                    <a:pt x="161" y="3703"/>
                  </a:cubicBezTo>
                  <a:cubicBezTo>
                    <a:pt x="102" y="3673"/>
                    <a:pt x="72" y="3625"/>
                    <a:pt x="90" y="3560"/>
                  </a:cubicBezTo>
                  <a:cubicBezTo>
                    <a:pt x="144" y="3345"/>
                    <a:pt x="108" y="3130"/>
                    <a:pt x="54" y="2922"/>
                  </a:cubicBezTo>
                  <a:cubicBezTo>
                    <a:pt x="42" y="2850"/>
                    <a:pt x="24" y="2785"/>
                    <a:pt x="30" y="2719"/>
                  </a:cubicBezTo>
                  <a:cubicBezTo>
                    <a:pt x="54" y="2218"/>
                    <a:pt x="0" y="1717"/>
                    <a:pt x="30" y="1222"/>
                  </a:cubicBezTo>
                  <a:cubicBezTo>
                    <a:pt x="48" y="936"/>
                    <a:pt x="24" y="656"/>
                    <a:pt x="18" y="370"/>
                  </a:cubicBezTo>
                  <a:cubicBezTo>
                    <a:pt x="18" y="245"/>
                    <a:pt x="30" y="125"/>
                    <a:pt x="60" y="6"/>
                  </a:cubicBezTo>
                  <a:cubicBezTo>
                    <a:pt x="84" y="0"/>
                    <a:pt x="102" y="0"/>
                    <a:pt x="114" y="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43"/>
            <p:cNvSpPr/>
            <p:nvPr/>
          </p:nvSpPr>
          <p:spPr>
            <a:xfrm>
              <a:off x="6129176" y="2750973"/>
              <a:ext cx="28518" cy="69190"/>
            </a:xfrm>
            <a:custGeom>
              <a:rect b="b" l="l" r="r" t="t"/>
              <a:pathLst>
                <a:path extrusionOk="0" h="871" w="359">
                  <a:moveTo>
                    <a:pt x="0" y="805"/>
                  </a:moveTo>
                  <a:cubicBezTo>
                    <a:pt x="42" y="567"/>
                    <a:pt x="84" y="328"/>
                    <a:pt x="167" y="102"/>
                  </a:cubicBezTo>
                  <a:cubicBezTo>
                    <a:pt x="179" y="60"/>
                    <a:pt x="197" y="0"/>
                    <a:pt x="263" y="30"/>
                  </a:cubicBezTo>
                  <a:cubicBezTo>
                    <a:pt x="316" y="60"/>
                    <a:pt x="358" y="102"/>
                    <a:pt x="328" y="173"/>
                  </a:cubicBezTo>
                  <a:cubicBezTo>
                    <a:pt x="292" y="251"/>
                    <a:pt x="257" y="334"/>
                    <a:pt x="227" y="424"/>
                  </a:cubicBezTo>
                  <a:cubicBezTo>
                    <a:pt x="185" y="543"/>
                    <a:pt x="179" y="674"/>
                    <a:pt x="173" y="793"/>
                  </a:cubicBezTo>
                  <a:cubicBezTo>
                    <a:pt x="173" y="859"/>
                    <a:pt x="126" y="871"/>
                    <a:pt x="78" y="871"/>
                  </a:cubicBezTo>
                  <a:cubicBezTo>
                    <a:pt x="36" y="871"/>
                    <a:pt x="0" y="859"/>
                    <a:pt x="0" y="80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43"/>
            <p:cNvSpPr/>
            <p:nvPr/>
          </p:nvSpPr>
          <p:spPr>
            <a:xfrm>
              <a:off x="6122503" y="2824850"/>
              <a:ext cx="20971" cy="31775"/>
            </a:xfrm>
            <a:custGeom>
              <a:rect b="b" l="l" r="r" t="t"/>
              <a:pathLst>
                <a:path extrusionOk="0" h="400" w="264">
                  <a:moveTo>
                    <a:pt x="78" y="24"/>
                  </a:moveTo>
                  <a:cubicBezTo>
                    <a:pt x="162" y="30"/>
                    <a:pt x="263" y="0"/>
                    <a:pt x="221" y="144"/>
                  </a:cubicBezTo>
                  <a:cubicBezTo>
                    <a:pt x="210" y="167"/>
                    <a:pt x="210" y="197"/>
                    <a:pt x="210" y="215"/>
                  </a:cubicBezTo>
                  <a:cubicBezTo>
                    <a:pt x="204" y="293"/>
                    <a:pt x="198" y="400"/>
                    <a:pt x="108" y="388"/>
                  </a:cubicBezTo>
                  <a:cubicBezTo>
                    <a:pt x="1" y="376"/>
                    <a:pt x="60" y="269"/>
                    <a:pt x="60" y="203"/>
                  </a:cubicBezTo>
                  <a:cubicBezTo>
                    <a:pt x="55" y="144"/>
                    <a:pt x="72" y="84"/>
                    <a:pt x="78" y="2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43"/>
            <p:cNvSpPr/>
            <p:nvPr/>
          </p:nvSpPr>
          <p:spPr>
            <a:xfrm>
              <a:off x="6176045" y="2728730"/>
              <a:ext cx="54097" cy="262938"/>
            </a:xfrm>
            <a:custGeom>
              <a:rect b="b" l="l" r="r" t="t"/>
              <a:pathLst>
                <a:path extrusionOk="0" h="3310" w="681">
                  <a:moveTo>
                    <a:pt x="1" y="3226"/>
                  </a:moveTo>
                  <a:cubicBezTo>
                    <a:pt x="72" y="2987"/>
                    <a:pt x="30" y="3136"/>
                    <a:pt x="72" y="2987"/>
                  </a:cubicBezTo>
                  <a:cubicBezTo>
                    <a:pt x="96" y="2916"/>
                    <a:pt x="340" y="2307"/>
                    <a:pt x="448" y="1461"/>
                  </a:cubicBezTo>
                  <a:cubicBezTo>
                    <a:pt x="483" y="1169"/>
                    <a:pt x="549" y="549"/>
                    <a:pt x="633" y="72"/>
                  </a:cubicBezTo>
                  <a:cubicBezTo>
                    <a:pt x="650" y="0"/>
                    <a:pt x="656" y="30"/>
                    <a:pt x="656" y="12"/>
                  </a:cubicBezTo>
                  <a:cubicBezTo>
                    <a:pt x="680" y="42"/>
                    <a:pt x="680" y="6"/>
                    <a:pt x="680" y="96"/>
                  </a:cubicBezTo>
                  <a:cubicBezTo>
                    <a:pt x="662" y="805"/>
                    <a:pt x="472" y="2075"/>
                    <a:pt x="239" y="2773"/>
                  </a:cubicBezTo>
                  <a:cubicBezTo>
                    <a:pt x="197" y="2874"/>
                    <a:pt x="126" y="3148"/>
                    <a:pt x="90" y="3226"/>
                  </a:cubicBezTo>
                  <a:cubicBezTo>
                    <a:pt x="42" y="3309"/>
                    <a:pt x="42" y="3196"/>
                    <a:pt x="1" y="3226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43"/>
            <p:cNvSpPr/>
            <p:nvPr/>
          </p:nvSpPr>
          <p:spPr>
            <a:xfrm>
              <a:off x="6193125" y="2750496"/>
              <a:ext cx="56401" cy="247289"/>
            </a:xfrm>
            <a:custGeom>
              <a:rect b="b" l="l" r="r" t="t"/>
              <a:pathLst>
                <a:path extrusionOk="0" h="3113" w="710">
                  <a:moveTo>
                    <a:pt x="0" y="3047"/>
                  </a:moveTo>
                  <a:cubicBezTo>
                    <a:pt x="24" y="3047"/>
                    <a:pt x="507" y="919"/>
                    <a:pt x="656" y="102"/>
                  </a:cubicBezTo>
                  <a:cubicBezTo>
                    <a:pt x="674" y="12"/>
                    <a:pt x="674" y="12"/>
                    <a:pt x="686" y="6"/>
                  </a:cubicBezTo>
                  <a:cubicBezTo>
                    <a:pt x="710" y="30"/>
                    <a:pt x="710" y="0"/>
                    <a:pt x="704" y="114"/>
                  </a:cubicBezTo>
                  <a:cubicBezTo>
                    <a:pt x="650" y="770"/>
                    <a:pt x="268" y="2439"/>
                    <a:pt x="96" y="2946"/>
                  </a:cubicBezTo>
                  <a:cubicBezTo>
                    <a:pt x="48" y="3077"/>
                    <a:pt x="0" y="3113"/>
                    <a:pt x="0" y="3047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43"/>
            <p:cNvSpPr/>
            <p:nvPr/>
          </p:nvSpPr>
          <p:spPr>
            <a:xfrm>
              <a:off x="6206868" y="2781715"/>
              <a:ext cx="55447" cy="210907"/>
            </a:xfrm>
            <a:custGeom>
              <a:rect b="b" l="l" r="r" t="t"/>
              <a:pathLst>
                <a:path extrusionOk="0" h="2655" w="698">
                  <a:moveTo>
                    <a:pt x="0" y="2654"/>
                  </a:moveTo>
                  <a:cubicBezTo>
                    <a:pt x="203" y="2284"/>
                    <a:pt x="388" y="1354"/>
                    <a:pt x="626" y="120"/>
                  </a:cubicBezTo>
                  <a:cubicBezTo>
                    <a:pt x="650" y="13"/>
                    <a:pt x="650" y="13"/>
                    <a:pt x="668" y="1"/>
                  </a:cubicBezTo>
                  <a:cubicBezTo>
                    <a:pt x="692" y="19"/>
                    <a:pt x="698" y="1"/>
                    <a:pt x="686" y="120"/>
                  </a:cubicBezTo>
                  <a:cubicBezTo>
                    <a:pt x="590" y="740"/>
                    <a:pt x="274" y="2451"/>
                    <a:pt x="0" y="2654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43"/>
            <p:cNvSpPr/>
            <p:nvPr/>
          </p:nvSpPr>
          <p:spPr>
            <a:xfrm>
              <a:off x="6196858" y="2661446"/>
              <a:ext cx="27088" cy="9533"/>
            </a:xfrm>
            <a:custGeom>
              <a:rect b="b" l="l" r="r" t="t"/>
              <a:pathLst>
                <a:path extrusionOk="0" h="120" w="341">
                  <a:moveTo>
                    <a:pt x="1" y="102"/>
                  </a:moveTo>
                  <a:cubicBezTo>
                    <a:pt x="102" y="1"/>
                    <a:pt x="210" y="30"/>
                    <a:pt x="341" y="120"/>
                  </a:cubicBezTo>
                  <a:cubicBezTo>
                    <a:pt x="210" y="108"/>
                    <a:pt x="102" y="108"/>
                    <a:pt x="1" y="102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43"/>
            <p:cNvSpPr/>
            <p:nvPr/>
          </p:nvSpPr>
          <p:spPr>
            <a:xfrm>
              <a:off x="6204484" y="2634437"/>
              <a:ext cx="14299" cy="7229"/>
            </a:xfrm>
            <a:custGeom>
              <a:rect b="b" l="l" r="r" t="t"/>
              <a:pathLst>
                <a:path extrusionOk="0" h="91" w="180">
                  <a:moveTo>
                    <a:pt x="179" y="72"/>
                  </a:moveTo>
                  <a:cubicBezTo>
                    <a:pt x="143" y="78"/>
                    <a:pt x="102" y="90"/>
                    <a:pt x="72" y="78"/>
                  </a:cubicBezTo>
                  <a:cubicBezTo>
                    <a:pt x="54" y="78"/>
                    <a:pt x="30" y="72"/>
                    <a:pt x="0" y="66"/>
                  </a:cubicBezTo>
                  <a:cubicBezTo>
                    <a:pt x="84" y="1"/>
                    <a:pt x="84" y="1"/>
                    <a:pt x="179" y="72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43"/>
            <p:cNvSpPr/>
            <p:nvPr/>
          </p:nvSpPr>
          <p:spPr>
            <a:xfrm>
              <a:off x="5258203" y="1318305"/>
              <a:ext cx="160146" cy="756880"/>
            </a:xfrm>
            <a:custGeom>
              <a:rect b="b" l="l" r="r" t="t"/>
              <a:pathLst>
                <a:path extrusionOk="0" h="9528" w="2016">
                  <a:moveTo>
                    <a:pt x="1431" y="6654"/>
                  </a:moveTo>
                  <a:cubicBezTo>
                    <a:pt x="1431" y="6851"/>
                    <a:pt x="1425" y="7036"/>
                    <a:pt x="1431" y="7232"/>
                  </a:cubicBezTo>
                  <a:cubicBezTo>
                    <a:pt x="1449" y="7662"/>
                    <a:pt x="1539" y="8067"/>
                    <a:pt x="1866" y="8377"/>
                  </a:cubicBezTo>
                  <a:cubicBezTo>
                    <a:pt x="2016" y="8520"/>
                    <a:pt x="2010" y="8693"/>
                    <a:pt x="1950" y="8872"/>
                  </a:cubicBezTo>
                  <a:cubicBezTo>
                    <a:pt x="1896" y="9021"/>
                    <a:pt x="1837" y="9170"/>
                    <a:pt x="1747" y="9301"/>
                  </a:cubicBezTo>
                  <a:cubicBezTo>
                    <a:pt x="1729" y="9331"/>
                    <a:pt x="1711" y="9355"/>
                    <a:pt x="1688" y="9379"/>
                  </a:cubicBezTo>
                  <a:cubicBezTo>
                    <a:pt x="1562" y="9516"/>
                    <a:pt x="1413" y="9528"/>
                    <a:pt x="1264" y="9409"/>
                  </a:cubicBezTo>
                  <a:cubicBezTo>
                    <a:pt x="1193" y="9355"/>
                    <a:pt x="1145" y="9289"/>
                    <a:pt x="1097" y="9212"/>
                  </a:cubicBezTo>
                  <a:cubicBezTo>
                    <a:pt x="1068" y="9158"/>
                    <a:pt x="1044" y="9110"/>
                    <a:pt x="1014" y="9057"/>
                  </a:cubicBezTo>
                  <a:cubicBezTo>
                    <a:pt x="954" y="8949"/>
                    <a:pt x="883" y="8943"/>
                    <a:pt x="799" y="9033"/>
                  </a:cubicBezTo>
                  <a:cubicBezTo>
                    <a:pt x="746" y="9098"/>
                    <a:pt x="704" y="9176"/>
                    <a:pt x="644" y="9236"/>
                  </a:cubicBezTo>
                  <a:cubicBezTo>
                    <a:pt x="501" y="9397"/>
                    <a:pt x="298" y="9391"/>
                    <a:pt x="197" y="9200"/>
                  </a:cubicBezTo>
                  <a:cubicBezTo>
                    <a:pt x="72" y="8961"/>
                    <a:pt x="0" y="8705"/>
                    <a:pt x="143" y="8455"/>
                  </a:cubicBezTo>
                  <a:cubicBezTo>
                    <a:pt x="269" y="8222"/>
                    <a:pt x="328" y="7966"/>
                    <a:pt x="352" y="7709"/>
                  </a:cubicBezTo>
                  <a:cubicBezTo>
                    <a:pt x="382" y="7352"/>
                    <a:pt x="442" y="7000"/>
                    <a:pt x="483" y="6648"/>
                  </a:cubicBezTo>
                  <a:cubicBezTo>
                    <a:pt x="561" y="6028"/>
                    <a:pt x="603" y="5414"/>
                    <a:pt x="614" y="4794"/>
                  </a:cubicBezTo>
                  <a:cubicBezTo>
                    <a:pt x="620" y="4359"/>
                    <a:pt x="644" y="3935"/>
                    <a:pt x="656" y="3506"/>
                  </a:cubicBezTo>
                  <a:cubicBezTo>
                    <a:pt x="662" y="3238"/>
                    <a:pt x="650" y="2976"/>
                    <a:pt x="662" y="2707"/>
                  </a:cubicBezTo>
                  <a:cubicBezTo>
                    <a:pt x="680" y="2511"/>
                    <a:pt x="674" y="2326"/>
                    <a:pt x="686" y="2135"/>
                  </a:cubicBezTo>
                  <a:cubicBezTo>
                    <a:pt x="692" y="1974"/>
                    <a:pt x="674" y="1837"/>
                    <a:pt x="585" y="1706"/>
                  </a:cubicBezTo>
                  <a:cubicBezTo>
                    <a:pt x="525" y="1622"/>
                    <a:pt x="477" y="1539"/>
                    <a:pt x="424" y="1455"/>
                  </a:cubicBezTo>
                  <a:cubicBezTo>
                    <a:pt x="209" y="1127"/>
                    <a:pt x="215" y="579"/>
                    <a:pt x="442" y="251"/>
                  </a:cubicBezTo>
                  <a:cubicBezTo>
                    <a:pt x="573" y="54"/>
                    <a:pt x="841" y="1"/>
                    <a:pt x="1038" y="132"/>
                  </a:cubicBezTo>
                  <a:cubicBezTo>
                    <a:pt x="1097" y="173"/>
                    <a:pt x="1151" y="185"/>
                    <a:pt x="1217" y="162"/>
                  </a:cubicBezTo>
                  <a:cubicBezTo>
                    <a:pt x="1342" y="114"/>
                    <a:pt x="1479" y="144"/>
                    <a:pt x="1610" y="162"/>
                  </a:cubicBezTo>
                  <a:cubicBezTo>
                    <a:pt x="1664" y="173"/>
                    <a:pt x="1700" y="203"/>
                    <a:pt x="1729" y="239"/>
                  </a:cubicBezTo>
                  <a:cubicBezTo>
                    <a:pt x="1855" y="388"/>
                    <a:pt x="1932" y="561"/>
                    <a:pt x="1932" y="758"/>
                  </a:cubicBezTo>
                  <a:cubicBezTo>
                    <a:pt x="1938" y="1020"/>
                    <a:pt x="1855" y="1265"/>
                    <a:pt x="1759" y="1497"/>
                  </a:cubicBezTo>
                  <a:cubicBezTo>
                    <a:pt x="1700" y="1634"/>
                    <a:pt x="1688" y="1771"/>
                    <a:pt x="1670" y="1914"/>
                  </a:cubicBezTo>
                  <a:cubicBezTo>
                    <a:pt x="1646" y="2212"/>
                    <a:pt x="1610" y="2505"/>
                    <a:pt x="1580" y="2803"/>
                  </a:cubicBezTo>
                  <a:cubicBezTo>
                    <a:pt x="1556" y="2988"/>
                    <a:pt x="1574" y="3184"/>
                    <a:pt x="1556" y="3375"/>
                  </a:cubicBezTo>
                  <a:cubicBezTo>
                    <a:pt x="1545" y="3679"/>
                    <a:pt x="1527" y="3977"/>
                    <a:pt x="1497" y="4287"/>
                  </a:cubicBezTo>
                  <a:cubicBezTo>
                    <a:pt x="1455" y="4699"/>
                    <a:pt x="1449" y="5098"/>
                    <a:pt x="1395" y="5509"/>
                  </a:cubicBezTo>
                  <a:cubicBezTo>
                    <a:pt x="1366" y="5760"/>
                    <a:pt x="1419" y="6010"/>
                    <a:pt x="1425" y="6255"/>
                  </a:cubicBezTo>
                  <a:cubicBezTo>
                    <a:pt x="1431" y="6380"/>
                    <a:pt x="1449" y="6523"/>
                    <a:pt x="1431" y="6654"/>
                  </a:cubicBezTo>
                  <a:close/>
                  <a:moveTo>
                    <a:pt x="1205" y="978"/>
                  </a:moveTo>
                  <a:cubicBezTo>
                    <a:pt x="1181" y="734"/>
                    <a:pt x="1133" y="501"/>
                    <a:pt x="972" y="305"/>
                  </a:cubicBezTo>
                  <a:cubicBezTo>
                    <a:pt x="865" y="185"/>
                    <a:pt x="728" y="179"/>
                    <a:pt x="650" y="323"/>
                  </a:cubicBezTo>
                  <a:cubicBezTo>
                    <a:pt x="608" y="406"/>
                    <a:pt x="579" y="495"/>
                    <a:pt x="537" y="585"/>
                  </a:cubicBezTo>
                  <a:cubicBezTo>
                    <a:pt x="436" y="853"/>
                    <a:pt x="495" y="1098"/>
                    <a:pt x="644" y="1336"/>
                  </a:cubicBezTo>
                  <a:cubicBezTo>
                    <a:pt x="740" y="1485"/>
                    <a:pt x="859" y="1604"/>
                    <a:pt x="907" y="1783"/>
                  </a:cubicBezTo>
                  <a:cubicBezTo>
                    <a:pt x="978" y="2063"/>
                    <a:pt x="972" y="2350"/>
                    <a:pt x="948" y="2630"/>
                  </a:cubicBezTo>
                  <a:cubicBezTo>
                    <a:pt x="907" y="3256"/>
                    <a:pt x="799" y="3876"/>
                    <a:pt x="859" y="4502"/>
                  </a:cubicBezTo>
                  <a:cubicBezTo>
                    <a:pt x="889" y="4800"/>
                    <a:pt x="859" y="5104"/>
                    <a:pt x="829" y="5402"/>
                  </a:cubicBezTo>
                  <a:cubicBezTo>
                    <a:pt x="823" y="5492"/>
                    <a:pt x="829" y="5581"/>
                    <a:pt x="823" y="5670"/>
                  </a:cubicBezTo>
                  <a:cubicBezTo>
                    <a:pt x="787" y="5992"/>
                    <a:pt x="746" y="6314"/>
                    <a:pt x="716" y="6642"/>
                  </a:cubicBezTo>
                  <a:cubicBezTo>
                    <a:pt x="704" y="6791"/>
                    <a:pt x="686" y="6940"/>
                    <a:pt x="668" y="7083"/>
                  </a:cubicBezTo>
                  <a:cubicBezTo>
                    <a:pt x="626" y="7334"/>
                    <a:pt x="585" y="7596"/>
                    <a:pt x="555" y="7846"/>
                  </a:cubicBezTo>
                  <a:cubicBezTo>
                    <a:pt x="549" y="7936"/>
                    <a:pt x="525" y="8013"/>
                    <a:pt x="483" y="8085"/>
                  </a:cubicBezTo>
                  <a:cubicBezTo>
                    <a:pt x="418" y="8216"/>
                    <a:pt x="334" y="8323"/>
                    <a:pt x="287" y="8461"/>
                  </a:cubicBezTo>
                  <a:cubicBezTo>
                    <a:pt x="203" y="8675"/>
                    <a:pt x="227" y="8860"/>
                    <a:pt x="322" y="9057"/>
                  </a:cubicBezTo>
                  <a:cubicBezTo>
                    <a:pt x="394" y="9206"/>
                    <a:pt x="465" y="9212"/>
                    <a:pt x="567" y="9087"/>
                  </a:cubicBezTo>
                  <a:cubicBezTo>
                    <a:pt x="626" y="9021"/>
                    <a:pt x="674" y="8932"/>
                    <a:pt x="734" y="8872"/>
                  </a:cubicBezTo>
                  <a:cubicBezTo>
                    <a:pt x="901" y="8723"/>
                    <a:pt x="1044" y="8741"/>
                    <a:pt x="1139" y="8914"/>
                  </a:cubicBezTo>
                  <a:cubicBezTo>
                    <a:pt x="1181" y="8979"/>
                    <a:pt x="1217" y="9051"/>
                    <a:pt x="1246" y="9110"/>
                  </a:cubicBezTo>
                  <a:cubicBezTo>
                    <a:pt x="1276" y="9170"/>
                    <a:pt x="1318" y="9212"/>
                    <a:pt x="1366" y="9259"/>
                  </a:cubicBezTo>
                  <a:cubicBezTo>
                    <a:pt x="1449" y="9325"/>
                    <a:pt x="1509" y="9325"/>
                    <a:pt x="1574" y="9242"/>
                  </a:cubicBezTo>
                  <a:cubicBezTo>
                    <a:pt x="1664" y="9140"/>
                    <a:pt x="1735" y="9021"/>
                    <a:pt x="1729" y="8872"/>
                  </a:cubicBezTo>
                  <a:cubicBezTo>
                    <a:pt x="1723" y="8818"/>
                    <a:pt x="1735" y="8771"/>
                    <a:pt x="1747" y="8729"/>
                  </a:cubicBezTo>
                  <a:cubicBezTo>
                    <a:pt x="1783" y="8592"/>
                    <a:pt x="1753" y="8484"/>
                    <a:pt x="1658" y="8377"/>
                  </a:cubicBezTo>
                  <a:cubicBezTo>
                    <a:pt x="1467" y="8168"/>
                    <a:pt x="1348" y="7924"/>
                    <a:pt x="1306" y="7638"/>
                  </a:cubicBezTo>
                  <a:cubicBezTo>
                    <a:pt x="1223" y="7071"/>
                    <a:pt x="1211" y="6505"/>
                    <a:pt x="1229" y="5939"/>
                  </a:cubicBezTo>
                  <a:cubicBezTo>
                    <a:pt x="1246" y="5563"/>
                    <a:pt x="1282" y="5187"/>
                    <a:pt x="1282" y="4806"/>
                  </a:cubicBezTo>
                  <a:cubicBezTo>
                    <a:pt x="1282" y="4705"/>
                    <a:pt x="1288" y="4609"/>
                    <a:pt x="1288" y="4502"/>
                  </a:cubicBezTo>
                  <a:cubicBezTo>
                    <a:pt x="1306" y="4120"/>
                    <a:pt x="1342" y="3751"/>
                    <a:pt x="1342" y="3369"/>
                  </a:cubicBezTo>
                  <a:cubicBezTo>
                    <a:pt x="1342" y="2791"/>
                    <a:pt x="1407" y="2212"/>
                    <a:pt x="1515" y="1640"/>
                  </a:cubicBezTo>
                  <a:cubicBezTo>
                    <a:pt x="1527" y="1557"/>
                    <a:pt x="1550" y="1473"/>
                    <a:pt x="1598" y="1402"/>
                  </a:cubicBezTo>
                  <a:cubicBezTo>
                    <a:pt x="1676" y="1259"/>
                    <a:pt x="1723" y="1109"/>
                    <a:pt x="1753" y="954"/>
                  </a:cubicBezTo>
                  <a:cubicBezTo>
                    <a:pt x="1795" y="680"/>
                    <a:pt x="1735" y="442"/>
                    <a:pt x="1497" y="263"/>
                  </a:cubicBezTo>
                  <a:cubicBezTo>
                    <a:pt x="1395" y="185"/>
                    <a:pt x="1288" y="203"/>
                    <a:pt x="1187" y="239"/>
                  </a:cubicBezTo>
                  <a:cubicBezTo>
                    <a:pt x="1127" y="263"/>
                    <a:pt x="1097" y="299"/>
                    <a:pt x="1163" y="358"/>
                  </a:cubicBezTo>
                  <a:cubicBezTo>
                    <a:pt x="1246" y="442"/>
                    <a:pt x="1282" y="555"/>
                    <a:pt x="1246" y="662"/>
                  </a:cubicBezTo>
                  <a:cubicBezTo>
                    <a:pt x="1217" y="782"/>
                    <a:pt x="1217" y="883"/>
                    <a:pt x="1205" y="9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43"/>
            <p:cNvSpPr/>
            <p:nvPr/>
          </p:nvSpPr>
          <p:spPr>
            <a:xfrm>
              <a:off x="5274329" y="1334431"/>
              <a:ext cx="126941" cy="725582"/>
            </a:xfrm>
            <a:custGeom>
              <a:rect b="b" l="l" r="r" t="t"/>
              <a:pathLst>
                <a:path extrusionOk="0" h="9134" w="1598">
                  <a:moveTo>
                    <a:pt x="1002" y="775"/>
                  </a:moveTo>
                  <a:cubicBezTo>
                    <a:pt x="1020" y="680"/>
                    <a:pt x="1014" y="573"/>
                    <a:pt x="1043" y="477"/>
                  </a:cubicBezTo>
                  <a:cubicBezTo>
                    <a:pt x="1079" y="358"/>
                    <a:pt x="1043" y="251"/>
                    <a:pt x="960" y="173"/>
                  </a:cubicBezTo>
                  <a:cubicBezTo>
                    <a:pt x="900" y="114"/>
                    <a:pt x="930" y="72"/>
                    <a:pt x="984" y="48"/>
                  </a:cubicBezTo>
                  <a:cubicBezTo>
                    <a:pt x="1091" y="12"/>
                    <a:pt x="1198" y="0"/>
                    <a:pt x="1300" y="72"/>
                  </a:cubicBezTo>
                  <a:cubicBezTo>
                    <a:pt x="1538" y="251"/>
                    <a:pt x="1598" y="489"/>
                    <a:pt x="1550" y="763"/>
                  </a:cubicBezTo>
                  <a:cubicBezTo>
                    <a:pt x="1520" y="924"/>
                    <a:pt x="1479" y="1079"/>
                    <a:pt x="1395" y="1211"/>
                  </a:cubicBezTo>
                  <a:cubicBezTo>
                    <a:pt x="1347" y="1288"/>
                    <a:pt x="1330" y="1372"/>
                    <a:pt x="1312" y="1449"/>
                  </a:cubicBezTo>
                  <a:cubicBezTo>
                    <a:pt x="1210" y="2027"/>
                    <a:pt x="1139" y="2600"/>
                    <a:pt x="1139" y="3178"/>
                  </a:cubicBezTo>
                  <a:cubicBezTo>
                    <a:pt x="1139" y="3560"/>
                    <a:pt x="1109" y="3935"/>
                    <a:pt x="1091" y="4317"/>
                  </a:cubicBezTo>
                  <a:cubicBezTo>
                    <a:pt x="1079" y="4418"/>
                    <a:pt x="1073" y="4513"/>
                    <a:pt x="1079" y="4621"/>
                  </a:cubicBezTo>
                  <a:cubicBezTo>
                    <a:pt x="1079" y="5002"/>
                    <a:pt x="1043" y="5372"/>
                    <a:pt x="1031" y="5754"/>
                  </a:cubicBezTo>
                  <a:cubicBezTo>
                    <a:pt x="1008" y="6320"/>
                    <a:pt x="1020" y="6892"/>
                    <a:pt x="1103" y="7453"/>
                  </a:cubicBezTo>
                  <a:cubicBezTo>
                    <a:pt x="1139" y="7733"/>
                    <a:pt x="1270" y="7983"/>
                    <a:pt x="1455" y="8192"/>
                  </a:cubicBezTo>
                  <a:cubicBezTo>
                    <a:pt x="1544" y="8293"/>
                    <a:pt x="1574" y="8413"/>
                    <a:pt x="1544" y="8538"/>
                  </a:cubicBezTo>
                  <a:cubicBezTo>
                    <a:pt x="1526" y="8585"/>
                    <a:pt x="1520" y="8627"/>
                    <a:pt x="1526" y="8681"/>
                  </a:cubicBezTo>
                  <a:cubicBezTo>
                    <a:pt x="1544" y="8830"/>
                    <a:pt x="1467" y="8949"/>
                    <a:pt x="1371" y="9056"/>
                  </a:cubicBezTo>
                  <a:cubicBezTo>
                    <a:pt x="1306" y="9134"/>
                    <a:pt x="1246" y="9128"/>
                    <a:pt x="1163" y="9068"/>
                  </a:cubicBezTo>
                  <a:cubicBezTo>
                    <a:pt x="1109" y="9033"/>
                    <a:pt x="1073" y="8979"/>
                    <a:pt x="1043" y="8919"/>
                  </a:cubicBezTo>
                  <a:cubicBezTo>
                    <a:pt x="1008" y="8854"/>
                    <a:pt x="972" y="8794"/>
                    <a:pt x="942" y="8729"/>
                  </a:cubicBezTo>
                  <a:cubicBezTo>
                    <a:pt x="841" y="8556"/>
                    <a:pt x="704" y="8532"/>
                    <a:pt x="531" y="8681"/>
                  </a:cubicBezTo>
                  <a:cubicBezTo>
                    <a:pt x="465" y="8740"/>
                    <a:pt x="417" y="8824"/>
                    <a:pt x="364" y="8895"/>
                  </a:cubicBezTo>
                  <a:cubicBezTo>
                    <a:pt x="262" y="9027"/>
                    <a:pt x="197" y="9015"/>
                    <a:pt x="119" y="8866"/>
                  </a:cubicBezTo>
                  <a:cubicBezTo>
                    <a:pt x="24" y="8675"/>
                    <a:pt x="0" y="8478"/>
                    <a:pt x="84" y="8269"/>
                  </a:cubicBezTo>
                  <a:cubicBezTo>
                    <a:pt x="137" y="8138"/>
                    <a:pt x="215" y="8019"/>
                    <a:pt x="286" y="7900"/>
                  </a:cubicBezTo>
                  <a:cubicBezTo>
                    <a:pt x="328" y="7822"/>
                    <a:pt x="346" y="7751"/>
                    <a:pt x="352" y="7661"/>
                  </a:cubicBezTo>
                  <a:cubicBezTo>
                    <a:pt x="382" y="7399"/>
                    <a:pt x="423" y="7149"/>
                    <a:pt x="465" y="6892"/>
                  </a:cubicBezTo>
                  <a:cubicBezTo>
                    <a:pt x="483" y="6743"/>
                    <a:pt x="501" y="6600"/>
                    <a:pt x="513" y="6451"/>
                  </a:cubicBezTo>
                  <a:cubicBezTo>
                    <a:pt x="555" y="6135"/>
                    <a:pt x="584" y="5813"/>
                    <a:pt x="620" y="5485"/>
                  </a:cubicBezTo>
                  <a:cubicBezTo>
                    <a:pt x="632" y="5396"/>
                    <a:pt x="620" y="5306"/>
                    <a:pt x="626" y="5217"/>
                  </a:cubicBezTo>
                  <a:cubicBezTo>
                    <a:pt x="656" y="4919"/>
                    <a:pt x="686" y="4615"/>
                    <a:pt x="656" y="4317"/>
                  </a:cubicBezTo>
                  <a:cubicBezTo>
                    <a:pt x="596" y="3691"/>
                    <a:pt x="704" y="3065"/>
                    <a:pt x="745" y="2445"/>
                  </a:cubicBezTo>
                  <a:cubicBezTo>
                    <a:pt x="769" y="2159"/>
                    <a:pt x="775" y="1878"/>
                    <a:pt x="704" y="1592"/>
                  </a:cubicBezTo>
                  <a:cubicBezTo>
                    <a:pt x="656" y="1413"/>
                    <a:pt x="531" y="1288"/>
                    <a:pt x="441" y="1145"/>
                  </a:cubicBezTo>
                  <a:cubicBezTo>
                    <a:pt x="292" y="906"/>
                    <a:pt x="233" y="662"/>
                    <a:pt x="334" y="394"/>
                  </a:cubicBezTo>
                  <a:cubicBezTo>
                    <a:pt x="376" y="304"/>
                    <a:pt x="405" y="215"/>
                    <a:pt x="447" y="131"/>
                  </a:cubicBezTo>
                  <a:cubicBezTo>
                    <a:pt x="531" y="0"/>
                    <a:pt x="674" y="0"/>
                    <a:pt x="769" y="120"/>
                  </a:cubicBezTo>
                  <a:cubicBezTo>
                    <a:pt x="924" y="304"/>
                    <a:pt x="972" y="537"/>
                    <a:pt x="1002" y="77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43"/>
            <p:cNvSpPr/>
            <p:nvPr/>
          </p:nvSpPr>
          <p:spPr>
            <a:xfrm>
              <a:off x="5241600" y="1993689"/>
              <a:ext cx="180561" cy="988917"/>
            </a:xfrm>
            <a:custGeom>
              <a:rect b="b" l="l" r="r" t="t"/>
              <a:pathLst>
                <a:path extrusionOk="0" h="12449" w="2273">
                  <a:moveTo>
                    <a:pt x="1294" y="10010"/>
                  </a:moveTo>
                  <a:cubicBezTo>
                    <a:pt x="1336" y="10702"/>
                    <a:pt x="1366" y="11394"/>
                    <a:pt x="1628" y="12055"/>
                  </a:cubicBezTo>
                  <a:cubicBezTo>
                    <a:pt x="1658" y="12121"/>
                    <a:pt x="1682" y="12192"/>
                    <a:pt x="1700" y="12264"/>
                  </a:cubicBezTo>
                  <a:cubicBezTo>
                    <a:pt x="1730" y="12365"/>
                    <a:pt x="1694" y="12425"/>
                    <a:pt x="1581" y="12425"/>
                  </a:cubicBezTo>
                  <a:cubicBezTo>
                    <a:pt x="1491" y="12431"/>
                    <a:pt x="1396" y="12425"/>
                    <a:pt x="1306" y="12431"/>
                  </a:cubicBezTo>
                  <a:cubicBezTo>
                    <a:pt x="967" y="12449"/>
                    <a:pt x="758" y="12312"/>
                    <a:pt x="597" y="11990"/>
                  </a:cubicBezTo>
                  <a:cubicBezTo>
                    <a:pt x="352" y="11501"/>
                    <a:pt x="293" y="10970"/>
                    <a:pt x="251" y="10440"/>
                  </a:cubicBezTo>
                  <a:cubicBezTo>
                    <a:pt x="221" y="10076"/>
                    <a:pt x="233" y="9706"/>
                    <a:pt x="221" y="9337"/>
                  </a:cubicBezTo>
                  <a:cubicBezTo>
                    <a:pt x="197" y="8937"/>
                    <a:pt x="257" y="8544"/>
                    <a:pt x="335" y="8144"/>
                  </a:cubicBezTo>
                  <a:cubicBezTo>
                    <a:pt x="376" y="7977"/>
                    <a:pt x="382" y="7810"/>
                    <a:pt x="239" y="7655"/>
                  </a:cubicBezTo>
                  <a:cubicBezTo>
                    <a:pt x="120" y="7524"/>
                    <a:pt x="90" y="7351"/>
                    <a:pt x="96" y="7167"/>
                  </a:cubicBezTo>
                  <a:cubicBezTo>
                    <a:pt x="108" y="6970"/>
                    <a:pt x="174" y="6809"/>
                    <a:pt x="233" y="6636"/>
                  </a:cubicBezTo>
                  <a:cubicBezTo>
                    <a:pt x="406" y="6171"/>
                    <a:pt x="376" y="5682"/>
                    <a:pt x="454" y="5205"/>
                  </a:cubicBezTo>
                  <a:cubicBezTo>
                    <a:pt x="513" y="4859"/>
                    <a:pt x="502" y="4502"/>
                    <a:pt x="496" y="4156"/>
                  </a:cubicBezTo>
                  <a:cubicBezTo>
                    <a:pt x="484" y="3727"/>
                    <a:pt x="448" y="3303"/>
                    <a:pt x="454" y="2880"/>
                  </a:cubicBezTo>
                  <a:cubicBezTo>
                    <a:pt x="466" y="2415"/>
                    <a:pt x="424" y="1950"/>
                    <a:pt x="197" y="1515"/>
                  </a:cubicBezTo>
                  <a:cubicBezTo>
                    <a:pt x="1" y="1145"/>
                    <a:pt x="90" y="775"/>
                    <a:pt x="305" y="447"/>
                  </a:cubicBezTo>
                  <a:cubicBezTo>
                    <a:pt x="466" y="203"/>
                    <a:pt x="823" y="191"/>
                    <a:pt x="1038" y="382"/>
                  </a:cubicBezTo>
                  <a:cubicBezTo>
                    <a:pt x="1080" y="430"/>
                    <a:pt x="1122" y="471"/>
                    <a:pt x="1181" y="531"/>
                  </a:cubicBezTo>
                  <a:cubicBezTo>
                    <a:pt x="1223" y="388"/>
                    <a:pt x="1277" y="281"/>
                    <a:pt x="1360" y="179"/>
                  </a:cubicBezTo>
                  <a:cubicBezTo>
                    <a:pt x="1479" y="30"/>
                    <a:pt x="1664" y="0"/>
                    <a:pt x="1825" y="102"/>
                  </a:cubicBezTo>
                  <a:cubicBezTo>
                    <a:pt x="2075" y="239"/>
                    <a:pt x="2141" y="477"/>
                    <a:pt x="2022" y="769"/>
                  </a:cubicBezTo>
                  <a:cubicBezTo>
                    <a:pt x="1926" y="1008"/>
                    <a:pt x="1670" y="1187"/>
                    <a:pt x="1646" y="1455"/>
                  </a:cubicBezTo>
                  <a:cubicBezTo>
                    <a:pt x="1640" y="1521"/>
                    <a:pt x="1599" y="1658"/>
                    <a:pt x="1545" y="1699"/>
                  </a:cubicBezTo>
                  <a:cubicBezTo>
                    <a:pt x="1306" y="1890"/>
                    <a:pt x="1300" y="2087"/>
                    <a:pt x="1277" y="2355"/>
                  </a:cubicBezTo>
                  <a:cubicBezTo>
                    <a:pt x="1241" y="2725"/>
                    <a:pt x="1247" y="3089"/>
                    <a:pt x="1271" y="3458"/>
                  </a:cubicBezTo>
                  <a:cubicBezTo>
                    <a:pt x="1288" y="3810"/>
                    <a:pt x="1312" y="4162"/>
                    <a:pt x="1324" y="4513"/>
                  </a:cubicBezTo>
                  <a:cubicBezTo>
                    <a:pt x="1330" y="5336"/>
                    <a:pt x="1360" y="6165"/>
                    <a:pt x="1628" y="6964"/>
                  </a:cubicBezTo>
                  <a:cubicBezTo>
                    <a:pt x="1706" y="7202"/>
                    <a:pt x="1748" y="7453"/>
                    <a:pt x="1622" y="7691"/>
                  </a:cubicBezTo>
                  <a:cubicBezTo>
                    <a:pt x="1581" y="7769"/>
                    <a:pt x="1587" y="7834"/>
                    <a:pt x="1634" y="7900"/>
                  </a:cubicBezTo>
                  <a:cubicBezTo>
                    <a:pt x="1754" y="8079"/>
                    <a:pt x="1801" y="8281"/>
                    <a:pt x="1783" y="8496"/>
                  </a:cubicBezTo>
                  <a:cubicBezTo>
                    <a:pt x="1771" y="8687"/>
                    <a:pt x="1807" y="8866"/>
                    <a:pt x="1861" y="9039"/>
                  </a:cubicBezTo>
                  <a:cubicBezTo>
                    <a:pt x="1998" y="9486"/>
                    <a:pt x="2117" y="9933"/>
                    <a:pt x="2230" y="10392"/>
                  </a:cubicBezTo>
                  <a:cubicBezTo>
                    <a:pt x="2248" y="10463"/>
                    <a:pt x="2272" y="10529"/>
                    <a:pt x="2266" y="10613"/>
                  </a:cubicBezTo>
                  <a:cubicBezTo>
                    <a:pt x="2254" y="10708"/>
                    <a:pt x="2225" y="10797"/>
                    <a:pt x="2117" y="10821"/>
                  </a:cubicBezTo>
                  <a:cubicBezTo>
                    <a:pt x="2016" y="10845"/>
                    <a:pt x="1938" y="10797"/>
                    <a:pt x="1897" y="10702"/>
                  </a:cubicBezTo>
                  <a:cubicBezTo>
                    <a:pt x="1837" y="10577"/>
                    <a:pt x="1777" y="10452"/>
                    <a:pt x="1718" y="10314"/>
                  </a:cubicBezTo>
                  <a:cubicBezTo>
                    <a:pt x="1587" y="10046"/>
                    <a:pt x="1497" y="9766"/>
                    <a:pt x="1300" y="9468"/>
                  </a:cubicBezTo>
                  <a:cubicBezTo>
                    <a:pt x="1283" y="9706"/>
                    <a:pt x="1283" y="9861"/>
                    <a:pt x="1294" y="10010"/>
                  </a:cubicBezTo>
                  <a:close/>
                  <a:moveTo>
                    <a:pt x="1682" y="9372"/>
                  </a:moveTo>
                  <a:cubicBezTo>
                    <a:pt x="1628" y="9289"/>
                    <a:pt x="1604" y="9182"/>
                    <a:pt x="1563" y="9092"/>
                  </a:cubicBezTo>
                  <a:cubicBezTo>
                    <a:pt x="1479" y="8913"/>
                    <a:pt x="1443" y="8735"/>
                    <a:pt x="1455" y="8538"/>
                  </a:cubicBezTo>
                  <a:cubicBezTo>
                    <a:pt x="1473" y="8365"/>
                    <a:pt x="1491" y="8186"/>
                    <a:pt x="1390" y="8019"/>
                  </a:cubicBezTo>
                  <a:cubicBezTo>
                    <a:pt x="1342" y="7948"/>
                    <a:pt x="1294" y="7906"/>
                    <a:pt x="1211" y="7965"/>
                  </a:cubicBezTo>
                  <a:cubicBezTo>
                    <a:pt x="1098" y="8043"/>
                    <a:pt x="990" y="8025"/>
                    <a:pt x="889" y="7948"/>
                  </a:cubicBezTo>
                  <a:cubicBezTo>
                    <a:pt x="817" y="7888"/>
                    <a:pt x="716" y="7834"/>
                    <a:pt x="615" y="7834"/>
                  </a:cubicBezTo>
                  <a:cubicBezTo>
                    <a:pt x="466" y="8454"/>
                    <a:pt x="442" y="9080"/>
                    <a:pt x="430" y="9712"/>
                  </a:cubicBezTo>
                  <a:cubicBezTo>
                    <a:pt x="412" y="10380"/>
                    <a:pt x="496" y="11030"/>
                    <a:pt x="710" y="11656"/>
                  </a:cubicBezTo>
                  <a:cubicBezTo>
                    <a:pt x="776" y="11835"/>
                    <a:pt x="841" y="12014"/>
                    <a:pt x="1014" y="12181"/>
                  </a:cubicBezTo>
                  <a:cubicBezTo>
                    <a:pt x="603" y="11256"/>
                    <a:pt x="502" y="10308"/>
                    <a:pt x="513" y="9349"/>
                  </a:cubicBezTo>
                  <a:cubicBezTo>
                    <a:pt x="513" y="9265"/>
                    <a:pt x="507" y="9182"/>
                    <a:pt x="615" y="9068"/>
                  </a:cubicBezTo>
                  <a:cubicBezTo>
                    <a:pt x="621" y="9295"/>
                    <a:pt x="603" y="9480"/>
                    <a:pt x="627" y="9659"/>
                  </a:cubicBezTo>
                  <a:cubicBezTo>
                    <a:pt x="692" y="10374"/>
                    <a:pt x="752" y="11089"/>
                    <a:pt x="973" y="11781"/>
                  </a:cubicBezTo>
                  <a:cubicBezTo>
                    <a:pt x="1014" y="11930"/>
                    <a:pt x="1074" y="12079"/>
                    <a:pt x="1169" y="12216"/>
                  </a:cubicBezTo>
                  <a:cubicBezTo>
                    <a:pt x="1193" y="12240"/>
                    <a:pt x="1217" y="12270"/>
                    <a:pt x="1253" y="12252"/>
                  </a:cubicBezTo>
                  <a:cubicBezTo>
                    <a:pt x="1312" y="12228"/>
                    <a:pt x="1283" y="12186"/>
                    <a:pt x="1271" y="12151"/>
                  </a:cubicBezTo>
                  <a:cubicBezTo>
                    <a:pt x="1014" y="11596"/>
                    <a:pt x="883" y="11018"/>
                    <a:pt x="823" y="10410"/>
                  </a:cubicBezTo>
                  <a:cubicBezTo>
                    <a:pt x="776" y="9951"/>
                    <a:pt x="704" y="9480"/>
                    <a:pt x="835" y="9021"/>
                  </a:cubicBezTo>
                  <a:cubicBezTo>
                    <a:pt x="871" y="9569"/>
                    <a:pt x="895" y="10130"/>
                    <a:pt x="973" y="10672"/>
                  </a:cubicBezTo>
                  <a:cubicBezTo>
                    <a:pt x="1050" y="11227"/>
                    <a:pt x="1181" y="11763"/>
                    <a:pt x="1479" y="12276"/>
                  </a:cubicBezTo>
                  <a:cubicBezTo>
                    <a:pt x="1539" y="12169"/>
                    <a:pt x="1497" y="12109"/>
                    <a:pt x="1467" y="12061"/>
                  </a:cubicBezTo>
                  <a:cubicBezTo>
                    <a:pt x="1229" y="11590"/>
                    <a:pt x="1092" y="11107"/>
                    <a:pt x="1122" y="10571"/>
                  </a:cubicBezTo>
                  <a:cubicBezTo>
                    <a:pt x="1133" y="10285"/>
                    <a:pt x="1068" y="9987"/>
                    <a:pt x="1062" y="9694"/>
                  </a:cubicBezTo>
                  <a:cubicBezTo>
                    <a:pt x="1050" y="9474"/>
                    <a:pt x="1062" y="9241"/>
                    <a:pt x="1104" y="9027"/>
                  </a:cubicBezTo>
                  <a:cubicBezTo>
                    <a:pt x="1122" y="8967"/>
                    <a:pt x="1122" y="8890"/>
                    <a:pt x="1217" y="8884"/>
                  </a:cubicBezTo>
                  <a:cubicBezTo>
                    <a:pt x="1312" y="8884"/>
                    <a:pt x="1318" y="8949"/>
                    <a:pt x="1336" y="9021"/>
                  </a:cubicBezTo>
                  <a:cubicBezTo>
                    <a:pt x="1372" y="9235"/>
                    <a:pt x="1467" y="9426"/>
                    <a:pt x="1551" y="9629"/>
                  </a:cubicBezTo>
                  <a:cubicBezTo>
                    <a:pt x="1569" y="9665"/>
                    <a:pt x="1569" y="9712"/>
                    <a:pt x="1628" y="9712"/>
                  </a:cubicBezTo>
                  <a:cubicBezTo>
                    <a:pt x="1646" y="9921"/>
                    <a:pt x="1765" y="10094"/>
                    <a:pt x="1843" y="10279"/>
                  </a:cubicBezTo>
                  <a:cubicBezTo>
                    <a:pt x="1855" y="10314"/>
                    <a:pt x="1897" y="10314"/>
                    <a:pt x="1926" y="10308"/>
                  </a:cubicBezTo>
                  <a:cubicBezTo>
                    <a:pt x="1968" y="10303"/>
                    <a:pt x="1974" y="10261"/>
                    <a:pt x="1968" y="10231"/>
                  </a:cubicBezTo>
                  <a:cubicBezTo>
                    <a:pt x="1938" y="10070"/>
                    <a:pt x="1879" y="9921"/>
                    <a:pt x="1813" y="9766"/>
                  </a:cubicBezTo>
                  <a:cubicBezTo>
                    <a:pt x="1765" y="9665"/>
                    <a:pt x="1670" y="9784"/>
                    <a:pt x="1616" y="9718"/>
                  </a:cubicBezTo>
                  <a:cubicBezTo>
                    <a:pt x="1742" y="9617"/>
                    <a:pt x="1771" y="9504"/>
                    <a:pt x="1682" y="9372"/>
                  </a:cubicBezTo>
                  <a:close/>
                  <a:moveTo>
                    <a:pt x="770" y="7089"/>
                  </a:moveTo>
                  <a:cubicBezTo>
                    <a:pt x="728" y="7244"/>
                    <a:pt x="698" y="7375"/>
                    <a:pt x="657" y="7500"/>
                  </a:cubicBezTo>
                  <a:cubicBezTo>
                    <a:pt x="627" y="7620"/>
                    <a:pt x="639" y="7715"/>
                    <a:pt x="770" y="7769"/>
                  </a:cubicBezTo>
                  <a:cubicBezTo>
                    <a:pt x="806" y="7781"/>
                    <a:pt x="835" y="7810"/>
                    <a:pt x="877" y="7834"/>
                  </a:cubicBezTo>
                  <a:cubicBezTo>
                    <a:pt x="1068" y="7954"/>
                    <a:pt x="1163" y="7924"/>
                    <a:pt x="1241" y="7709"/>
                  </a:cubicBezTo>
                  <a:cubicBezTo>
                    <a:pt x="1271" y="7602"/>
                    <a:pt x="1294" y="7500"/>
                    <a:pt x="1312" y="7405"/>
                  </a:cubicBezTo>
                  <a:cubicBezTo>
                    <a:pt x="1402" y="7375"/>
                    <a:pt x="1372" y="7471"/>
                    <a:pt x="1426" y="7483"/>
                  </a:cubicBezTo>
                  <a:cubicBezTo>
                    <a:pt x="1485" y="7333"/>
                    <a:pt x="1449" y="7196"/>
                    <a:pt x="1384" y="7059"/>
                  </a:cubicBezTo>
                  <a:cubicBezTo>
                    <a:pt x="1241" y="6767"/>
                    <a:pt x="1181" y="6457"/>
                    <a:pt x="1128" y="6153"/>
                  </a:cubicBezTo>
                  <a:cubicBezTo>
                    <a:pt x="1014" y="5509"/>
                    <a:pt x="1044" y="4865"/>
                    <a:pt x="1062" y="4227"/>
                  </a:cubicBezTo>
                  <a:cubicBezTo>
                    <a:pt x="1068" y="3768"/>
                    <a:pt x="1056" y="3309"/>
                    <a:pt x="1056" y="2850"/>
                  </a:cubicBezTo>
                  <a:cubicBezTo>
                    <a:pt x="1056" y="2707"/>
                    <a:pt x="1056" y="2564"/>
                    <a:pt x="1044" y="2427"/>
                  </a:cubicBezTo>
                  <a:cubicBezTo>
                    <a:pt x="1038" y="2206"/>
                    <a:pt x="1062" y="2009"/>
                    <a:pt x="1205" y="1813"/>
                  </a:cubicBezTo>
                  <a:cubicBezTo>
                    <a:pt x="1312" y="1664"/>
                    <a:pt x="1342" y="1455"/>
                    <a:pt x="1503" y="1330"/>
                  </a:cubicBezTo>
                  <a:cubicBezTo>
                    <a:pt x="1509" y="1318"/>
                    <a:pt x="1515" y="1312"/>
                    <a:pt x="1515" y="1306"/>
                  </a:cubicBezTo>
                  <a:cubicBezTo>
                    <a:pt x="1539" y="1032"/>
                    <a:pt x="1700" y="817"/>
                    <a:pt x="1801" y="579"/>
                  </a:cubicBezTo>
                  <a:cubicBezTo>
                    <a:pt x="1813" y="549"/>
                    <a:pt x="1819" y="507"/>
                    <a:pt x="1819" y="477"/>
                  </a:cubicBezTo>
                  <a:cubicBezTo>
                    <a:pt x="1837" y="358"/>
                    <a:pt x="1783" y="286"/>
                    <a:pt x="1670" y="251"/>
                  </a:cubicBezTo>
                  <a:cubicBezTo>
                    <a:pt x="1575" y="209"/>
                    <a:pt x="1479" y="263"/>
                    <a:pt x="1443" y="382"/>
                  </a:cubicBezTo>
                  <a:cubicBezTo>
                    <a:pt x="1402" y="507"/>
                    <a:pt x="1384" y="644"/>
                    <a:pt x="1354" y="769"/>
                  </a:cubicBezTo>
                  <a:cubicBezTo>
                    <a:pt x="1312" y="918"/>
                    <a:pt x="1247" y="942"/>
                    <a:pt x="1128" y="853"/>
                  </a:cubicBezTo>
                  <a:cubicBezTo>
                    <a:pt x="1062" y="799"/>
                    <a:pt x="1026" y="728"/>
                    <a:pt x="978" y="650"/>
                  </a:cubicBezTo>
                  <a:cubicBezTo>
                    <a:pt x="847" y="436"/>
                    <a:pt x="609" y="430"/>
                    <a:pt x="490" y="650"/>
                  </a:cubicBezTo>
                  <a:cubicBezTo>
                    <a:pt x="358" y="883"/>
                    <a:pt x="299" y="1133"/>
                    <a:pt x="448" y="1389"/>
                  </a:cubicBezTo>
                  <a:cubicBezTo>
                    <a:pt x="597" y="1652"/>
                    <a:pt x="651" y="1932"/>
                    <a:pt x="657" y="2230"/>
                  </a:cubicBezTo>
                  <a:cubicBezTo>
                    <a:pt x="668" y="2594"/>
                    <a:pt x="704" y="2957"/>
                    <a:pt x="728" y="3333"/>
                  </a:cubicBezTo>
                  <a:cubicBezTo>
                    <a:pt x="746" y="3786"/>
                    <a:pt x="704" y="4233"/>
                    <a:pt x="668" y="4680"/>
                  </a:cubicBezTo>
                  <a:cubicBezTo>
                    <a:pt x="639" y="5026"/>
                    <a:pt x="645" y="5366"/>
                    <a:pt x="621" y="5712"/>
                  </a:cubicBezTo>
                  <a:cubicBezTo>
                    <a:pt x="597" y="6099"/>
                    <a:pt x="555" y="6475"/>
                    <a:pt x="430" y="6845"/>
                  </a:cubicBezTo>
                  <a:cubicBezTo>
                    <a:pt x="376" y="7006"/>
                    <a:pt x="323" y="7178"/>
                    <a:pt x="346" y="7357"/>
                  </a:cubicBezTo>
                  <a:cubicBezTo>
                    <a:pt x="352" y="7465"/>
                    <a:pt x="358" y="7572"/>
                    <a:pt x="472" y="7649"/>
                  </a:cubicBezTo>
                  <a:cubicBezTo>
                    <a:pt x="537" y="7447"/>
                    <a:pt x="561" y="7232"/>
                    <a:pt x="770" y="7089"/>
                  </a:cubicBezTo>
                  <a:close/>
                  <a:moveTo>
                    <a:pt x="2087" y="10690"/>
                  </a:moveTo>
                  <a:cubicBezTo>
                    <a:pt x="2105" y="10577"/>
                    <a:pt x="2075" y="10481"/>
                    <a:pt x="1986" y="10416"/>
                  </a:cubicBezTo>
                  <a:cubicBezTo>
                    <a:pt x="1980" y="10404"/>
                    <a:pt x="1950" y="10422"/>
                    <a:pt x="1938" y="10428"/>
                  </a:cubicBezTo>
                  <a:cubicBezTo>
                    <a:pt x="1909" y="10553"/>
                    <a:pt x="1992" y="10630"/>
                    <a:pt x="2058" y="10714"/>
                  </a:cubicBezTo>
                  <a:cubicBezTo>
                    <a:pt x="2081" y="10696"/>
                    <a:pt x="2087" y="10696"/>
                    <a:pt x="2087" y="106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43"/>
            <p:cNvSpPr/>
            <p:nvPr/>
          </p:nvSpPr>
          <p:spPr>
            <a:xfrm>
              <a:off x="5265273" y="2010212"/>
              <a:ext cx="122254" cy="615323"/>
            </a:xfrm>
            <a:custGeom>
              <a:rect b="b" l="l" r="r" t="t"/>
              <a:pathLst>
                <a:path extrusionOk="0" h="7746" w="1539">
                  <a:moveTo>
                    <a:pt x="48" y="7143"/>
                  </a:moveTo>
                  <a:cubicBezTo>
                    <a:pt x="31" y="6964"/>
                    <a:pt x="78" y="6792"/>
                    <a:pt x="132" y="6631"/>
                  </a:cubicBezTo>
                  <a:cubicBezTo>
                    <a:pt x="257" y="6261"/>
                    <a:pt x="293" y="5885"/>
                    <a:pt x="323" y="5498"/>
                  </a:cubicBezTo>
                  <a:cubicBezTo>
                    <a:pt x="347" y="5152"/>
                    <a:pt x="335" y="4806"/>
                    <a:pt x="364" y="4466"/>
                  </a:cubicBezTo>
                  <a:cubicBezTo>
                    <a:pt x="412" y="4019"/>
                    <a:pt x="454" y="3572"/>
                    <a:pt x="424" y="3119"/>
                  </a:cubicBezTo>
                  <a:cubicBezTo>
                    <a:pt x="406" y="2755"/>
                    <a:pt x="364" y="2386"/>
                    <a:pt x="359" y="2016"/>
                  </a:cubicBezTo>
                  <a:cubicBezTo>
                    <a:pt x="353" y="1718"/>
                    <a:pt x="299" y="1432"/>
                    <a:pt x="150" y="1175"/>
                  </a:cubicBezTo>
                  <a:cubicBezTo>
                    <a:pt x="1" y="919"/>
                    <a:pt x="60" y="669"/>
                    <a:pt x="186" y="436"/>
                  </a:cubicBezTo>
                  <a:cubicBezTo>
                    <a:pt x="305" y="210"/>
                    <a:pt x="543" y="222"/>
                    <a:pt x="680" y="436"/>
                  </a:cubicBezTo>
                  <a:cubicBezTo>
                    <a:pt x="722" y="508"/>
                    <a:pt x="764" y="585"/>
                    <a:pt x="830" y="639"/>
                  </a:cubicBezTo>
                  <a:cubicBezTo>
                    <a:pt x="949" y="734"/>
                    <a:pt x="1014" y="710"/>
                    <a:pt x="1050" y="555"/>
                  </a:cubicBezTo>
                  <a:cubicBezTo>
                    <a:pt x="1092" y="430"/>
                    <a:pt x="1104" y="293"/>
                    <a:pt x="1140" y="168"/>
                  </a:cubicBezTo>
                  <a:cubicBezTo>
                    <a:pt x="1181" y="49"/>
                    <a:pt x="1277" y="1"/>
                    <a:pt x="1372" y="31"/>
                  </a:cubicBezTo>
                  <a:cubicBezTo>
                    <a:pt x="1479" y="73"/>
                    <a:pt x="1539" y="144"/>
                    <a:pt x="1521" y="263"/>
                  </a:cubicBezTo>
                  <a:cubicBezTo>
                    <a:pt x="1515" y="293"/>
                    <a:pt x="1509" y="329"/>
                    <a:pt x="1497" y="359"/>
                  </a:cubicBezTo>
                  <a:cubicBezTo>
                    <a:pt x="1396" y="597"/>
                    <a:pt x="1229" y="818"/>
                    <a:pt x="1217" y="1092"/>
                  </a:cubicBezTo>
                  <a:cubicBezTo>
                    <a:pt x="1217" y="1098"/>
                    <a:pt x="1211" y="1104"/>
                    <a:pt x="1199" y="1116"/>
                  </a:cubicBezTo>
                  <a:cubicBezTo>
                    <a:pt x="1187" y="1271"/>
                    <a:pt x="1157" y="1330"/>
                    <a:pt x="901" y="1599"/>
                  </a:cubicBezTo>
                  <a:cubicBezTo>
                    <a:pt x="752" y="1790"/>
                    <a:pt x="734" y="1986"/>
                    <a:pt x="746" y="2207"/>
                  </a:cubicBezTo>
                  <a:cubicBezTo>
                    <a:pt x="752" y="2350"/>
                    <a:pt x="752" y="2493"/>
                    <a:pt x="752" y="2636"/>
                  </a:cubicBezTo>
                  <a:cubicBezTo>
                    <a:pt x="764" y="3095"/>
                    <a:pt x="776" y="3548"/>
                    <a:pt x="764" y="4013"/>
                  </a:cubicBezTo>
                  <a:cubicBezTo>
                    <a:pt x="746" y="4651"/>
                    <a:pt x="716" y="5295"/>
                    <a:pt x="830" y="5933"/>
                  </a:cubicBezTo>
                  <a:cubicBezTo>
                    <a:pt x="883" y="6249"/>
                    <a:pt x="943" y="6559"/>
                    <a:pt x="1080" y="6845"/>
                  </a:cubicBezTo>
                  <a:cubicBezTo>
                    <a:pt x="1151" y="6976"/>
                    <a:pt x="1181" y="7120"/>
                    <a:pt x="1128" y="7269"/>
                  </a:cubicBezTo>
                  <a:cubicBezTo>
                    <a:pt x="1074" y="7257"/>
                    <a:pt x="1098" y="7155"/>
                    <a:pt x="1014" y="7185"/>
                  </a:cubicBezTo>
                  <a:cubicBezTo>
                    <a:pt x="990" y="7286"/>
                    <a:pt x="979" y="7394"/>
                    <a:pt x="943" y="7495"/>
                  </a:cubicBezTo>
                  <a:cubicBezTo>
                    <a:pt x="865" y="7710"/>
                    <a:pt x="770" y="7746"/>
                    <a:pt x="573" y="7620"/>
                  </a:cubicBezTo>
                  <a:cubicBezTo>
                    <a:pt x="537" y="7596"/>
                    <a:pt x="508" y="7567"/>
                    <a:pt x="472" y="7555"/>
                  </a:cubicBezTo>
                  <a:cubicBezTo>
                    <a:pt x="347" y="7501"/>
                    <a:pt x="329" y="7406"/>
                    <a:pt x="359" y="7286"/>
                  </a:cubicBezTo>
                  <a:cubicBezTo>
                    <a:pt x="394" y="7155"/>
                    <a:pt x="424" y="7030"/>
                    <a:pt x="472" y="6875"/>
                  </a:cubicBezTo>
                  <a:cubicBezTo>
                    <a:pt x="263" y="7018"/>
                    <a:pt x="239" y="7233"/>
                    <a:pt x="168" y="7424"/>
                  </a:cubicBezTo>
                  <a:cubicBezTo>
                    <a:pt x="60" y="7358"/>
                    <a:pt x="54" y="7245"/>
                    <a:pt x="48" y="7143"/>
                  </a:cubicBezTo>
                  <a:close/>
                  <a:moveTo>
                    <a:pt x="734" y="854"/>
                  </a:moveTo>
                  <a:cubicBezTo>
                    <a:pt x="537" y="1223"/>
                    <a:pt x="525" y="1444"/>
                    <a:pt x="675" y="1694"/>
                  </a:cubicBezTo>
                  <a:cubicBezTo>
                    <a:pt x="585" y="1414"/>
                    <a:pt x="806" y="1152"/>
                    <a:pt x="734" y="85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43"/>
            <p:cNvSpPr/>
            <p:nvPr/>
          </p:nvSpPr>
          <p:spPr>
            <a:xfrm>
              <a:off x="5274329" y="2616007"/>
              <a:ext cx="108035" cy="352861"/>
            </a:xfrm>
            <a:custGeom>
              <a:rect b="b" l="l" r="r" t="t"/>
              <a:pathLst>
                <a:path extrusionOk="0" h="4442" w="1360">
                  <a:moveTo>
                    <a:pt x="1216" y="1884"/>
                  </a:moveTo>
                  <a:cubicBezTo>
                    <a:pt x="1330" y="1783"/>
                    <a:pt x="1359" y="1676"/>
                    <a:pt x="1270" y="1538"/>
                  </a:cubicBezTo>
                  <a:cubicBezTo>
                    <a:pt x="1216" y="1455"/>
                    <a:pt x="1192" y="1348"/>
                    <a:pt x="1151" y="1258"/>
                  </a:cubicBezTo>
                  <a:cubicBezTo>
                    <a:pt x="1067" y="1079"/>
                    <a:pt x="1031" y="901"/>
                    <a:pt x="1043" y="704"/>
                  </a:cubicBezTo>
                  <a:cubicBezTo>
                    <a:pt x="1061" y="531"/>
                    <a:pt x="1079" y="352"/>
                    <a:pt x="978" y="185"/>
                  </a:cubicBezTo>
                  <a:cubicBezTo>
                    <a:pt x="930" y="114"/>
                    <a:pt x="882" y="72"/>
                    <a:pt x="799" y="131"/>
                  </a:cubicBezTo>
                  <a:cubicBezTo>
                    <a:pt x="686" y="209"/>
                    <a:pt x="578" y="191"/>
                    <a:pt x="477" y="114"/>
                  </a:cubicBezTo>
                  <a:cubicBezTo>
                    <a:pt x="405" y="54"/>
                    <a:pt x="304" y="0"/>
                    <a:pt x="203" y="0"/>
                  </a:cubicBezTo>
                  <a:cubicBezTo>
                    <a:pt x="54" y="620"/>
                    <a:pt x="30" y="1246"/>
                    <a:pt x="18" y="1878"/>
                  </a:cubicBezTo>
                  <a:cubicBezTo>
                    <a:pt x="0" y="2546"/>
                    <a:pt x="84" y="3196"/>
                    <a:pt x="298" y="3822"/>
                  </a:cubicBezTo>
                  <a:cubicBezTo>
                    <a:pt x="364" y="4001"/>
                    <a:pt x="429" y="4180"/>
                    <a:pt x="602" y="4347"/>
                  </a:cubicBezTo>
                  <a:cubicBezTo>
                    <a:pt x="191" y="3422"/>
                    <a:pt x="90" y="2474"/>
                    <a:pt x="101" y="1515"/>
                  </a:cubicBezTo>
                  <a:cubicBezTo>
                    <a:pt x="101" y="1431"/>
                    <a:pt x="95" y="1348"/>
                    <a:pt x="203" y="1234"/>
                  </a:cubicBezTo>
                  <a:cubicBezTo>
                    <a:pt x="209" y="1461"/>
                    <a:pt x="191" y="1646"/>
                    <a:pt x="215" y="1825"/>
                  </a:cubicBezTo>
                  <a:cubicBezTo>
                    <a:pt x="280" y="2540"/>
                    <a:pt x="340" y="3255"/>
                    <a:pt x="561" y="3947"/>
                  </a:cubicBezTo>
                  <a:cubicBezTo>
                    <a:pt x="602" y="4096"/>
                    <a:pt x="662" y="4245"/>
                    <a:pt x="757" y="4382"/>
                  </a:cubicBezTo>
                  <a:cubicBezTo>
                    <a:pt x="781" y="4406"/>
                    <a:pt x="805" y="4436"/>
                    <a:pt x="841" y="4418"/>
                  </a:cubicBezTo>
                  <a:cubicBezTo>
                    <a:pt x="900" y="4394"/>
                    <a:pt x="871" y="4352"/>
                    <a:pt x="859" y="4317"/>
                  </a:cubicBezTo>
                  <a:cubicBezTo>
                    <a:pt x="602" y="3762"/>
                    <a:pt x="471" y="3184"/>
                    <a:pt x="411" y="2576"/>
                  </a:cubicBezTo>
                  <a:cubicBezTo>
                    <a:pt x="364" y="2117"/>
                    <a:pt x="292" y="1646"/>
                    <a:pt x="423" y="1187"/>
                  </a:cubicBezTo>
                  <a:cubicBezTo>
                    <a:pt x="459" y="1735"/>
                    <a:pt x="483" y="2296"/>
                    <a:pt x="561" y="2838"/>
                  </a:cubicBezTo>
                  <a:cubicBezTo>
                    <a:pt x="638" y="3393"/>
                    <a:pt x="769" y="3929"/>
                    <a:pt x="1067" y="4442"/>
                  </a:cubicBezTo>
                  <a:cubicBezTo>
                    <a:pt x="1127" y="4335"/>
                    <a:pt x="1085" y="4275"/>
                    <a:pt x="1055" y="4227"/>
                  </a:cubicBezTo>
                  <a:cubicBezTo>
                    <a:pt x="817" y="3756"/>
                    <a:pt x="680" y="3273"/>
                    <a:pt x="710" y="2737"/>
                  </a:cubicBezTo>
                  <a:cubicBezTo>
                    <a:pt x="721" y="2451"/>
                    <a:pt x="656" y="2153"/>
                    <a:pt x="650" y="1860"/>
                  </a:cubicBezTo>
                  <a:cubicBezTo>
                    <a:pt x="638" y="1640"/>
                    <a:pt x="650" y="1407"/>
                    <a:pt x="692" y="1193"/>
                  </a:cubicBezTo>
                  <a:cubicBezTo>
                    <a:pt x="710" y="1133"/>
                    <a:pt x="710" y="1056"/>
                    <a:pt x="805" y="1050"/>
                  </a:cubicBezTo>
                  <a:cubicBezTo>
                    <a:pt x="900" y="1050"/>
                    <a:pt x="906" y="1115"/>
                    <a:pt x="924" y="1187"/>
                  </a:cubicBezTo>
                  <a:cubicBezTo>
                    <a:pt x="960" y="1401"/>
                    <a:pt x="1055" y="1592"/>
                    <a:pt x="1139" y="1795"/>
                  </a:cubicBezTo>
                  <a:cubicBezTo>
                    <a:pt x="1163" y="1837"/>
                    <a:pt x="1163" y="1878"/>
                    <a:pt x="1216" y="188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43"/>
            <p:cNvSpPr/>
            <p:nvPr/>
          </p:nvSpPr>
          <p:spPr>
            <a:xfrm>
              <a:off x="5370927" y="2761856"/>
              <a:ext cx="28518" cy="51237"/>
            </a:xfrm>
            <a:custGeom>
              <a:rect b="b" l="l" r="r" t="t"/>
              <a:pathLst>
                <a:path extrusionOk="0" h="645" w="359">
                  <a:moveTo>
                    <a:pt x="6" y="42"/>
                  </a:moveTo>
                  <a:cubicBezTo>
                    <a:pt x="30" y="251"/>
                    <a:pt x="149" y="424"/>
                    <a:pt x="221" y="609"/>
                  </a:cubicBezTo>
                  <a:cubicBezTo>
                    <a:pt x="239" y="644"/>
                    <a:pt x="275" y="644"/>
                    <a:pt x="304" y="638"/>
                  </a:cubicBezTo>
                  <a:cubicBezTo>
                    <a:pt x="346" y="633"/>
                    <a:pt x="358" y="597"/>
                    <a:pt x="346" y="561"/>
                  </a:cubicBezTo>
                  <a:cubicBezTo>
                    <a:pt x="316" y="400"/>
                    <a:pt x="257" y="251"/>
                    <a:pt x="191" y="96"/>
                  </a:cubicBezTo>
                  <a:cubicBezTo>
                    <a:pt x="149" y="1"/>
                    <a:pt x="54" y="114"/>
                    <a:pt x="6" y="42"/>
                  </a:cubicBezTo>
                  <a:cubicBezTo>
                    <a:pt x="0" y="48"/>
                    <a:pt x="6" y="42"/>
                    <a:pt x="6" y="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43"/>
            <p:cNvSpPr/>
            <p:nvPr/>
          </p:nvSpPr>
          <p:spPr>
            <a:xfrm>
              <a:off x="5393170" y="2820084"/>
              <a:ext cx="15729" cy="24705"/>
            </a:xfrm>
            <a:custGeom>
              <a:rect b="b" l="l" r="r" t="t"/>
              <a:pathLst>
                <a:path extrusionOk="0" h="311" w="198">
                  <a:moveTo>
                    <a:pt x="150" y="311"/>
                  </a:moveTo>
                  <a:cubicBezTo>
                    <a:pt x="167" y="293"/>
                    <a:pt x="179" y="293"/>
                    <a:pt x="179" y="287"/>
                  </a:cubicBezTo>
                  <a:cubicBezTo>
                    <a:pt x="197" y="174"/>
                    <a:pt x="167" y="78"/>
                    <a:pt x="78" y="13"/>
                  </a:cubicBezTo>
                  <a:cubicBezTo>
                    <a:pt x="72" y="1"/>
                    <a:pt x="42" y="19"/>
                    <a:pt x="30" y="25"/>
                  </a:cubicBezTo>
                  <a:cubicBezTo>
                    <a:pt x="1" y="150"/>
                    <a:pt x="78" y="227"/>
                    <a:pt x="150" y="31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43"/>
            <p:cNvSpPr/>
            <p:nvPr/>
          </p:nvSpPr>
          <p:spPr>
            <a:xfrm>
              <a:off x="5306979" y="2077972"/>
              <a:ext cx="22322" cy="66886"/>
            </a:xfrm>
            <a:custGeom>
              <a:rect b="b" l="l" r="r" t="t"/>
              <a:pathLst>
                <a:path extrusionOk="0" h="842" w="281">
                  <a:moveTo>
                    <a:pt x="150" y="841"/>
                  </a:moveTo>
                  <a:cubicBezTo>
                    <a:pt x="60" y="561"/>
                    <a:pt x="281" y="299"/>
                    <a:pt x="209" y="1"/>
                  </a:cubicBezTo>
                  <a:cubicBezTo>
                    <a:pt x="12" y="382"/>
                    <a:pt x="0" y="591"/>
                    <a:pt x="150" y="84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43"/>
            <p:cNvSpPr/>
            <p:nvPr/>
          </p:nvSpPr>
          <p:spPr>
            <a:xfrm>
              <a:off x="5413030" y="3484584"/>
              <a:ext cx="272868" cy="1078443"/>
            </a:xfrm>
            <a:custGeom>
              <a:rect b="b" l="l" r="r" t="t"/>
              <a:pathLst>
                <a:path extrusionOk="0" h="13576" w="3435">
                  <a:moveTo>
                    <a:pt x="1" y="13141"/>
                  </a:moveTo>
                  <a:cubicBezTo>
                    <a:pt x="192" y="12753"/>
                    <a:pt x="514" y="12491"/>
                    <a:pt x="859" y="12258"/>
                  </a:cubicBezTo>
                  <a:cubicBezTo>
                    <a:pt x="1062" y="12127"/>
                    <a:pt x="1217" y="11948"/>
                    <a:pt x="1384" y="11769"/>
                  </a:cubicBezTo>
                  <a:cubicBezTo>
                    <a:pt x="1414" y="11728"/>
                    <a:pt x="1438" y="11686"/>
                    <a:pt x="1456" y="11650"/>
                  </a:cubicBezTo>
                  <a:cubicBezTo>
                    <a:pt x="1497" y="11567"/>
                    <a:pt x="1503" y="11489"/>
                    <a:pt x="1444" y="11412"/>
                  </a:cubicBezTo>
                  <a:cubicBezTo>
                    <a:pt x="1319" y="11263"/>
                    <a:pt x="1295" y="11090"/>
                    <a:pt x="1330" y="10905"/>
                  </a:cubicBezTo>
                  <a:cubicBezTo>
                    <a:pt x="1450" y="10267"/>
                    <a:pt x="1438" y="9635"/>
                    <a:pt x="1438" y="8997"/>
                  </a:cubicBezTo>
                  <a:cubicBezTo>
                    <a:pt x="1438" y="8359"/>
                    <a:pt x="1420" y="7727"/>
                    <a:pt x="1414" y="7095"/>
                  </a:cubicBezTo>
                  <a:cubicBezTo>
                    <a:pt x="1408" y="6737"/>
                    <a:pt x="1384" y="6374"/>
                    <a:pt x="1354" y="6016"/>
                  </a:cubicBezTo>
                  <a:cubicBezTo>
                    <a:pt x="1319" y="5581"/>
                    <a:pt x="1295" y="5140"/>
                    <a:pt x="1313" y="4710"/>
                  </a:cubicBezTo>
                  <a:cubicBezTo>
                    <a:pt x="1319" y="4454"/>
                    <a:pt x="1271" y="4204"/>
                    <a:pt x="1271" y="3941"/>
                  </a:cubicBezTo>
                  <a:cubicBezTo>
                    <a:pt x="1271" y="3762"/>
                    <a:pt x="1265" y="3578"/>
                    <a:pt x="1259" y="3399"/>
                  </a:cubicBezTo>
                  <a:cubicBezTo>
                    <a:pt x="1253" y="3142"/>
                    <a:pt x="1169" y="2904"/>
                    <a:pt x="1050" y="2689"/>
                  </a:cubicBezTo>
                  <a:cubicBezTo>
                    <a:pt x="955" y="2510"/>
                    <a:pt x="848" y="2338"/>
                    <a:pt x="728" y="2177"/>
                  </a:cubicBezTo>
                  <a:cubicBezTo>
                    <a:pt x="537" y="1890"/>
                    <a:pt x="615" y="1443"/>
                    <a:pt x="842" y="1288"/>
                  </a:cubicBezTo>
                  <a:cubicBezTo>
                    <a:pt x="907" y="1247"/>
                    <a:pt x="883" y="1175"/>
                    <a:pt x="877" y="1115"/>
                  </a:cubicBezTo>
                  <a:cubicBezTo>
                    <a:pt x="842" y="919"/>
                    <a:pt x="877" y="740"/>
                    <a:pt x="997" y="573"/>
                  </a:cubicBezTo>
                  <a:cubicBezTo>
                    <a:pt x="1092" y="448"/>
                    <a:pt x="1211" y="340"/>
                    <a:pt x="1348" y="251"/>
                  </a:cubicBezTo>
                  <a:cubicBezTo>
                    <a:pt x="1658" y="66"/>
                    <a:pt x="2004" y="0"/>
                    <a:pt x="2362" y="42"/>
                  </a:cubicBezTo>
                  <a:cubicBezTo>
                    <a:pt x="2785" y="96"/>
                    <a:pt x="3089" y="328"/>
                    <a:pt x="3232" y="746"/>
                  </a:cubicBezTo>
                  <a:cubicBezTo>
                    <a:pt x="3292" y="919"/>
                    <a:pt x="3298" y="1103"/>
                    <a:pt x="3268" y="1282"/>
                  </a:cubicBezTo>
                  <a:cubicBezTo>
                    <a:pt x="3220" y="1646"/>
                    <a:pt x="3131" y="2010"/>
                    <a:pt x="3053" y="2379"/>
                  </a:cubicBezTo>
                  <a:cubicBezTo>
                    <a:pt x="2982" y="2737"/>
                    <a:pt x="2892" y="3101"/>
                    <a:pt x="2863" y="3470"/>
                  </a:cubicBezTo>
                  <a:cubicBezTo>
                    <a:pt x="2821" y="3947"/>
                    <a:pt x="2779" y="4424"/>
                    <a:pt x="2773" y="4895"/>
                  </a:cubicBezTo>
                  <a:cubicBezTo>
                    <a:pt x="2761" y="5128"/>
                    <a:pt x="2773" y="5360"/>
                    <a:pt x="2785" y="5599"/>
                  </a:cubicBezTo>
                  <a:cubicBezTo>
                    <a:pt x="2803" y="5837"/>
                    <a:pt x="2809" y="6076"/>
                    <a:pt x="2809" y="6314"/>
                  </a:cubicBezTo>
                  <a:cubicBezTo>
                    <a:pt x="2809" y="6618"/>
                    <a:pt x="2791" y="6922"/>
                    <a:pt x="2821" y="7238"/>
                  </a:cubicBezTo>
                  <a:cubicBezTo>
                    <a:pt x="2845" y="7417"/>
                    <a:pt x="2815" y="7596"/>
                    <a:pt x="2833" y="7775"/>
                  </a:cubicBezTo>
                  <a:cubicBezTo>
                    <a:pt x="2863" y="8091"/>
                    <a:pt x="2863" y="8413"/>
                    <a:pt x="2898" y="8735"/>
                  </a:cubicBezTo>
                  <a:cubicBezTo>
                    <a:pt x="2922" y="8973"/>
                    <a:pt x="2970" y="9206"/>
                    <a:pt x="2994" y="9444"/>
                  </a:cubicBezTo>
                  <a:cubicBezTo>
                    <a:pt x="3018" y="9718"/>
                    <a:pt x="3131" y="9969"/>
                    <a:pt x="3197" y="10237"/>
                  </a:cubicBezTo>
                  <a:cubicBezTo>
                    <a:pt x="3226" y="10368"/>
                    <a:pt x="3256" y="10487"/>
                    <a:pt x="3286" y="10613"/>
                  </a:cubicBezTo>
                  <a:cubicBezTo>
                    <a:pt x="3340" y="10798"/>
                    <a:pt x="3316" y="10982"/>
                    <a:pt x="3232" y="11155"/>
                  </a:cubicBezTo>
                  <a:cubicBezTo>
                    <a:pt x="3179" y="11263"/>
                    <a:pt x="3191" y="11364"/>
                    <a:pt x="3232" y="11453"/>
                  </a:cubicBezTo>
                  <a:cubicBezTo>
                    <a:pt x="3316" y="11620"/>
                    <a:pt x="3357" y="11781"/>
                    <a:pt x="3411" y="11954"/>
                  </a:cubicBezTo>
                  <a:cubicBezTo>
                    <a:pt x="3435" y="12014"/>
                    <a:pt x="3405" y="12055"/>
                    <a:pt x="3375" y="12103"/>
                  </a:cubicBezTo>
                  <a:cubicBezTo>
                    <a:pt x="3316" y="12187"/>
                    <a:pt x="3310" y="12264"/>
                    <a:pt x="3310" y="12371"/>
                  </a:cubicBezTo>
                  <a:cubicBezTo>
                    <a:pt x="3310" y="12544"/>
                    <a:pt x="3328" y="12705"/>
                    <a:pt x="3328" y="12878"/>
                  </a:cubicBezTo>
                  <a:cubicBezTo>
                    <a:pt x="3328" y="12997"/>
                    <a:pt x="3262" y="13063"/>
                    <a:pt x="3191" y="13123"/>
                  </a:cubicBezTo>
                  <a:cubicBezTo>
                    <a:pt x="3024" y="13260"/>
                    <a:pt x="2839" y="13355"/>
                    <a:pt x="2648" y="13457"/>
                  </a:cubicBezTo>
                  <a:cubicBezTo>
                    <a:pt x="2499" y="13546"/>
                    <a:pt x="2320" y="13540"/>
                    <a:pt x="2153" y="13546"/>
                  </a:cubicBezTo>
                  <a:cubicBezTo>
                    <a:pt x="2052" y="13558"/>
                    <a:pt x="1950" y="13546"/>
                    <a:pt x="1849" y="13534"/>
                  </a:cubicBezTo>
                  <a:cubicBezTo>
                    <a:pt x="1664" y="13510"/>
                    <a:pt x="1497" y="13504"/>
                    <a:pt x="1324" y="13546"/>
                  </a:cubicBezTo>
                  <a:cubicBezTo>
                    <a:pt x="1199" y="13576"/>
                    <a:pt x="1068" y="13570"/>
                    <a:pt x="955" y="13528"/>
                  </a:cubicBezTo>
                  <a:cubicBezTo>
                    <a:pt x="859" y="13498"/>
                    <a:pt x="770" y="13486"/>
                    <a:pt x="669" y="13504"/>
                  </a:cubicBezTo>
                  <a:cubicBezTo>
                    <a:pt x="549" y="13528"/>
                    <a:pt x="424" y="13510"/>
                    <a:pt x="311" y="13468"/>
                  </a:cubicBezTo>
                  <a:cubicBezTo>
                    <a:pt x="216" y="13421"/>
                    <a:pt x="132" y="13367"/>
                    <a:pt x="96" y="13266"/>
                  </a:cubicBezTo>
                  <a:cubicBezTo>
                    <a:pt x="72" y="13212"/>
                    <a:pt x="19" y="13182"/>
                    <a:pt x="1" y="13141"/>
                  </a:cubicBezTo>
                  <a:close/>
                  <a:moveTo>
                    <a:pt x="1301" y="12407"/>
                  </a:moveTo>
                  <a:lnTo>
                    <a:pt x="1301" y="12407"/>
                  </a:lnTo>
                  <a:cubicBezTo>
                    <a:pt x="1307" y="12431"/>
                    <a:pt x="1301" y="12443"/>
                    <a:pt x="1289" y="12461"/>
                  </a:cubicBezTo>
                  <a:cubicBezTo>
                    <a:pt x="1217" y="12521"/>
                    <a:pt x="1152" y="12586"/>
                    <a:pt x="1086" y="12646"/>
                  </a:cubicBezTo>
                  <a:cubicBezTo>
                    <a:pt x="907" y="12801"/>
                    <a:pt x="704" y="12944"/>
                    <a:pt x="615" y="13176"/>
                  </a:cubicBezTo>
                  <a:cubicBezTo>
                    <a:pt x="603" y="13218"/>
                    <a:pt x="549" y="13254"/>
                    <a:pt x="514" y="13296"/>
                  </a:cubicBezTo>
                  <a:cubicBezTo>
                    <a:pt x="490" y="13313"/>
                    <a:pt x="460" y="13337"/>
                    <a:pt x="460" y="13397"/>
                  </a:cubicBezTo>
                  <a:cubicBezTo>
                    <a:pt x="615" y="13319"/>
                    <a:pt x="758" y="13248"/>
                    <a:pt x="889" y="13158"/>
                  </a:cubicBezTo>
                  <a:cubicBezTo>
                    <a:pt x="997" y="13093"/>
                    <a:pt x="1092" y="13003"/>
                    <a:pt x="1158" y="12890"/>
                  </a:cubicBezTo>
                  <a:cubicBezTo>
                    <a:pt x="1217" y="12789"/>
                    <a:pt x="1295" y="12699"/>
                    <a:pt x="1384" y="12622"/>
                  </a:cubicBezTo>
                  <a:cubicBezTo>
                    <a:pt x="1503" y="12521"/>
                    <a:pt x="1623" y="12413"/>
                    <a:pt x="1724" y="12288"/>
                  </a:cubicBezTo>
                  <a:lnTo>
                    <a:pt x="1795" y="12222"/>
                  </a:lnTo>
                  <a:cubicBezTo>
                    <a:pt x="1807" y="12205"/>
                    <a:pt x="1831" y="12193"/>
                    <a:pt x="1855" y="12205"/>
                  </a:cubicBezTo>
                  <a:cubicBezTo>
                    <a:pt x="1885" y="12222"/>
                    <a:pt x="1873" y="12252"/>
                    <a:pt x="1867" y="12276"/>
                  </a:cubicBezTo>
                  <a:cubicBezTo>
                    <a:pt x="1801" y="12407"/>
                    <a:pt x="1736" y="12544"/>
                    <a:pt x="1599" y="12622"/>
                  </a:cubicBezTo>
                  <a:cubicBezTo>
                    <a:pt x="1497" y="12693"/>
                    <a:pt x="1396" y="12765"/>
                    <a:pt x="1324" y="12860"/>
                  </a:cubicBezTo>
                  <a:cubicBezTo>
                    <a:pt x="1241" y="12974"/>
                    <a:pt x="1146" y="13069"/>
                    <a:pt x="1038" y="13170"/>
                  </a:cubicBezTo>
                  <a:cubicBezTo>
                    <a:pt x="1020" y="13188"/>
                    <a:pt x="973" y="13200"/>
                    <a:pt x="991" y="13248"/>
                  </a:cubicBezTo>
                  <a:cubicBezTo>
                    <a:pt x="1068" y="13266"/>
                    <a:pt x="1152" y="13206"/>
                    <a:pt x="1235" y="13266"/>
                  </a:cubicBezTo>
                  <a:cubicBezTo>
                    <a:pt x="1265" y="13290"/>
                    <a:pt x="1295" y="13248"/>
                    <a:pt x="1319" y="13230"/>
                  </a:cubicBezTo>
                  <a:cubicBezTo>
                    <a:pt x="1354" y="13188"/>
                    <a:pt x="1366" y="13147"/>
                    <a:pt x="1390" y="13111"/>
                  </a:cubicBezTo>
                  <a:cubicBezTo>
                    <a:pt x="1444" y="12992"/>
                    <a:pt x="1515" y="12890"/>
                    <a:pt x="1634" y="12825"/>
                  </a:cubicBezTo>
                  <a:cubicBezTo>
                    <a:pt x="1718" y="12783"/>
                    <a:pt x="1784" y="12705"/>
                    <a:pt x="1843" y="12634"/>
                  </a:cubicBezTo>
                  <a:cubicBezTo>
                    <a:pt x="1950" y="12485"/>
                    <a:pt x="2052" y="12336"/>
                    <a:pt x="2171" y="12199"/>
                  </a:cubicBezTo>
                  <a:cubicBezTo>
                    <a:pt x="2201" y="12169"/>
                    <a:pt x="2219" y="12133"/>
                    <a:pt x="2219" y="12079"/>
                  </a:cubicBezTo>
                  <a:cubicBezTo>
                    <a:pt x="2219" y="12008"/>
                    <a:pt x="2272" y="11924"/>
                    <a:pt x="2392" y="11895"/>
                  </a:cubicBezTo>
                  <a:cubicBezTo>
                    <a:pt x="2344" y="12055"/>
                    <a:pt x="2278" y="12199"/>
                    <a:pt x="2189" y="12318"/>
                  </a:cubicBezTo>
                  <a:cubicBezTo>
                    <a:pt x="2141" y="12371"/>
                    <a:pt x="2094" y="12425"/>
                    <a:pt x="2070" y="12485"/>
                  </a:cubicBezTo>
                  <a:cubicBezTo>
                    <a:pt x="1986" y="12705"/>
                    <a:pt x="1813" y="12848"/>
                    <a:pt x="1617" y="12950"/>
                  </a:cubicBezTo>
                  <a:cubicBezTo>
                    <a:pt x="1563" y="12980"/>
                    <a:pt x="1515" y="13021"/>
                    <a:pt x="1509" y="13081"/>
                  </a:cubicBezTo>
                  <a:cubicBezTo>
                    <a:pt x="1503" y="13123"/>
                    <a:pt x="1479" y="13158"/>
                    <a:pt x="1468" y="13200"/>
                  </a:cubicBezTo>
                  <a:cubicBezTo>
                    <a:pt x="1450" y="13260"/>
                    <a:pt x="1420" y="13290"/>
                    <a:pt x="1354" y="13278"/>
                  </a:cubicBezTo>
                  <a:cubicBezTo>
                    <a:pt x="1324" y="13278"/>
                    <a:pt x="1289" y="13260"/>
                    <a:pt x="1277" y="13307"/>
                  </a:cubicBezTo>
                  <a:cubicBezTo>
                    <a:pt x="1271" y="13349"/>
                    <a:pt x="1307" y="13361"/>
                    <a:pt x="1336" y="13367"/>
                  </a:cubicBezTo>
                  <a:cubicBezTo>
                    <a:pt x="1384" y="13379"/>
                    <a:pt x="1426" y="13385"/>
                    <a:pt x="1468" y="13379"/>
                  </a:cubicBezTo>
                  <a:cubicBezTo>
                    <a:pt x="1664" y="13331"/>
                    <a:pt x="1867" y="13349"/>
                    <a:pt x="2070" y="13349"/>
                  </a:cubicBezTo>
                  <a:cubicBezTo>
                    <a:pt x="2183" y="13349"/>
                    <a:pt x="2284" y="13325"/>
                    <a:pt x="2392" y="13290"/>
                  </a:cubicBezTo>
                  <a:cubicBezTo>
                    <a:pt x="2588" y="13218"/>
                    <a:pt x="2749" y="13087"/>
                    <a:pt x="2928" y="12980"/>
                  </a:cubicBezTo>
                  <a:cubicBezTo>
                    <a:pt x="3059" y="12908"/>
                    <a:pt x="3095" y="12801"/>
                    <a:pt x="3077" y="12664"/>
                  </a:cubicBezTo>
                  <a:cubicBezTo>
                    <a:pt x="3053" y="12515"/>
                    <a:pt x="3053" y="12366"/>
                    <a:pt x="3083" y="12216"/>
                  </a:cubicBezTo>
                  <a:cubicBezTo>
                    <a:pt x="3107" y="12097"/>
                    <a:pt x="3095" y="11966"/>
                    <a:pt x="3036" y="11859"/>
                  </a:cubicBezTo>
                  <a:cubicBezTo>
                    <a:pt x="3018" y="11811"/>
                    <a:pt x="3000" y="11769"/>
                    <a:pt x="2994" y="11722"/>
                  </a:cubicBezTo>
                  <a:cubicBezTo>
                    <a:pt x="2964" y="11579"/>
                    <a:pt x="2904" y="11453"/>
                    <a:pt x="2821" y="11328"/>
                  </a:cubicBezTo>
                  <a:cubicBezTo>
                    <a:pt x="2755" y="11221"/>
                    <a:pt x="2678" y="11161"/>
                    <a:pt x="2553" y="11173"/>
                  </a:cubicBezTo>
                  <a:cubicBezTo>
                    <a:pt x="2421" y="11179"/>
                    <a:pt x="2284" y="11161"/>
                    <a:pt x="2159" y="11131"/>
                  </a:cubicBezTo>
                  <a:cubicBezTo>
                    <a:pt x="1974" y="11090"/>
                    <a:pt x="1807" y="11209"/>
                    <a:pt x="1778" y="11400"/>
                  </a:cubicBezTo>
                  <a:cubicBezTo>
                    <a:pt x="1772" y="11471"/>
                    <a:pt x="1766" y="11537"/>
                    <a:pt x="1736" y="11602"/>
                  </a:cubicBezTo>
                  <a:cubicBezTo>
                    <a:pt x="1581" y="11895"/>
                    <a:pt x="1402" y="12157"/>
                    <a:pt x="1116" y="12336"/>
                  </a:cubicBezTo>
                  <a:cubicBezTo>
                    <a:pt x="955" y="12437"/>
                    <a:pt x="794" y="12556"/>
                    <a:pt x="609" y="12634"/>
                  </a:cubicBezTo>
                  <a:cubicBezTo>
                    <a:pt x="448" y="12699"/>
                    <a:pt x="335" y="12842"/>
                    <a:pt x="227" y="12980"/>
                  </a:cubicBezTo>
                  <a:cubicBezTo>
                    <a:pt x="210" y="13009"/>
                    <a:pt x="192" y="13051"/>
                    <a:pt x="227" y="13063"/>
                  </a:cubicBezTo>
                  <a:cubicBezTo>
                    <a:pt x="329" y="13093"/>
                    <a:pt x="269" y="13147"/>
                    <a:pt x="245" y="13182"/>
                  </a:cubicBezTo>
                  <a:cubicBezTo>
                    <a:pt x="227" y="13230"/>
                    <a:pt x="192" y="13272"/>
                    <a:pt x="251" y="13307"/>
                  </a:cubicBezTo>
                  <a:cubicBezTo>
                    <a:pt x="299" y="13337"/>
                    <a:pt x="341" y="13319"/>
                    <a:pt x="377" y="13278"/>
                  </a:cubicBezTo>
                  <a:cubicBezTo>
                    <a:pt x="466" y="13200"/>
                    <a:pt x="537" y="13099"/>
                    <a:pt x="597" y="13003"/>
                  </a:cubicBezTo>
                  <a:cubicBezTo>
                    <a:pt x="776" y="12741"/>
                    <a:pt x="991" y="12521"/>
                    <a:pt x="1301" y="12407"/>
                  </a:cubicBezTo>
                  <a:close/>
                  <a:moveTo>
                    <a:pt x="2940" y="10565"/>
                  </a:moveTo>
                  <a:cubicBezTo>
                    <a:pt x="2922" y="10398"/>
                    <a:pt x="2851" y="10237"/>
                    <a:pt x="2815" y="10076"/>
                  </a:cubicBezTo>
                  <a:cubicBezTo>
                    <a:pt x="2749" y="9778"/>
                    <a:pt x="2726" y="9462"/>
                    <a:pt x="2690" y="9158"/>
                  </a:cubicBezTo>
                  <a:cubicBezTo>
                    <a:pt x="2666" y="8967"/>
                    <a:pt x="2660" y="8770"/>
                    <a:pt x="2642" y="8568"/>
                  </a:cubicBezTo>
                  <a:cubicBezTo>
                    <a:pt x="2648" y="8550"/>
                    <a:pt x="2648" y="8526"/>
                    <a:pt x="2636" y="8502"/>
                  </a:cubicBezTo>
                  <a:cubicBezTo>
                    <a:pt x="2624" y="8258"/>
                    <a:pt x="2612" y="8013"/>
                    <a:pt x="2600" y="7775"/>
                  </a:cubicBezTo>
                  <a:cubicBezTo>
                    <a:pt x="2624" y="7703"/>
                    <a:pt x="2624" y="7644"/>
                    <a:pt x="2594" y="7578"/>
                  </a:cubicBezTo>
                  <a:cubicBezTo>
                    <a:pt x="2594" y="7542"/>
                    <a:pt x="2600" y="7507"/>
                    <a:pt x="2594" y="7465"/>
                  </a:cubicBezTo>
                  <a:cubicBezTo>
                    <a:pt x="2582" y="6928"/>
                    <a:pt x="2541" y="6392"/>
                    <a:pt x="2535" y="5855"/>
                  </a:cubicBezTo>
                  <a:cubicBezTo>
                    <a:pt x="2511" y="4871"/>
                    <a:pt x="2511" y="3888"/>
                    <a:pt x="2672" y="2922"/>
                  </a:cubicBezTo>
                  <a:cubicBezTo>
                    <a:pt x="2749" y="2481"/>
                    <a:pt x="2833" y="2039"/>
                    <a:pt x="2940" y="1610"/>
                  </a:cubicBezTo>
                  <a:cubicBezTo>
                    <a:pt x="3012" y="1354"/>
                    <a:pt x="3077" y="1109"/>
                    <a:pt x="3024" y="841"/>
                  </a:cubicBezTo>
                  <a:cubicBezTo>
                    <a:pt x="2952" y="477"/>
                    <a:pt x="2690" y="281"/>
                    <a:pt x="2415" y="233"/>
                  </a:cubicBezTo>
                  <a:cubicBezTo>
                    <a:pt x="2129" y="179"/>
                    <a:pt x="1861" y="251"/>
                    <a:pt x="1599" y="340"/>
                  </a:cubicBezTo>
                  <a:cubicBezTo>
                    <a:pt x="1265" y="448"/>
                    <a:pt x="1044" y="889"/>
                    <a:pt x="1235" y="1247"/>
                  </a:cubicBezTo>
                  <a:cubicBezTo>
                    <a:pt x="1271" y="1312"/>
                    <a:pt x="1301" y="1384"/>
                    <a:pt x="1354" y="1455"/>
                  </a:cubicBezTo>
                  <a:cubicBezTo>
                    <a:pt x="1390" y="1574"/>
                    <a:pt x="1479" y="1646"/>
                    <a:pt x="1563" y="1723"/>
                  </a:cubicBezTo>
                  <a:cubicBezTo>
                    <a:pt x="1575" y="1771"/>
                    <a:pt x="1593" y="1819"/>
                    <a:pt x="1605" y="1873"/>
                  </a:cubicBezTo>
                  <a:cubicBezTo>
                    <a:pt x="1599" y="1890"/>
                    <a:pt x="1617" y="1902"/>
                    <a:pt x="1629" y="1902"/>
                  </a:cubicBezTo>
                  <a:cubicBezTo>
                    <a:pt x="1629" y="1920"/>
                    <a:pt x="1634" y="1944"/>
                    <a:pt x="1634" y="1968"/>
                  </a:cubicBezTo>
                  <a:cubicBezTo>
                    <a:pt x="1617" y="2022"/>
                    <a:pt x="1652" y="2033"/>
                    <a:pt x="1682" y="2057"/>
                  </a:cubicBezTo>
                  <a:lnTo>
                    <a:pt x="1682" y="2266"/>
                  </a:lnTo>
                  <a:cubicBezTo>
                    <a:pt x="1664" y="2266"/>
                    <a:pt x="1658" y="2266"/>
                    <a:pt x="1658" y="2278"/>
                  </a:cubicBezTo>
                  <a:cubicBezTo>
                    <a:pt x="1587" y="2153"/>
                    <a:pt x="1497" y="2028"/>
                    <a:pt x="1450" y="1884"/>
                  </a:cubicBezTo>
                  <a:cubicBezTo>
                    <a:pt x="1426" y="1819"/>
                    <a:pt x="1378" y="1765"/>
                    <a:pt x="1319" y="1735"/>
                  </a:cubicBezTo>
                  <a:cubicBezTo>
                    <a:pt x="1211" y="1610"/>
                    <a:pt x="1092" y="1497"/>
                    <a:pt x="1003" y="1354"/>
                  </a:cubicBezTo>
                  <a:cubicBezTo>
                    <a:pt x="883" y="1455"/>
                    <a:pt x="853" y="1574"/>
                    <a:pt x="842" y="1706"/>
                  </a:cubicBezTo>
                  <a:cubicBezTo>
                    <a:pt x="800" y="1783"/>
                    <a:pt x="800" y="1855"/>
                    <a:pt x="830" y="1938"/>
                  </a:cubicBezTo>
                  <a:cubicBezTo>
                    <a:pt x="883" y="2063"/>
                    <a:pt x="949" y="2183"/>
                    <a:pt x="1068" y="2260"/>
                  </a:cubicBezTo>
                  <a:cubicBezTo>
                    <a:pt x="1259" y="2385"/>
                    <a:pt x="1366" y="2558"/>
                    <a:pt x="1444" y="2767"/>
                  </a:cubicBezTo>
                  <a:cubicBezTo>
                    <a:pt x="1456" y="2803"/>
                    <a:pt x="1474" y="2832"/>
                    <a:pt x="1497" y="2862"/>
                  </a:cubicBezTo>
                  <a:cubicBezTo>
                    <a:pt x="1557" y="3130"/>
                    <a:pt x="1587" y="3399"/>
                    <a:pt x="1587" y="3667"/>
                  </a:cubicBezTo>
                  <a:cubicBezTo>
                    <a:pt x="1575" y="4019"/>
                    <a:pt x="1575" y="4365"/>
                    <a:pt x="1545" y="4716"/>
                  </a:cubicBezTo>
                  <a:cubicBezTo>
                    <a:pt x="1503" y="5271"/>
                    <a:pt x="1545" y="5819"/>
                    <a:pt x="1575" y="6374"/>
                  </a:cubicBezTo>
                  <a:cubicBezTo>
                    <a:pt x="1599" y="6898"/>
                    <a:pt x="1646" y="7429"/>
                    <a:pt x="1652" y="7960"/>
                  </a:cubicBezTo>
                  <a:cubicBezTo>
                    <a:pt x="1652" y="8228"/>
                    <a:pt x="1694" y="8490"/>
                    <a:pt x="1676" y="8759"/>
                  </a:cubicBezTo>
                  <a:cubicBezTo>
                    <a:pt x="1652" y="9027"/>
                    <a:pt x="1694" y="9295"/>
                    <a:pt x="1682" y="9563"/>
                  </a:cubicBezTo>
                  <a:cubicBezTo>
                    <a:pt x="1658" y="9963"/>
                    <a:pt x="1629" y="10368"/>
                    <a:pt x="1503" y="10744"/>
                  </a:cubicBezTo>
                  <a:cubicBezTo>
                    <a:pt x="1444" y="10923"/>
                    <a:pt x="1468" y="11102"/>
                    <a:pt x="1557" y="11269"/>
                  </a:cubicBezTo>
                  <a:cubicBezTo>
                    <a:pt x="1605" y="11364"/>
                    <a:pt x="1629" y="11364"/>
                    <a:pt x="1718" y="11298"/>
                  </a:cubicBezTo>
                  <a:cubicBezTo>
                    <a:pt x="1784" y="11251"/>
                    <a:pt x="1831" y="11185"/>
                    <a:pt x="1873" y="11119"/>
                  </a:cubicBezTo>
                  <a:cubicBezTo>
                    <a:pt x="1945" y="11084"/>
                    <a:pt x="2016" y="11054"/>
                    <a:pt x="2082" y="11012"/>
                  </a:cubicBezTo>
                  <a:cubicBezTo>
                    <a:pt x="2213" y="10994"/>
                    <a:pt x="2338" y="11036"/>
                    <a:pt x="2463" y="11042"/>
                  </a:cubicBezTo>
                  <a:cubicBezTo>
                    <a:pt x="2493" y="11060"/>
                    <a:pt x="2529" y="11060"/>
                    <a:pt x="2559" y="11054"/>
                  </a:cubicBezTo>
                  <a:cubicBezTo>
                    <a:pt x="2606" y="11066"/>
                    <a:pt x="2642" y="11090"/>
                    <a:pt x="2696" y="11060"/>
                  </a:cubicBezTo>
                  <a:cubicBezTo>
                    <a:pt x="2749" y="11066"/>
                    <a:pt x="2791" y="11084"/>
                    <a:pt x="2845" y="11090"/>
                  </a:cubicBezTo>
                  <a:cubicBezTo>
                    <a:pt x="2869" y="11113"/>
                    <a:pt x="2886" y="11131"/>
                    <a:pt x="2910" y="11149"/>
                  </a:cubicBezTo>
                  <a:cubicBezTo>
                    <a:pt x="2994" y="11209"/>
                    <a:pt x="2994" y="11209"/>
                    <a:pt x="3024" y="11084"/>
                  </a:cubicBezTo>
                  <a:cubicBezTo>
                    <a:pt x="3053" y="10976"/>
                    <a:pt x="3065" y="10863"/>
                    <a:pt x="3030" y="10762"/>
                  </a:cubicBezTo>
                  <a:cubicBezTo>
                    <a:pt x="3036" y="10744"/>
                    <a:pt x="3030" y="10732"/>
                    <a:pt x="3018" y="10726"/>
                  </a:cubicBezTo>
                  <a:cubicBezTo>
                    <a:pt x="3024" y="10714"/>
                    <a:pt x="3018" y="10708"/>
                    <a:pt x="3006" y="10702"/>
                  </a:cubicBezTo>
                  <a:cubicBezTo>
                    <a:pt x="2994" y="10654"/>
                    <a:pt x="2970" y="10607"/>
                    <a:pt x="2940" y="1056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43"/>
            <p:cNvSpPr/>
            <p:nvPr/>
          </p:nvSpPr>
          <p:spPr>
            <a:xfrm>
              <a:off x="5475072" y="3497374"/>
              <a:ext cx="179608" cy="871032"/>
            </a:xfrm>
            <a:custGeom>
              <a:rect b="b" l="l" r="r" t="t"/>
              <a:pathLst>
                <a:path extrusionOk="0" h="10965" w="2261">
                  <a:moveTo>
                    <a:pt x="1813" y="7614"/>
                  </a:moveTo>
                  <a:cubicBezTo>
                    <a:pt x="1825" y="7858"/>
                    <a:pt x="1831" y="8103"/>
                    <a:pt x="1849" y="8341"/>
                  </a:cubicBezTo>
                  <a:cubicBezTo>
                    <a:pt x="1825" y="8347"/>
                    <a:pt x="1813" y="8347"/>
                    <a:pt x="1813" y="8377"/>
                  </a:cubicBezTo>
                  <a:cubicBezTo>
                    <a:pt x="1813" y="8401"/>
                    <a:pt x="1831" y="8407"/>
                    <a:pt x="1855" y="8407"/>
                  </a:cubicBezTo>
                  <a:cubicBezTo>
                    <a:pt x="1873" y="8603"/>
                    <a:pt x="1879" y="8806"/>
                    <a:pt x="1903" y="8997"/>
                  </a:cubicBezTo>
                  <a:cubicBezTo>
                    <a:pt x="1939" y="9301"/>
                    <a:pt x="1962" y="9611"/>
                    <a:pt x="2028" y="9915"/>
                  </a:cubicBezTo>
                  <a:cubicBezTo>
                    <a:pt x="2064" y="10076"/>
                    <a:pt x="2129" y="10237"/>
                    <a:pt x="2153" y="10404"/>
                  </a:cubicBezTo>
                  <a:cubicBezTo>
                    <a:pt x="2111" y="10517"/>
                    <a:pt x="2111" y="10517"/>
                    <a:pt x="2207" y="10553"/>
                  </a:cubicBezTo>
                  <a:cubicBezTo>
                    <a:pt x="2213" y="10565"/>
                    <a:pt x="2213" y="10571"/>
                    <a:pt x="2213" y="10577"/>
                  </a:cubicBezTo>
                  <a:cubicBezTo>
                    <a:pt x="2219" y="10595"/>
                    <a:pt x="2219" y="10607"/>
                    <a:pt x="2231" y="10613"/>
                  </a:cubicBezTo>
                  <a:cubicBezTo>
                    <a:pt x="2260" y="10726"/>
                    <a:pt x="2249" y="10833"/>
                    <a:pt x="2219" y="10935"/>
                  </a:cubicBezTo>
                  <a:lnTo>
                    <a:pt x="2040" y="10935"/>
                  </a:lnTo>
                  <a:cubicBezTo>
                    <a:pt x="1992" y="10929"/>
                    <a:pt x="1945" y="10911"/>
                    <a:pt x="1891" y="10905"/>
                  </a:cubicBezTo>
                  <a:cubicBezTo>
                    <a:pt x="1813" y="10821"/>
                    <a:pt x="1801" y="10821"/>
                    <a:pt x="1760" y="10899"/>
                  </a:cubicBezTo>
                  <a:cubicBezTo>
                    <a:pt x="1730" y="10905"/>
                    <a:pt x="1694" y="10905"/>
                    <a:pt x="1664" y="10893"/>
                  </a:cubicBezTo>
                  <a:cubicBezTo>
                    <a:pt x="1652" y="10774"/>
                    <a:pt x="1545" y="10803"/>
                    <a:pt x="1485" y="10780"/>
                  </a:cubicBezTo>
                  <a:cubicBezTo>
                    <a:pt x="1426" y="10756"/>
                    <a:pt x="1354" y="10750"/>
                    <a:pt x="1307" y="10803"/>
                  </a:cubicBezTo>
                  <a:cubicBezTo>
                    <a:pt x="1289" y="10815"/>
                    <a:pt x="1289" y="10839"/>
                    <a:pt x="1283" y="10863"/>
                  </a:cubicBezTo>
                  <a:cubicBezTo>
                    <a:pt x="1217" y="10899"/>
                    <a:pt x="1140" y="10929"/>
                    <a:pt x="1074" y="10964"/>
                  </a:cubicBezTo>
                  <a:cubicBezTo>
                    <a:pt x="1056" y="10905"/>
                    <a:pt x="1008" y="10899"/>
                    <a:pt x="955" y="10905"/>
                  </a:cubicBezTo>
                  <a:cubicBezTo>
                    <a:pt x="925" y="10869"/>
                    <a:pt x="907" y="10833"/>
                    <a:pt x="901" y="10780"/>
                  </a:cubicBezTo>
                  <a:cubicBezTo>
                    <a:pt x="889" y="10660"/>
                    <a:pt x="895" y="10541"/>
                    <a:pt x="895" y="10422"/>
                  </a:cubicBezTo>
                  <a:cubicBezTo>
                    <a:pt x="907" y="10374"/>
                    <a:pt x="967" y="10356"/>
                    <a:pt x="967" y="10303"/>
                  </a:cubicBezTo>
                  <a:cubicBezTo>
                    <a:pt x="1056" y="10249"/>
                    <a:pt x="1098" y="10166"/>
                    <a:pt x="1080" y="10064"/>
                  </a:cubicBezTo>
                  <a:cubicBezTo>
                    <a:pt x="1074" y="10028"/>
                    <a:pt x="1074" y="9987"/>
                    <a:pt x="1074" y="9951"/>
                  </a:cubicBezTo>
                  <a:cubicBezTo>
                    <a:pt x="1080" y="9581"/>
                    <a:pt x="1134" y="9212"/>
                    <a:pt x="1116" y="8842"/>
                  </a:cubicBezTo>
                  <a:cubicBezTo>
                    <a:pt x="1116" y="8687"/>
                    <a:pt x="1068" y="8544"/>
                    <a:pt x="1068" y="8389"/>
                  </a:cubicBezTo>
                  <a:cubicBezTo>
                    <a:pt x="1068" y="8127"/>
                    <a:pt x="1044" y="7864"/>
                    <a:pt x="1056" y="7602"/>
                  </a:cubicBezTo>
                  <a:cubicBezTo>
                    <a:pt x="1068" y="7441"/>
                    <a:pt x="1080" y="7274"/>
                    <a:pt x="1080" y="7113"/>
                  </a:cubicBezTo>
                  <a:cubicBezTo>
                    <a:pt x="1080" y="6618"/>
                    <a:pt x="1038" y="6129"/>
                    <a:pt x="1086" y="5634"/>
                  </a:cubicBezTo>
                  <a:cubicBezTo>
                    <a:pt x="1098" y="5593"/>
                    <a:pt x="1080" y="5539"/>
                    <a:pt x="1086" y="5497"/>
                  </a:cubicBezTo>
                  <a:cubicBezTo>
                    <a:pt x="1098" y="5175"/>
                    <a:pt x="1050" y="4847"/>
                    <a:pt x="1116" y="4526"/>
                  </a:cubicBezTo>
                  <a:cubicBezTo>
                    <a:pt x="1199" y="4484"/>
                    <a:pt x="1199" y="4466"/>
                    <a:pt x="1134" y="4394"/>
                  </a:cubicBezTo>
                  <a:cubicBezTo>
                    <a:pt x="1116" y="4341"/>
                    <a:pt x="1128" y="4287"/>
                    <a:pt x="1146" y="4233"/>
                  </a:cubicBezTo>
                  <a:cubicBezTo>
                    <a:pt x="1205" y="4233"/>
                    <a:pt x="1253" y="4198"/>
                    <a:pt x="1247" y="4138"/>
                  </a:cubicBezTo>
                  <a:cubicBezTo>
                    <a:pt x="1229" y="4066"/>
                    <a:pt x="1217" y="3989"/>
                    <a:pt x="1235" y="3905"/>
                  </a:cubicBezTo>
                  <a:cubicBezTo>
                    <a:pt x="1247" y="3870"/>
                    <a:pt x="1199" y="3858"/>
                    <a:pt x="1158" y="3846"/>
                  </a:cubicBezTo>
                  <a:cubicBezTo>
                    <a:pt x="1134" y="3655"/>
                    <a:pt x="1110" y="3470"/>
                    <a:pt x="1086" y="3274"/>
                  </a:cubicBezTo>
                  <a:cubicBezTo>
                    <a:pt x="1080" y="3262"/>
                    <a:pt x="1074" y="3250"/>
                    <a:pt x="1056" y="3238"/>
                  </a:cubicBezTo>
                  <a:cubicBezTo>
                    <a:pt x="1038" y="3208"/>
                    <a:pt x="1014" y="3178"/>
                    <a:pt x="1020" y="3142"/>
                  </a:cubicBezTo>
                  <a:cubicBezTo>
                    <a:pt x="1068" y="3101"/>
                    <a:pt x="1038" y="3089"/>
                    <a:pt x="997" y="3071"/>
                  </a:cubicBezTo>
                  <a:cubicBezTo>
                    <a:pt x="985" y="2969"/>
                    <a:pt x="925" y="2892"/>
                    <a:pt x="871" y="2803"/>
                  </a:cubicBezTo>
                  <a:cubicBezTo>
                    <a:pt x="865" y="2797"/>
                    <a:pt x="859" y="2791"/>
                    <a:pt x="848" y="2773"/>
                  </a:cubicBezTo>
                  <a:lnTo>
                    <a:pt x="848" y="2773"/>
                  </a:lnTo>
                  <a:cubicBezTo>
                    <a:pt x="830" y="2683"/>
                    <a:pt x="758" y="2683"/>
                    <a:pt x="693" y="2695"/>
                  </a:cubicBezTo>
                  <a:cubicBezTo>
                    <a:pt x="681" y="2665"/>
                    <a:pt x="657" y="2636"/>
                    <a:pt x="639" y="2594"/>
                  </a:cubicBezTo>
                  <a:cubicBezTo>
                    <a:pt x="573" y="2385"/>
                    <a:pt x="460" y="2218"/>
                    <a:pt x="269" y="2087"/>
                  </a:cubicBezTo>
                  <a:cubicBezTo>
                    <a:pt x="156" y="2016"/>
                    <a:pt x="84" y="1896"/>
                    <a:pt x="31" y="1771"/>
                  </a:cubicBezTo>
                  <a:cubicBezTo>
                    <a:pt x="1" y="1688"/>
                    <a:pt x="1" y="1610"/>
                    <a:pt x="37" y="1539"/>
                  </a:cubicBezTo>
                  <a:cubicBezTo>
                    <a:pt x="162" y="1485"/>
                    <a:pt x="245" y="1562"/>
                    <a:pt x="323" y="1664"/>
                  </a:cubicBezTo>
                  <a:cubicBezTo>
                    <a:pt x="365" y="1574"/>
                    <a:pt x="430" y="1551"/>
                    <a:pt x="514" y="1568"/>
                  </a:cubicBezTo>
                  <a:cubicBezTo>
                    <a:pt x="579" y="1598"/>
                    <a:pt x="627" y="1640"/>
                    <a:pt x="651" y="1717"/>
                  </a:cubicBezTo>
                  <a:cubicBezTo>
                    <a:pt x="693" y="1861"/>
                    <a:pt x="782" y="1986"/>
                    <a:pt x="859" y="2111"/>
                  </a:cubicBezTo>
                  <a:lnTo>
                    <a:pt x="859" y="2141"/>
                  </a:lnTo>
                  <a:cubicBezTo>
                    <a:pt x="859" y="2171"/>
                    <a:pt x="848" y="2200"/>
                    <a:pt x="877" y="2224"/>
                  </a:cubicBezTo>
                  <a:cubicBezTo>
                    <a:pt x="883" y="2230"/>
                    <a:pt x="901" y="2224"/>
                    <a:pt x="901" y="2218"/>
                  </a:cubicBezTo>
                  <a:cubicBezTo>
                    <a:pt x="925" y="2188"/>
                    <a:pt x="907" y="2159"/>
                    <a:pt x="895" y="2135"/>
                  </a:cubicBezTo>
                  <a:lnTo>
                    <a:pt x="871" y="2087"/>
                  </a:lnTo>
                  <a:lnTo>
                    <a:pt x="871" y="1878"/>
                  </a:lnTo>
                  <a:cubicBezTo>
                    <a:pt x="877" y="1837"/>
                    <a:pt x="877" y="1807"/>
                    <a:pt x="830" y="1789"/>
                  </a:cubicBezTo>
                  <a:cubicBezTo>
                    <a:pt x="830" y="1771"/>
                    <a:pt x="818" y="1747"/>
                    <a:pt x="818" y="1723"/>
                  </a:cubicBezTo>
                  <a:cubicBezTo>
                    <a:pt x="812" y="1717"/>
                    <a:pt x="806" y="1700"/>
                    <a:pt x="800" y="1694"/>
                  </a:cubicBezTo>
                  <a:cubicBezTo>
                    <a:pt x="782" y="1640"/>
                    <a:pt x="770" y="1598"/>
                    <a:pt x="752" y="1545"/>
                  </a:cubicBezTo>
                  <a:cubicBezTo>
                    <a:pt x="788" y="1401"/>
                    <a:pt x="782" y="1354"/>
                    <a:pt x="693" y="1300"/>
                  </a:cubicBezTo>
                  <a:cubicBezTo>
                    <a:pt x="639" y="1270"/>
                    <a:pt x="591" y="1282"/>
                    <a:pt x="538" y="1276"/>
                  </a:cubicBezTo>
                  <a:cubicBezTo>
                    <a:pt x="484" y="1217"/>
                    <a:pt x="454" y="1133"/>
                    <a:pt x="418" y="1068"/>
                  </a:cubicBezTo>
                  <a:cubicBezTo>
                    <a:pt x="222" y="716"/>
                    <a:pt x="448" y="281"/>
                    <a:pt x="782" y="167"/>
                  </a:cubicBezTo>
                  <a:cubicBezTo>
                    <a:pt x="1044" y="84"/>
                    <a:pt x="1313" y="0"/>
                    <a:pt x="1593" y="54"/>
                  </a:cubicBezTo>
                  <a:cubicBezTo>
                    <a:pt x="1879" y="108"/>
                    <a:pt x="2141" y="299"/>
                    <a:pt x="2207" y="668"/>
                  </a:cubicBezTo>
                  <a:cubicBezTo>
                    <a:pt x="2260" y="936"/>
                    <a:pt x="2189" y="1187"/>
                    <a:pt x="2123" y="1431"/>
                  </a:cubicBezTo>
                  <a:cubicBezTo>
                    <a:pt x="2010" y="1867"/>
                    <a:pt x="1933" y="2308"/>
                    <a:pt x="1855" y="2743"/>
                  </a:cubicBezTo>
                  <a:cubicBezTo>
                    <a:pt x="1694" y="3721"/>
                    <a:pt x="1682" y="4704"/>
                    <a:pt x="1712" y="5682"/>
                  </a:cubicBezTo>
                  <a:cubicBezTo>
                    <a:pt x="1730" y="6219"/>
                    <a:pt x="1766" y="6755"/>
                    <a:pt x="1772" y="7292"/>
                  </a:cubicBezTo>
                  <a:lnTo>
                    <a:pt x="1772" y="7405"/>
                  </a:lnTo>
                  <a:cubicBezTo>
                    <a:pt x="1706" y="7477"/>
                    <a:pt x="1706" y="7507"/>
                    <a:pt x="1813" y="761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43"/>
            <p:cNvSpPr/>
            <p:nvPr/>
          </p:nvSpPr>
          <p:spPr>
            <a:xfrm>
              <a:off x="5428203" y="4367380"/>
              <a:ext cx="231719" cy="182865"/>
            </a:xfrm>
            <a:custGeom>
              <a:rect b="b" l="l" r="r" t="t"/>
              <a:pathLst>
                <a:path extrusionOk="0" h="2302" w="2917">
                  <a:moveTo>
                    <a:pt x="1110" y="1294"/>
                  </a:moveTo>
                  <a:cubicBezTo>
                    <a:pt x="800" y="1413"/>
                    <a:pt x="585" y="1634"/>
                    <a:pt x="406" y="1908"/>
                  </a:cubicBezTo>
                  <a:cubicBezTo>
                    <a:pt x="335" y="2004"/>
                    <a:pt x="275" y="2099"/>
                    <a:pt x="186" y="2183"/>
                  </a:cubicBezTo>
                  <a:cubicBezTo>
                    <a:pt x="150" y="2218"/>
                    <a:pt x="108" y="2242"/>
                    <a:pt x="60" y="2212"/>
                  </a:cubicBezTo>
                  <a:cubicBezTo>
                    <a:pt x="7" y="2177"/>
                    <a:pt x="36" y="2129"/>
                    <a:pt x="54" y="2087"/>
                  </a:cubicBezTo>
                  <a:cubicBezTo>
                    <a:pt x="66" y="2039"/>
                    <a:pt x="126" y="1998"/>
                    <a:pt x="36" y="1968"/>
                  </a:cubicBezTo>
                  <a:cubicBezTo>
                    <a:pt x="1" y="1950"/>
                    <a:pt x="19" y="1914"/>
                    <a:pt x="36" y="1884"/>
                  </a:cubicBezTo>
                  <a:cubicBezTo>
                    <a:pt x="144" y="1741"/>
                    <a:pt x="257" y="1598"/>
                    <a:pt x="418" y="1533"/>
                  </a:cubicBezTo>
                  <a:cubicBezTo>
                    <a:pt x="603" y="1461"/>
                    <a:pt x="758" y="1342"/>
                    <a:pt x="925" y="1235"/>
                  </a:cubicBezTo>
                  <a:cubicBezTo>
                    <a:pt x="1205" y="1056"/>
                    <a:pt x="1396" y="793"/>
                    <a:pt x="1545" y="507"/>
                  </a:cubicBezTo>
                  <a:cubicBezTo>
                    <a:pt x="1575" y="448"/>
                    <a:pt x="1581" y="370"/>
                    <a:pt x="1587" y="305"/>
                  </a:cubicBezTo>
                  <a:cubicBezTo>
                    <a:pt x="1616" y="120"/>
                    <a:pt x="1783" y="0"/>
                    <a:pt x="1968" y="36"/>
                  </a:cubicBezTo>
                  <a:cubicBezTo>
                    <a:pt x="2099" y="66"/>
                    <a:pt x="2230" y="78"/>
                    <a:pt x="2362" y="72"/>
                  </a:cubicBezTo>
                  <a:cubicBezTo>
                    <a:pt x="2487" y="66"/>
                    <a:pt x="2564" y="126"/>
                    <a:pt x="2630" y="227"/>
                  </a:cubicBezTo>
                  <a:cubicBezTo>
                    <a:pt x="2707" y="358"/>
                    <a:pt x="2767" y="483"/>
                    <a:pt x="2803" y="627"/>
                  </a:cubicBezTo>
                  <a:cubicBezTo>
                    <a:pt x="2809" y="668"/>
                    <a:pt x="2827" y="716"/>
                    <a:pt x="2845" y="758"/>
                  </a:cubicBezTo>
                  <a:cubicBezTo>
                    <a:pt x="2904" y="871"/>
                    <a:pt x="2916" y="996"/>
                    <a:pt x="2892" y="1115"/>
                  </a:cubicBezTo>
                  <a:cubicBezTo>
                    <a:pt x="2862" y="1264"/>
                    <a:pt x="2862" y="1413"/>
                    <a:pt x="2886" y="1563"/>
                  </a:cubicBezTo>
                  <a:cubicBezTo>
                    <a:pt x="2904" y="1706"/>
                    <a:pt x="2862" y="1801"/>
                    <a:pt x="2737" y="1884"/>
                  </a:cubicBezTo>
                  <a:cubicBezTo>
                    <a:pt x="2558" y="1986"/>
                    <a:pt x="2397" y="2123"/>
                    <a:pt x="2201" y="2189"/>
                  </a:cubicBezTo>
                  <a:cubicBezTo>
                    <a:pt x="2087" y="2224"/>
                    <a:pt x="1980" y="2248"/>
                    <a:pt x="1879" y="2248"/>
                  </a:cubicBezTo>
                  <a:cubicBezTo>
                    <a:pt x="1676" y="2248"/>
                    <a:pt x="1473" y="2230"/>
                    <a:pt x="1277" y="2278"/>
                  </a:cubicBezTo>
                  <a:cubicBezTo>
                    <a:pt x="1235" y="2284"/>
                    <a:pt x="1193" y="2278"/>
                    <a:pt x="1145" y="2272"/>
                  </a:cubicBezTo>
                  <a:cubicBezTo>
                    <a:pt x="1116" y="2266"/>
                    <a:pt x="1080" y="2248"/>
                    <a:pt x="1086" y="2212"/>
                  </a:cubicBezTo>
                  <a:cubicBezTo>
                    <a:pt x="1098" y="2165"/>
                    <a:pt x="1133" y="2183"/>
                    <a:pt x="1163" y="2183"/>
                  </a:cubicBezTo>
                  <a:cubicBezTo>
                    <a:pt x="1229" y="2189"/>
                    <a:pt x="1259" y="2159"/>
                    <a:pt x="1277" y="2099"/>
                  </a:cubicBezTo>
                  <a:cubicBezTo>
                    <a:pt x="1283" y="2063"/>
                    <a:pt x="1312" y="2016"/>
                    <a:pt x="1318" y="1980"/>
                  </a:cubicBezTo>
                  <a:cubicBezTo>
                    <a:pt x="1336" y="1914"/>
                    <a:pt x="1372" y="1879"/>
                    <a:pt x="1426" y="1855"/>
                  </a:cubicBezTo>
                  <a:cubicBezTo>
                    <a:pt x="1622" y="1747"/>
                    <a:pt x="1795" y="1610"/>
                    <a:pt x="1879" y="1384"/>
                  </a:cubicBezTo>
                  <a:cubicBezTo>
                    <a:pt x="1903" y="1324"/>
                    <a:pt x="1962" y="1270"/>
                    <a:pt x="1998" y="1223"/>
                  </a:cubicBezTo>
                  <a:cubicBezTo>
                    <a:pt x="2087" y="1092"/>
                    <a:pt x="2153" y="960"/>
                    <a:pt x="2201" y="793"/>
                  </a:cubicBezTo>
                  <a:cubicBezTo>
                    <a:pt x="2081" y="817"/>
                    <a:pt x="2028" y="907"/>
                    <a:pt x="2028" y="984"/>
                  </a:cubicBezTo>
                  <a:cubicBezTo>
                    <a:pt x="2028" y="1044"/>
                    <a:pt x="2004" y="1074"/>
                    <a:pt x="1980" y="1103"/>
                  </a:cubicBezTo>
                  <a:cubicBezTo>
                    <a:pt x="1861" y="1241"/>
                    <a:pt x="1759" y="1384"/>
                    <a:pt x="1652" y="1533"/>
                  </a:cubicBezTo>
                  <a:cubicBezTo>
                    <a:pt x="1604" y="1616"/>
                    <a:pt x="1533" y="1682"/>
                    <a:pt x="1443" y="1729"/>
                  </a:cubicBezTo>
                  <a:cubicBezTo>
                    <a:pt x="1324" y="1795"/>
                    <a:pt x="1253" y="1890"/>
                    <a:pt x="1199" y="2010"/>
                  </a:cubicBezTo>
                  <a:cubicBezTo>
                    <a:pt x="1175" y="2051"/>
                    <a:pt x="1163" y="2099"/>
                    <a:pt x="1128" y="2129"/>
                  </a:cubicBezTo>
                  <a:cubicBezTo>
                    <a:pt x="1104" y="2153"/>
                    <a:pt x="1080" y="2183"/>
                    <a:pt x="1044" y="2165"/>
                  </a:cubicBezTo>
                  <a:cubicBezTo>
                    <a:pt x="961" y="2111"/>
                    <a:pt x="877" y="2171"/>
                    <a:pt x="800" y="2153"/>
                  </a:cubicBezTo>
                  <a:cubicBezTo>
                    <a:pt x="782" y="2099"/>
                    <a:pt x="829" y="2093"/>
                    <a:pt x="847" y="2069"/>
                  </a:cubicBezTo>
                  <a:cubicBezTo>
                    <a:pt x="955" y="1974"/>
                    <a:pt x="1044" y="1879"/>
                    <a:pt x="1133" y="1765"/>
                  </a:cubicBezTo>
                  <a:cubicBezTo>
                    <a:pt x="1205" y="1670"/>
                    <a:pt x="1306" y="1592"/>
                    <a:pt x="1408" y="1527"/>
                  </a:cubicBezTo>
                  <a:cubicBezTo>
                    <a:pt x="1545" y="1443"/>
                    <a:pt x="1604" y="1300"/>
                    <a:pt x="1676" y="1175"/>
                  </a:cubicBezTo>
                  <a:cubicBezTo>
                    <a:pt x="1694" y="1151"/>
                    <a:pt x="1694" y="1121"/>
                    <a:pt x="1664" y="1109"/>
                  </a:cubicBezTo>
                  <a:cubicBezTo>
                    <a:pt x="1640" y="1097"/>
                    <a:pt x="1622" y="1109"/>
                    <a:pt x="1604" y="1121"/>
                  </a:cubicBezTo>
                  <a:cubicBezTo>
                    <a:pt x="1581" y="1145"/>
                    <a:pt x="1551" y="1169"/>
                    <a:pt x="1533" y="1187"/>
                  </a:cubicBezTo>
                  <a:cubicBezTo>
                    <a:pt x="1432" y="1306"/>
                    <a:pt x="1312" y="1413"/>
                    <a:pt x="1193" y="1527"/>
                  </a:cubicBezTo>
                  <a:cubicBezTo>
                    <a:pt x="1104" y="1598"/>
                    <a:pt x="1026" y="1688"/>
                    <a:pt x="967" y="1795"/>
                  </a:cubicBezTo>
                  <a:cubicBezTo>
                    <a:pt x="907" y="1902"/>
                    <a:pt x="812" y="1992"/>
                    <a:pt x="698" y="2063"/>
                  </a:cubicBezTo>
                  <a:cubicBezTo>
                    <a:pt x="567" y="2141"/>
                    <a:pt x="424" y="2212"/>
                    <a:pt x="269" y="2302"/>
                  </a:cubicBezTo>
                  <a:cubicBezTo>
                    <a:pt x="269" y="2242"/>
                    <a:pt x="299" y="2218"/>
                    <a:pt x="323" y="2194"/>
                  </a:cubicBezTo>
                  <a:cubicBezTo>
                    <a:pt x="358" y="2159"/>
                    <a:pt x="400" y="2123"/>
                    <a:pt x="424" y="2075"/>
                  </a:cubicBezTo>
                  <a:cubicBezTo>
                    <a:pt x="513" y="1837"/>
                    <a:pt x="716" y="1706"/>
                    <a:pt x="895" y="1545"/>
                  </a:cubicBezTo>
                  <a:cubicBezTo>
                    <a:pt x="961" y="1485"/>
                    <a:pt x="1026" y="1431"/>
                    <a:pt x="1098" y="1360"/>
                  </a:cubicBezTo>
                  <a:cubicBezTo>
                    <a:pt x="1110" y="1330"/>
                    <a:pt x="1122" y="1312"/>
                    <a:pt x="1110" y="1294"/>
                  </a:cubicBezTo>
                  <a:cubicBezTo>
                    <a:pt x="1116" y="1300"/>
                    <a:pt x="1128" y="1300"/>
                    <a:pt x="1133" y="1288"/>
                  </a:cubicBezTo>
                  <a:cubicBezTo>
                    <a:pt x="1133" y="1282"/>
                    <a:pt x="1128" y="1270"/>
                    <a:pt x="1128" y="1270"/>
                  </a:cubicBezTo>
                  <a:cubicBezTo>
                    <a:pt x="1122" y="1282"/>
                    <a:pt x="1122" y="1288"/>
                    <a:pt x="1110" y="1294"/>
                  </a:cubicBezTo>
                  <a:close/>
                  <a:moveTo>
                    <a:pt x="2135" y="1926"/>
                  </a:moveTo>
                  <a:cubicBezTo>
                    <a:pt x="2123" y="1944"/>
                    <a:pt x="2111" y="1950"/>
                    <a:pt x="2105" y="1968"/>
                  </a:cubicBezTo>
                  <a:lnTo>
                    <a:pt x="2093" y="1974"/>
                  </a:lnTo>
                  <a:lnTo>
                    <a:pt x="2093" y="1968"/>
                  </a:lnTo>
                  <a:cubicBezTo>
                    <a:pt x="2111" y="1944"/>
                    <a:pt x="2117" y="1938"/>
                    <a:pt x="2135" y="1926"/>
                  </a:cubicBezTo>
                  <a:cubicBezTo>
                    <a:pt x="2147" y="1920"/>
                    <a:pt x="2165" y="1914"/>
                    <a:pt x="2165" y="1890"/>
                  </a:cubicBezTo>
                  <a:cubicBezTo>
                    <a:pt x="2326" y="1831"/>
                    <a:pt x="2445" y="1718"/>
                    <a:pt x="2552" y="1586"/>
                  </a:cubicBezTo>
                  <a:cubicBezTo>
                    <a:pt x="2564" y="1568"/>
                    <a:pt x="2588" y="1551"/>
                    <a:pt x="2570" y="1521"/>
                  </a:cubicBezTo>
                  <a:cubicBezTo>
                    <a:pt x="2439" y="1646"/>
                    <a:pt x="2302" y="1771"/>
                    <a:pt x="2171" y="1890"/>
                  </a:cubicBezTo>
                  <a:cubicBezTo>
                    <a:pt x="2147" y="1908"/>
                    <a:pt x="2141" y="1914"/>
                    <a:pt x="2135" y="1926"/>
                  </a:cubicBezTo>
                  <a:close/>
                  <a:moveTo>
                    <a:pt x="418" y="1652"/>
                  </a:moveTo>
                  <a:cubicBezTo>
                    <a:pt x="305" y="1712"/>
                    <a:pt x="203" y="1789"/>
                    <a:pt x="138" y="1938"/>
                  </a:cubicBezTo>
                  <a:cubicBezTo>
                    <a:pt x="287" y="1879"/>
                    <a:pt x="364" y="1777"/>
                    <a:pt x="418" y="165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43"/>
            <p:cNvSpPr/>
            <p:nvPr/>
          </p:nvSpPr>
          <p:spPr>
            <a:xfrm>
              <a:off x="5526708" y="3710506"/>
              <a:ext cx="34238" cy="676807"/>
            </a:xfrm>
            <a:custGeom>
              <a:rect b="b" l="l" r="r" t="t"/>
              <a:pathLst>
                <a:path extrusionOk="0" h="8520" w="431">
                  <a:moveTo>
                    <a:pt x="317" y="7614"/>
                  </a:moveTo>
                  <a:cubicBezTo>
                    <a:pt x="317" y="7673"/>
                    <a:pt x="257" y="7685"/>
                    <a:pt x="245" y="7733"/>
                  </a:cubicBezTo>
                  <a:cubicBezTo>
                    <a:pt x="162" y="7888"/>
                    <a:pt x="150" y="8043"/>
                    <a:pt x="221" y="8216"/>
                  </a:cubicBezTo>
                  <a:cubicBezTo>
                    <a:pt x="257" y="8299"/>
                    <a:pt x="281" y="8240"/>
                    <a:pt x="311" y="8216"/>
                  </a:cubicBezTo>
                  <a:cubicBezTo>
                    <a:pt x="364" y="8216"/>
                    <a:pt x="406" y="8216"/>
                    <a:pt x="430" y="8275"/>
                  </a:cubicBezTo>
                  <a:cubicBezTo>
                    <a:pt x="388" y="8341"/>
                    <a:pt x="341" y="8407"/>
                    <a:pt x="275" y="8454"/>
                  </a:cubicBezTo>
                  <a:cubicBezTo>
                    <a:pt x="186" y="8520"/>
                    <a:pt x="162" y="8520"/>
                    <a:pt x="108" y="8425"/>
                  </a:cubicBezTo>
                  <a:cubicBezTo>
                    <a:pt x="19" y="8258"/>
                    <a:pt x="1" y="8079"/>
                    <a:pt x="60" y="7900"/>
                  </a:cubicBezTo>
                  <a:cubicBezTo>
                    <a:pt x="192" y="7512"/>
                    <a:pt x="221" y="7119"/>
                    <a:pt x="239" y="6719"/>
                  </a:cubicBezTo>
                  <a:cubicBezTo>
                    <a:pt x="251" y="6451"/>
                    <a:pt x="209" y="6177"/>
                    <a:pt x="227" y="5915"/>
                  </a:cubicBezTo>
                  <a:cubicBezTo>
                    <a:pt x="251" y="5646"/>
                    <a:pt x="209" y="5384"/>
                    <a:pt x="209" y="5116"/>
                  </a:cubicBezTo>
                  <a:cubicBezTo>
                    <a:pt x="209" y="4585"/>
                    <a:pt x="162" y="4054"/>
                    <a:pt x="132" y="3524"/>
                  </a:cubicBezTo>
                  <a:cubicBezTo>
                    <a:pt x="102" y="2975"/>
                    <a:pt x="60" y="2427"/>
                    <a:pt x="102" y="1872"/>
                  </a:cubicBezTo>
                  <a:cubicBezTo>
                    <a:pt x="132" y="1521"/>
                    <a:pt x="132" y="1169"/>
                    <a:pt x="138" y="823"/>
                  </a:cubicBezTo>
                  <a:cubicBezTo>
                    <a:pt x="150" y="555"/>
                    <a:pt x="108" y="286"/>
                    <a:pt x="48" y="18"/>
                  </a:cubicBezTo>
                  <a:cubicBezTo>
                    <a:pt x="120" y="12"/>
                    <a:pt x="186" y="0"/>
                    <a:pt x="209" y="96"/>
                  </a:cubicBezTo>
                  <a:lnTo>
                    <a:pt x="209" y="96"/>
                  </a:lnTo>
                  <a:cubicBezTo>
                    <a:pt x="215" y="108"/>
                    <a:pt x="221" y="114"/>
                    <a:pt x="227" y="131"/>
                  </a:cubicBezTo>
                  <a:cubicBezTo>
                    <a:pt x="299" y="465"/>
                    <a:pt x="341" y="805"/>
                    <a:pt x="370" y="1151"/>
                  </a:cubicBezTo>
                  <a:cubicBezTo>
                    <a:pt x="388" y="1294"/>
                    <a:pt x="400" y="1443"/>
                    <a:pt x="394" y="1580"/>
                  </a:cubicBezTo>
                  <a:cubicBezTo>
                    <a:pt x="370" y="2015"/>
                    <a:pt x="370" y="2439"/>
                    <a:pt x="358" y="2874"/>
                  </a:cubicBezTo>
                  <a:cubicBezTo>
                    <a:pt x="323" y="3810"/>
                    <a:pt x="358" y="4752"/>
                    <a:pt x="358" y="5688"/>
                  </a:cubicBezTo>
                  <a:cubicBezTo>
                    <a:pt x="358" y="5915"/>
                    <a:pt x="406" y="6129"/>
                    <a:pt x="394" y="6362"/>
                  </a:cubicBezTo>
                  <a:cubicBezTo>
                    <a:pt x="364" y="6767"/>
                    <a:pt x="341" y="7196"/>
                    <a:pt x="317" y="761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43"/>
            <p:cNvSpPr/>
            <p:nvPr/>
          </p:nvSpPr>
          <p:spPr>
            <a:xfrm>
              <a:off x="5479362" y="3592064"/>
              <a:ext cx="37971" cy="37971"/>
            </a:xfrm>
            <a:custGeom>
              <a:rect b="b" l="l" r="r" t="t"/>
              <a:pathLst>
                <a:path extrusionOk="0" h="478" w="478">
                  <a:moveTo>
                    <a:pt x="478" y="382"/>
                  </a:moveTo>
                  <a:cubicBezTo>
                    <a:pt x="400" y="376"/>
                    <a:pt x="334" y="400"/>
                    <a:pt x="281" y="478"/>
                  </a:cubicBezTo>
                  <a:cubicBezTo>
                    <a:pt x="209" y="376"/>
                    <a:pt x="126" y="293"/>
                    <a:pt x="1" y="353"/>
                  </a:cubicBezTo>
                  <a:cubicBezTo>
                    <a:pt x="7" y="221"/>
                    <a:pt x="42" y="96"/>
                    <a:pt x="162" y="1"/>
                  </a:cubicBezTo>
                  <a:cubicBezTo>
                    <a:pt x="251" y="144"/>
                    <a:pt x="370" y="257"/>
                    <a:pt x="478" y="38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43"/>
            <p:cNvSpPr/>
            <p:nvPr/>
          </p:nvSpPr>
          <p:spPr>
            <a:xfrm>
              <a:off x="5519638" y="3599213"/>
              <a:ext cx="19939" cy="21845"/>
            </a:xfrm>
            <a:custGeom>
              <a:rect b="b" l="l" r="r" t="t"/>
              <a:pathLst>
                <a:path extrusionOk="0" h="275" w="251">
                  <a:moveTo>
                    <a:pt x="0" y="6"/>
                  </a:moveTo>
                  <a:cubicBezTo>
                    <a:pt x="48" y="18"/>
                    <a:pt x="102" y="0"/>
                    <a:pt x="155" y="30"/>
                  </a:cubicBezTo>
                  <a:cubicBezTo>
                    <a:pt x="233" y="84"/>
                    <a:pt x="251" y="137"/>
                    <a:pt x="215" y="274"/>
                  </a:cubicBezTo>
                  <a:cubicBezTo>
                    <a:pt x="126" y="203"/>
                    <a:pt x="36" y="131"/>
                    <a:pt x="0" y="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43"/>
            <p:cNvSpPr/>
            <p:nvPr/>
          </p:nvSpPr>
          <p:spPr>
            <a:xfrm>
              <a:off x="5577390" y="4351254"/>
              <a:ext cx="30425" cy="11439"/>
            </a:xfrm>
            <a:custGeom>
              <a:rect b="b" l="l" r="r" t="t"/>
              <a:pathLst>
                <a:path extrusionOk="0" h="144" w="383">
                  <a:moveTo>
                    <a:pt x="1" y="114"/>
                  </a:moveTo>
                  <a:cubicBezTo>
                    <a:pt x="7" y="90"/>
                    <a:pt x="7" y="66"/>
                    <a:pt x="25" y="54"/>
                  </a:cubicBezTo>
                  <a:cubicBezTo>
                    <a:pt x="78" y="1"/>
                    <a:pt x="144" y="7"/>
                    <a:pt x="203" y="31"/>
                  </a:cubicBezTo>
                  <a:cubicBezTo>
                    <a:pt x="269" y="54"/>
                    <a:pt x="376" y="25"/>
                    <a:pt x="382" y="144"/>
                  </a:cubicBezTo>
                  <a:cubicBezTo>
                    <a:pt x="257" y="144"/>
                    <a:pt x="126" y="96"/>
                    <a:pt x="1" y="11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43"/>
            <p:cNvSpPr/>
            <p:nvPr/>
          </p:nvSpPr>
          <p:spPr>
            <a:xfrm>
              <a:off x="5610596" y="4086566"/>
              <a:ext cx="10009" cy="15649"/>
            </a:xfrm>
            <a:custGeom>
              <a:rect b="b" l="l" r="r" t="t"/>
              <a:pathLst>
                <a:path extrusionOk="0" h="197" w="126">
                  <a:moveTo>
                    <a:pt x="107" y="197"/>
                  </a:moveTo>
                  <a:cubicBezTo>
                    <a:pt x="0" y="90"/>
                    <a:pt x="0" y="60"/>
                    <a:pt x="95" y="0"/>
                  </a:cubicBezTo>
                  <a:cubicBezTo>
                    <a:pt x="125" y="66"/>
                    <a:pt x="125" y="131"/>
                    <a:pt x="107" y="19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43"/>
            <p:cNvSpPr/>
            <p:nvPr/>
          </p:nvSpPr>
          <p:spPr>
            <a:xfrm>
              <a:off x="5637049" y="4365950"/>
              <a:ext cx="14299" cy="9532"/>
            </a:xfrm>
            <a:custGeom>
              <a:rect b="b" l="l" r="r" t="t"/>
              <a:pathLst>
                <a:path extrusionOk="0" h="120" w="180">
                  <a:moveTo>
                    <a:pt x="1" y="1"/>
                  </a:moveTo>
                  <a:lnTo>
                    <a:pt x="180" y="1"/>
                  </a:lnTo>
                  <a:cubicBezTo>
                    <a:pt x="150" y="120"/>
                    <a:pt x="150" y="120"/>
                    <a:pt x="72" y="6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43"/>
            <p:cNvSpPr/>
            <p:nvPr/>
          </p:nvSpPr>
          <p:spPr>
            <a:xfrm>
              <a:off x="5643245" y="4323372"/>
              <a:ext cx="7626" cy="11916"/>
            </a:xfrm>
            <a:custGeom>
              <a:rect b="b" l="l" r="r" t="t"/>
              <a:pathLst>
                <a:path extrusionOk="0" h="150" w="96">
                  <a:moveTo>
                    <a:pt x="96" y="149"/>
                  </a:moveTo>
                  <a:cubicBezTo>
                    <a:pt x="0" y="113"/>
                    <a:pt x="0" y="113"/>
                    <a:pt x="42" y="0"/>
                  </a:cubicBezTo>
                  <a:cubicBezTo>
                    <a:pt x="72" y="48"/>
                    <a:pt x="96" y="95"/>
                    <a:pt x="96" y="14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43"/>
            <p:cNvSpPr/>
            <p:nvPr/>
          </p:nvSpPr>
          <p:spPr>
            <a:xfrm>
              <a:off x="5615283" y="4356974"/>
              <a:ext cx="10962" cy="9532"/>
            </a:xfrm>
            <a:custGeom>
              <a:rect b="b" l="l" r="r" t="t"/>
              <a:pathLst>
                <a:path extrusionOk="0" h="120" w="138">
                  <a:moveTo>
                    <a:pt x="1" y="78"/>
                  </a:moveTo>
                  <a:cubicBezTo>
                    <a:pt x="36" y="0"/>
                    <a:pt x="48" y="0"/>
                    <a:pt x="138" y="84"/>
                  </a:cubicBezTo>
                  <a:cubicBezTo>
                    <a:pt x="90" y="120"/>
                    <a:pt x="48" y="90"/>
                    <a:pt x="1" y="7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43"/>
            <p:cNvSpPr/>
            <p:nvPr/>
          </p:nvSpPr>
          <p:spPr>
            <a:xfrm>
              <a:off x="5544264" y="3664114"/>
              <a:ext cx="6196" cy="10962"/>
            </a:xfrm>
            <a:custGeom>
              <a:rect b="b" l="l" r="r" t="t"/>
              <a:pathLst>
                <a:path extrusionOk="0" h="138" w="78">
                  <a:moveTo>
                    <a:pt x="24" y="6"/>
                  </a:moveTo>
                  <a:lnTo>
                    <a:pt x="48" y="48"/>
                  </a:lnTo>
                  <a:cubicBezTo>
                    <a:pt x="60" y="78"/>
                    <a:pt x="78" y="101"/>
                    <a:pt x="54" y="131"/>
                  </a:cubicBezTo>
                  <a:cubicBezTo>
                    <a:pt x="48" y="137"/>
                    <a:pt x="30" y="137"/>
                    <a:pt x="30" y="137"/>
                  </a:cubicBezTo>
                  <a:cubicBezTo>
                    <a:pt x="0" y="113"/>
                    <a:pt x="6" y="83"/>
                    <a:pt x="6" y="54"/>
                  </a:cubicBezTo>
                  <a:lnTo>
                    <a:pt x="6" y="24"/>
                  </a:lnTo>
                  <a:cubicBezTo>
                    <a:pt x="6" y="6"/>
                    <a:pt x="18" y="0"/>
                    <a:pt x="24" y="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43"/>
            <p:cNvSpPr/>
            <p:nvPr/>
          </p:nvSpPr>
          <p:spPr>
            <a:xfrm>
              <a:off x="5540927" y="3640839"/>
              <a:ext cx="5799" cy="7229"/>
            </a:xfrm>
            <a:custGeom>
              <a:rect b="b" l="l" r="r" t="t"/>
              <a:pathLst>
                <a:path extrusionOk="0" h="91" w="73">
                  <a:moveTo>
                    <a:pt x="19" y="1"/>
                  </a:moveTo>
                  <a:cubicBezTo>
                    <a:pt x="72" y="7"/>
                    <a:pt x="72" y="43"/>
                    <a:pt x="66" y="90"/>
                  </a:cubicBezTo>
                  <a:cubicBezTo>
                    <a:pt x="36" y="61"/>
                    <a:pt x="1" y="43"/>
                    <a:pt x="19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43"/>
            <p:cNvSpPr/>
            <p:nvPr/>
          </p:nvSpPr>
          <p:spPr>
            <a:xfrm>
              <a:off x="5619096" y="4159967"/>
              <a:ext cx="3892" cy="5243"/>
            </a:xfrm>
            <a:custGeom>
              <a:rect b="b" l="l" r="r" t="t"/>
              <a:pathLst>
                <a:path extrusionOk="0" h="66" w="49">
                  <a:moveTo>
                    <a:pt x="42" y="66"/>
                  </a:moveTo>
                  <a:cubicBezTo>
                    <a:pt x="18" y="66"/>
                    <a:pt x="0" y="60"/>
                    <a:pt x="0" y="36"/>
                  </a:cubicBezTo>
                  <a:cubicBezTo>
                    <a:pt x="0" y="18"/>
                    <a:pt x="18" y="6"/>
                    <a:pt x="36" y="0"/>
                  </a:cubicBezTo>
                  <a:cubicBezTo>
                    <a:pt x="48" y="24"/>
                    <a:pt x="48" y="48"/>
                    <a:pt x="42" y="6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43"/>
            <p:cNvSpPr/>
            <p:nvPr/>
          </p:nvSpPr>
          <p:spPr>
            <a:xfrm>
              <a:off x="5539498" y="3633292"/>
              <a:ext cx="2463" cy="2463"/>
            </a:xfrm>
            <a:custGeom>
              <a:rect b="b" l="l" r="r" t="t"/>
              <a:pathLst>
                <a:path extrusionOk="0" h="31" w="31">
                  <a:moveTo>
                    <a:pt x="7" y="1"/>
                  </a:moveTo>
                  <a:cubicBezTo>
                    <a:pt x="13" y="6"/>
                    <a:pt x="25" y="18"/>
                    <a:pt x="31" y="30"/>
                  </a:cubicBezTo>
                  <a:cubicBezTo>
                    <a:pt x="7" y="24"/>
                    <a:pt x="1" y="18"/>
                    <a:pt x="7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43"/>
            <p:cNvSpPr/>
            <p:nvPr/>
          </p:nvSpPr>
          <p:spPr>
            <a:xfrm>
              <a:off x="5651269" y="4337512"/>
              <a:ext cx="1509" cy="2939"/>
            </a:xfrm>
            <a:custGeom>
              <a:rect b="b" l="l" r="r" t="t"/>
              <a:pathLst>
                <a:path extrusionOk="0" h="37" w="19">
                  <a:moveTo>
                    <a:pt x="19" y="37"/>
                  </a:moveTo>
                  <a:cubicBezTo>
                    <a:pt x="13" y="25"/>
                    <a:pt x="13" y="7"/>
                    <a:pt x="1" y="1"/>
                  </a:cubicBezTo>
                  <a:cubicBezTo>
                    <a:pt x="19" y="1"/>
                    <a:pt x="19" y="19"/>
                    <a:pt x="19" y="3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43"/>
            <p:cNvSpPr/>
            <p:nvPr/>
          </p:nvSpPr>
          <p:spPr>
            <a:xfrm>
              <a:off x="5544741" y="3719959"/>
              <a:ext cx="22799" cy="595384"/>
            </a:xfrm>
            <a:custGeom>
              <a:rect b="b" l="l" r="r" t="t"/>
              <a:pathLst>
                <a:path extrusionOk="0" h="7495" w="287">
                  <a:moveTo>
                    <a:pt x="90" y="7495"/>
                  </a:moveTo>
                  <a:cubicBezTo>
                    <a:pt x="114" y="7077"/>
                    <a:pt x="137" y="6648"/>
                    <a:pt x="167" y="6231"/>
                  </a:cubicBezTo>
                  <a:cubicBezTo>
                    <a:pt x="179" y="6010"/>
                    <a:pt x="131" y="5796"/>
                    <a:pt x="131" y="5563"/>
                  </a:cubicBezTo>
                  <a:cubicBezTo>
                    <a:pt x="131" y="4621"/>
                    <a:pt x="96" y="3685"/>
                    <a:pt x="131" y="2743"/>
                  </a:cubicBezTo>
                  <a:cubicBezTo>
                    <a:pt x="143" y="2314"/>
                    <a:pt x="143" y="1890"/>
                    <a:pt x="167" y="1455"/>
                  </a:cubicBezTo>
                  <a:cubicBezTo>
                    <a:pt x="173" y="1312"/>
                    <a:pt x="149" y="1175"/>
                    <a:pt x="143" y="1026"/>
                  </a:cubicBezTo>
                  <a:cubicBezTo>
                    <a:pt x="114" y="680"/>
                    <a:pt x="72" y="340"/>
                    <a:pt x="0" y="1"/>
                  </a:cubicBezTo>
                  <a:cubicBezTo>
                    <a:pt x="54" y="84"/>
                    <a:pt x="120" y="167"/>
                    <a:pt x="131" y="269"/>
                  </a:cubicBezTo>
                  <a:cubicBezTo>
                    <a:pt x="114" y="299"/>
                    <a:pt x="108" y="328"/>
                    <a:pt x="149" y="340"/>
                  </a:cubicBezTo>
                  <a:cubicBezTo>
                    <a:pt x="143" y="376"/>
                    <a:pt x="167" y="406"/>
                    <a:pt x="191" y="436"/>
                  </a:cubicBezTo>
                  <a:cubicBezTo>
                    <a:pt x="179" y="460"/>
                    <a:pt x="197" y="466"/>
                    <a:pt x="221" y="472"/>
                  </a:cubicBezTo>
                  <a:cubicBezTo>
                    <a:pt x="239" y="668"/>
                    <a:pt x="263" y="853"/>
                    <a:pt x="287" y="1044"/>
                  </a:cubicBezTo>
                  <a:cubicBezTo>
                    <a:pt x="287" y="1175"/>
                    <a:pt x="287" y="1300"/>
                    <a:pt x="281" y="1425"/>
                  </a:cubicBezTo>
                  <a:cubicBezTo>
                    <a:pt x="257" y="1479"/>
                    <a:pt x="251" y="1533"/>
                    <a:pt x="263" y="1580"/>
                  </a:cubicBezTo>
                  <a:cubicBezTo>
                    <a:pt x="239" y="1628"/>
                    <a:pt x="233" y="1670"/>
                    <a:pt x="251" y="1718"/>
                  </a:cubicBezTo>
                  <a:cubicBezTo>
                    <a:pt x="179" y="2034"/>
                    <a:pt x="221" y="2356"/>
                    <a:pt x="221" y="2683"/>
                  </a:cubicBezTo>
                  <a:cubicBezTo>
                    <a:pt x="221" y="2731"/>
                    <a:pt x="227" y="2779"/>
                    <a:pt x="221" y="2826"/>
                  </a:cubicBezTo>
                  <a:cubicBezTo>
                    <a:pt x="173" y="3315"/>
                    <a:pt x="209" y="3810"/>
                    <a:pt x="209" y="4299"/>
                  </a:cubicBezTo>
                  <a:cubicBezTo>
                    <a:pt x="209" y="4466"/>
                    <a:pt x="197" y="4633"/>
                    <a:pt x="191" y="4794"/>
                  </a:cubicBezTo>
                  <a:cubicBezTo>
                    <a:pt x="173" y="5056"/>
                    <a:pt x="191" y="5313"/>
                    <a:pt x="197" y="5575"/>
                  </a:cubicBezTo>
                  <a:cubicBezTo>
                    <a:pt x="197" y="5730"/>
                    <a:pt x="251" y="5873"/>
                    <a:pt x="251" y="6028"/>
                  </a:cubicBezTo>
                  <a:cubicBezTo>
                    <a:pt x="257" y="6404"/>
                    <a:pt x="209" y="6767"/>
                    <a:pt x="203" y="7143"/>
                  </a:cubicBezTo>
                  <a:cubicBezTo>
                    <a:pt x="203" y="7179"/>
                    <a:pt x="203" y="7214"/>
                    <a:pt x="209" y="7250"/>
                  </a:cubicBezTo>
                  <a:cubicBezTo>
                    <a:pt x="221" y="7358"/>
                    <a:pt x="179" y="7441"/>
                    <a:pt x="90" y="749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43"/>
            <p:cNvSpPr/>
            <p:nvPr/>
          </p:nvSpPr>
          <p:spPr>
            <a:xfrm>
              <a:off x="5538544" y="4325199"/>
              <a:ext cx="12869" cy="44644"/>
            </a:xfrm>
            <a:custGeom>
              <a:rect b="b" l="l" r="r" t="t"/>
              <a:pathLst>
                <a:path extrusionOk="0" h="562" w="162">
                  <a:moveTo>
                    <a:pt x="162" y="484"/>
                  </a:moveTo>
                  <a:cubicBezTo>
                    <a:pt x="132" y="508"/>
                    <a:pt x="108" y="561"/>
                    <a:pt x="72" y="484"/>
                  </a:cubicBezTo>
                  <a:cubicBezTo>
                    <a:pt x="1" y="323"/>
                    <a:pt x="13" y="156"/>
                    <a:pt x="96" y="1"/>
                  </a:cubicBezTo>
                  <a:cubicBezTo>
                    <a:pt x="102" y="120"/>
                    <a:pt x="90" y="239"/>
                    <a:pt x="102" y="359"/>
                  </a:cubicBezTo>
                  <a:cubicBezTo>
                    <a:pt x="108" y="400"/>
                    <a:pt x="126" y="448"/>
                    <a:pt x="162" y="484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43"/>
            <p:cNvSpPr/>
            <p:nvPr/>
          </p:nvSpPr>
          <p:spPr>
            <a:xfrm>
              <a:off x="5566984" y="3802813"/>
              <a:ext cx="8579" cy="30425"/>
            </a:xfrm>
            <a:custGeom>
              <a:rect b="b" l="l" r="r" t="t"/>
              <a:pathLst>
                <a:path extrusionOk="0" h="383" w="108">
                  <a:moveTo>
                    <a:pt x="1" y="382"/>
                  </a:moveTo>
                  <a:cubicBezTo>
                    <a:pt x="1" y="257"/>
                    <a:pt x="1" y="126"/>
                    <a:pt x="7" y="1"/>
                  </a:cubicBezTo>
                  <a:cubicBezTo>
                    <a:pt x="42" y="1"/>
                    <a:pt x="96" y="25"/>
                    <a:pt x="84" y="60"/>
                  </a:cubicBezTo>
                  <a:cubicBezTo>
                    <a:pt x="72" y="144"/>
                    <a:pt x="78" y="210"/>
                    <a:pt x="96" y="293"/>
                  </a:cubicBezTo>
                  <a:cubicBezTo>
                    <a:pt x="108" y="347"/>
                    <a:pt x="66" y="382"/>
                    <a:pt x="1" y="38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43"/>
            <p:cNvSpPr/>
            <p:nvPr/>
          </p:nvSpPr>
          <p:spPr>
            <a:xfrm>
              <a:off x="5563170" y="3845472"/>
              <a:ext cx="8659" cy="10962"/>
            </a:xfrm>
            <a:custGeom>
              <a:rect b="b" l="l" r="r" t="t"/>
              <a:pathLst>
                <a:path extrusionOk="0" h="138" w="109">
                  <a:moveTo>
                    <a:pt x="19" y="138"/>
                  </a:moveTo>
                  <a:cubicBezTo>
                    <a:pt x="1" y="90"/>
                    <a:pt x="19" y="48"/>
                    <a:pt x="31" y="0"/>
                  </a:cubicBezTo>
                  <a:cubicBezTo>
                    <a:pt x="108" y="78"/>
                    <a:pt x="96" y="90"/>
                    <a:pt x="19" y="13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43"/>
            <p:cNvSpPr/>
            <p:nvPr/>
          </p:nvSpPr>
          <p:spPr>
            <a:xfrm>
              <a:off x="5553717" y="3741249"/>
              <a:ext cx="6752" cy="5799"/>
            </a:xfrm>
            <a:custGeom>
              <a:rect b="b" l="l" r="r" t="t"/>
              <a:pathLst>
                <a:path extrusionOk="0" h="73" w="85">
                  <a:moveTo>
                    <a:pt x="48" y="72"/>
                  </a:moveTo>
                  <a:cubicBezTo>
                    <a:pt x="1" y="60"/>
                    <a:pt x="7" y="31"/>
                    <a:pt x="24" y="1"/>
                  </a:cubicBezTo>
                  <a:cubicBezTo>
                    <a:pt x="60" y="19"/>
                    <a:pt x="84" y="31"/>
                    <a:pt x="48" y="7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43"/>
            <p:cNvSpPr/>
            <p:nvPr/>
          </p:nvSpPr>
          <p:spPr>
            <a:xfrm>
              <a:off x="5558960" y="3754515"/>
              <a:ext cx="3336" cy="2939"/>
            </a:xfrm>
            <a:custGeom>
              <a:rect b="b" l="l" r="r" t="t"/>
              <a:pathLst>
                <a:path extrusionOk="0" h="37" w="42">
                  <a:moveTo>
                    <a:pt x="42" y="37"/>
                  </a:moveTo>
                  <a:cubicBezTo>
                    <a:pt x="18" y="37"/>
                    <a:pt x="0" y="25"/>
                    <a:pt x="12" y="1"/>
                  </a:cubicBezTo>
                  <a:cubicBezTo>
                    <a:pt x="24" y="13"/>
                    <a:pt x="30" y="31"/>
                    <a:pt x="42" y="3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43"/>
            <p:cNvSpPr/>
            <p:nvPr/>
          </p:nvSpPr>
          <p:spPr>
            <a:xfrm>
              <a:off x="5543311" y="3718053"/>
              <a:ext cx="79" cy="7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43"/>
            <p:cNvSpPr/>
            <p:nvPr/>
          </p:nvSpPr>
          <p:spPr>
            <a:xfrm>
              <a:off x="5600110" y="4488126"/>
              <a:ext cx="33284" cy="29471"/>
            </a:xfrm>
            <a:custGeom>
              <a:rect b="b" l="l" r="r" t="t"/>
              <a:pathLst>
                <a:path extrusionOk="0" h="371" w="419">
                  <a:moveTo>
                    <a:pt x="1" y="370"/>
                  </a:moveTo>
                  <a:cubicBezTo>
                    <a:pt x="132" y="245"/>
                    <a:pt x="269" y="114"/>
                    <a:pt x="400" y="1"/>
                  </a:cubicBezTo>
                  <a:cubicBezTo>
                    <a:pt x="418" y="31"/>
                    <a:pt x="394" y="48"/>
                    <a:pt x="376" y="66"/>
                  </a:cubicBezTo>
                  <a:cubicBezTo>
                    <a:pt x="275" y="198"/>
                    <a:pt x="156" y="311"/>
                    <a:pt x="1" y="37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43"/>
            <p:cNvSpPr/>
            <p:nvPr/>
          </p:nvSpPr>
          <p:spPr>
            <a:xfrm>
              <a:off x="5439086" y="4498533"/>
              <a:ext cx="22401" cy="22878"/>
            </a:xfrm>
            <a:custGeom>
              <a:rect b="b" l="l" r="r" t="t"/>
              <a:pathLst>
                <a:path extrusionOk="0" h="288" w="282">
                  <a:moveTo>
                    <a:pt x="281" y="1"/>
                  </a:moveTo>
                  <a:cubicBezTo>
                    <a:pt x="227" y="120"/>
                    <a:pt x="150" y="216"/>
                    <a:pt x="1" y="287"/>
                  </a:cubicBezTo>
                  <a:cubicBezTo>
                    <a:pt x="66" y="144"/>
                    <a:pt x="162" y="67"/>
                    <a:pt x="281" y="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43"/>
            <p:cNvSpPr/>
            <p:nvPr/>
          </p:nvSpPr>
          <p:spPr>
            <a:xfrm>
              <a:off x="5594470" y="4522761"/>
              <a:ext cx="1033" cy="953"/>
            </a:xfrm>
            <a:custGeom>
              <a:rect b="b" l="l" r="r" t="t"/>
              <a:pathLst>
                <a:path extrusionOk="0" h="12" w="13">
                  <a:moveTo>
                    <a:pt x="0" y="0"/>
                  </a:move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43"/>
            <p:cNvSpPr/>
            <p:nvPr/>
          </p:nvSpPr>
          <p:spPr>
            <a:xfrm>
              <a:off x="5594470" y="4519902"/>
              <a:ext cx="2463" cy="2939"/>
            </a:xfrm>
            <a:custGeom>
              <a:rect b="b" l="l" r="r" t="t"/>
              <a:pathLst>
                <a:path extrusionOk="0" h="37" w="31">
                  <a:moveTo>
                    <a:pt x="30" y="0"/>
                  </a:moveTo>
                  <a:cubicBezTo>
                    <a:pt x="24" y="18"/>
                    <a:pt x="12" y="24"/>
                    <a:pt x="0" y="36"/>
                  </a:cubicBezTo>
                  <a:lnTo>
                    <a:pt x="0" y="36"/>
                  </a:lnTo>
                  <a:cubicBezTo>
                    <a:pt x="18" y="30"/>
                    <a:pt x="24" y="18"/>
                    <a:pt x="30" y="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43"/>
            <p:cNvSpPr/>
            <p:nvPr/>
          </p:nvSpPr>
          <p:spPr>
            <a:xfrm>
              <a:off x="5596853" y="4517518"/>
              <a:ext cx="3336" cy="2939"/>
            </a:xfrm>
            <a:custGeom>
              <a:rect b="b" l="l" r="r" t="t"/>
              <a:pathLst>
                <a:path extrusionOk="0" h="37" w="42">
                  <a:moveTo>
                    <a:pt x="12" y="36"/>
                  </a:moveTo>
                  <a:cubicBezTo>
                    <a:pt x="18" y="24"/>
                    <a:pt x="30" y="18"/>
                    <a:pt x="42" y="0"/>
                  </a:cubicBezTo>
                  <a:lnTo>
                    <a:pt x="42" y="0"/>
                  </a:lnTo>
                  <a:cubicBezTo>
                    <a:pt x="42" y="24"/>
                    <a:pt x="24" y="30"/>
                    <a:pt x="12" y="36"/>
                  </a:cubicBezTo>
                  <a:cubicBezTo>
                    <a:pt x="0" y="30"/>
                    <a:pt x="12" y="36"/>
                    <a:pt x="12" y="36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43"/>
            <p:cNvSpPr/>
            <p:nvPr/>
          </p:nvSpPr>
          <p:spPr>
            <a:xfrm>
              <a:off x="5516301" y="4468267"/>
              <a:ext cx="1986" cy="1986"/>
            </a:xfrm>
            <a:custGeom>
              <a:rect b="b" l="l" r="r" t="t"/>
              <a:pathLst>
                <a:path extrusionOk="0" h="25" w="25">
                  <a:moveTo>
                    <a:pt x="1" y="24"/>
                  </a:moveTo>
                  <a:cubicBezTo>
                    <a:pt x="7" y="18"/>
                    <a:pt x="7" y="12"/>
                    <a:pt x="19" y="0"/>
                  </a:cubicBezTo>
                  <a:cubicBezTo>
                    <a:pt x="19" y="12"/>
                    <a:pt x="24" y="18"/>
                    <a:pt x="24" y="18"/>
                  </a:cubicBezTo>
                  <a:cubicBezTo>
                    <a:pt x="19" y="24"/>
                    <a:pt x="13" y="24"/>
                    <a:pt x="1" y="24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43"/>
            <p:cNvSpPr/>
            <p:nvPr/>
          </p:nvSpPr>
          <p:spPr>
            <a:xfrm>
              <a:off x="5394600" y="2433617"/>
              <a:ext cx="296540" cy="1127774"/>
            </a:xfrm>
            <a:custGeom>
              <a:rect b="b" l="l" r="r" t="t"/>
              <a:pathLst>
                <a:path extrusionOk="0" h="14197" w="3733">
                  <a:moveTo>
                    <a:pt x="960" y="12938"/>
                  </a:moveTo>
                  <a:cubicBezTo>
                    <a:pt x="954" y="12795"/>
                    <a:pt x="978" y="12658"/>
                    <a:pt x="1044" y="12539"/>
                  </a:cubicBezTo>
                  <a:cubicBezTo>
                    <a:pt x="1115" y="12390"/>
                    <a:pt x="1157" y="12229"/>
                    <a:pt x="1193" y="12068"/>
                  </a:cubicBezTo>
                  <a:cubicBezTo>
                    <a:pt x="1282" y="11734"/>
                    <a:pt x="1306" y="11388"/>
                    <a:pt x="1306" y="11036"/>
                  </a:cubicBezTo>
                  <a:cubicBezTo>
                    <a:pt x="1306" y="10786"/>
                    <a:pt x="1252" y="10542"/>
                    <a:pt x="1193" y="10303"/>
                  </a:cubicBezTo>
                  <a:cubicBezTo>
                    <a:pt x="1109" y="9951"/>
                    <a:pt x="1074" y="9600"/>
                    <a:pt x="1008" y="9248"/>
                  </a:cubicBezTo>
                  <a:cubicBezTo>
                    <a:pt x="936" y="8878"/>
                    <a:pt x="901" y="8503"/>
                    <a:pt x="847" y="8133"/>
                  </a:cubicBezTo>
                  <a:cubicBezTo>
                    <a:pt x="811" y="7817"/>
                    <a:pt x="817" y="7507"/>
                    <a:pt x="811" y="7191"/>
                  </a:cubicBezTo>
                  <a:cubicBezTo>
                    <a:pt x="805" y="6917"/>
                    <a:pt x="799" y="6643"/>
                    <a:pt x="775" y="6368"/>
                  </a:cubicBezTo>
                  <a:cubicBezTo>
                    <a:pt x="758" y="6058"/>
                    <a:pt x="752" y="5748"/>
                    <a:pt x="752" y="5444"/>
                  </a:cubicBezTo>
                  <a:cubicBezTo>
                    <a:pt x="752" y="5224"/>
                    <a:pt x="698" y="5015"/>
                    <a:pt x="692" y="4806"/>
                  </a:cubicBezTo>
                  <a:cubicBezTo>
                    <a:pt x="668" y="4353"/>
                    <a:pt x="662" y="3906"/>
                    <a:pt x="620" y="3459"/>
                  </a:cubicBezTo>
                  <a:cubicBezTo>
                    <a:pt x="591" y="3185"/>
                    <a:pt x="543" y="2916"/>
                    <a:pt x="459" y="2648"/>
                  </a:cubicBezTo>
                  <a:cubicBezTo>
                    <a:pt x="424" y="2535"/>
                    <a:pt x="382" y="2421"/>
                    <a:pt x="304" y="2332"/>
                  </a:cubicBezTo>
                  <a:cubicBezTo>
                    <a:pt x="72" y="2082"/>
                    <a:pt x="0" y="1784"/>
                    <a:pt x="24" y="1450"/>
                  </a:cubicBezTo>
                  <a:cubicBezTo>
                    <a:pt x="36" y="1253"/>
                    <a:pt x="42" y="1050"/>
                    <a:pt x="84" y="859"/>
                  </a:cubicBezTo>
                  <a:cubicBezTo>
                    <a:pt x="143" y="567"/>
                    <a:pt x="364" y="371"/>
                    <a:pt x="650" y="365"/>
                  </a:cubicBezTo>
                  <a:cubicBezTo>
                    <a:pt x="716" y="365"/>
                    <a:pt x="775" y="371"/>
                    <a:pt x="829" y="418"/>
                  </a:cubicBezTo>
                  <a:cubicBezTo>
                    <a:pt x="865" y="454"/>
                    <a:pt x="919" y="478"/>
                    <a:pt x="960" y="502"/>
                  </a:cubicBezTo>
                  <a:cubicBezTo>
                    <a:pt x="1074" y="567"/>
                    <a:pt x="1157" y="555"/>
                    <a:pt x="1223" y="442"/>
                  </a:cubicBezTo>
                  <a:cubicBezTo>
                    <a:pt x="1258" y="382"/>
                    <a:pt x="1294" y="317"/>
                    <a:pt x="1306" y="239"/>
                  </a:cubicBezTo>
                  <a:cubicBezTo>
                    <a:pt x="1324" y="67"/>
                    <a:pt x="1443" y="1"/>
                    <a:pt x="1616" y="55"/>
                  </a:cubicBezTo>
                  <a:cubicBezTo>
                    <a:pt x="1920" y="150"/>
                    <a:pt x="2159" y="317"/>
                    <a:pt x="2236" y="651"/>
                  </a:cubicBezTo>
                  <a:cubicBezTo>
                    <a:pt x="2260" y="764"/>
                    <a:pt x="2326" y="865"/>
                    <a:pt x="2337" y="985"/>
                  </a:cubicBezTo>
                  <a:cubicBezTo>
                    <a:pt x="2361" y="1169"/>
                    <a:pt x="2290" y="1319"/>
                    <a:pt x="2141" y="1426"/>
                  </a:cubicBezTo>
                  <a:cubicBezTo>
                    <a:pt x="2063" y="1485"/>
                    <a:pt x="1992" y="1509"/>
                    <a:pt x="1902" y="1527"/>
                  </a:cubicBezTo>
                  <a:cubicBezTo>
                    <a:pt x="1783" y="1551"/>
                    <a:pt x="1741" y="1629"/>
                    <a:pt x="1759" y="1754"/>
                  </a:cubicBezTo>
                  <a:cubicBezTo>
                    <a:pt x="1771" y="1909"/>
                    <a:pt x="1843" y="2046"/>
                    <a:pt x="1968" y="2147"/>
                  </a:cubicBezTo>
                  <a:cubicBezTo>
                    <a:pt x="2057" y="2225"/>
                    <a:pt x="2123" y="2320"/>
                    <a:pt x="2177" y="2421"/>
                  </a:cubicBezTo>
                  <a:cubicBezTo>
                    <a:pt x="2248" y="2594"/>
                    <a:pt x="2236" y="2767"/>
                    <a:pt x="2153" y="2928"/>
                  </a:cubicBezTo>
                  <a:cubicBezTo>
                    <a:pt x="2057" y="3107"/>
                    <a:pt x="2033" y="3298"/>
                    <a:pt x="2004" y="3489"/>
                  </a:cubicBezTo>
                  <a:cubicBezTo>
                    <a:pt x="1968" y="3727"/>
                    <a:pt x="1968" y="3972"/>
                    <a:pt x="1950" y="4210"/>
                  </a:cubicBezTo>
                  <a:cubicBezTo>
                    <a:pt x="1938" y="4443"/>
                    <a:pt x="1938" y="4675"/>
                    <a:pt x="1998" y="4908"/>
                  </a:cubicBezTo>
                  <a:cubicBezTo>
                    <a:pt x="2027" y="5015"/>
                    <a:pt x="2010" y="5128"/>
                    <a:pt x="2010" y="5241"/>
                  </a:cubicBezTo>
                  <a:cubicBezTo>
                    <a:pt x="2010" y="5563"/>
                    <a:pt x="2033" y="5879"/>
                    <a:pt x="2081" y="6201"/>
                  </a:cubicBezTo>
                  <a:cubicBezTo>
                    <a:pt x="2093" y="6350"/>
                    <a:pt x="2093" y="6505"/>
                    <a:pt x="2099" y="6666"/>
                  </a:cubicBezTo>
                  <a:cubicBezTo>
                    <a:pt x="2117" y="7000"/>
                    <a:pt x="2182" y="7328"/>
                    <a:pt x="2248" y="7656"/>
                  </a:cubicBezTo>
                  <a:cubicBezTo>
                    <a:pt x="2349" y="8133"/>
                    <a:pt x="2421" y="8616"/>
                    <a:pt x="2475" y="9099"/>
                  </a:cubicBezTo>
                  <a:cubicBezTo>
                    <a:pt x="2504" y="9349"/>
                    <a:pt x="2576" y="9588"/>
                    <a:pt x="2636" y="9832"/>
                  </a:cubicBezTo>
                  <a:cubicBezTo>
                    <a:pt x="2653" y="9892"/>
                    <a:pt x="2677" y="9951"/>
                    <a:pt x="2683" y="10017"/>
                  </a:cubicBezTo>
                  <a:cubicBezTo>
                    <a:pt x="2707" y="10166"/>
                    <a:pt x="2725" y="10309"/>
                    <a:pt x="2773" y="10452"/>
                  </a:cubicBezTo>
                  <a:cubicBezTo>
                    <a:pt x="2826" y="10619"/>
                    <a:pt x="2826" y="10810"/>
                    <a:pt x="2868" y="10977"/>
                  </a:cubicBezTo>
                  <a:cubicBezTo>
                    <a:pt x="2916" y="11126"/>
                    <a:pt x="2934" y="11293"/>
                    <a:pt x="2975" y="11442"/>
                  </a:cubicBezTo>
                  <a:cubicBezTo>
                    <a:pt x="3035" y="11686"/>
                    <a:pt x="3095" y="11925"/>
                    <a:pt x="3244" y="12133"/>
                  </a:cubicBezTo>
                  <a:cubicBezTo>
                    <a:pt x="3279" y="12181"/>
                    <a:pt x="3309" y="12223"/>
                    <a:pt x="3351" y="12259"/>
                  </a:cubicBezTo>
                  <a:cubicBezTo>
                    <a:pt x="3488" y="12366"/>
                    <a:pt x="3572" y="12515"/>
                    <a:pt x="3673" y="12646"/>
                  </a:cubicBezTo>
                  <a:cubicBezTo>
                    <a:pt x="3721" y="12706"/>
                    <a:pt x="3733" y="12795"/>
                    <a:pt x="3727" y="12879"/>
                  </a:cubicBezTo>
                  <a:cubicBezTo>
                    <a:pt x="3721" y="12962"/>
                    <a:pt x="3721" y="13052"/>
                    <a:pt x="3691" y="13135"/>
                  </a:cubicBezTo>
                  <a:cubicBezTo>
                    <a:pt x="3560" y="13499"/>
                    <a:pt x="3279" y="13850"/>
                    <a:pt x="2808" y="13821"/>
                  </a:cubicBezTo>
                  <a:cubicBezTo>
                    <a:pt x="2737" y="13809"/>
                    <a:pt x="2677" y="13833"/>
                    <a:pt x="2630" y="13916"/>
                  </a:cubicBezTo>
                  <a:cubicBezTo>
                    <a:pt x="2469" y="14196"/>
                    <a:pt x="2093" y="14190"/>
                    <a:pt x="1920" y="13922"/>
                  </a:cubicBezTo>
                  <a:cubicBezTo>
                    <a:pt x="1908" y="13898"/>
                    <a:pt x="1890" y="13880"/>
                    <a:pt x="1884" y="13850"/>
                  </a:cubicBezTo>
                  <a:cubicBezTo>
                    <a:pt x="1861" y="13779"/>
                    <a:pt x="1831" y="13767"/>
                    <a:pt x="1759" y="13779"/>
                  </a:cubicBezTo>
                  <a:cubicBezTo>
                    <a:pt x="1556" y="13821"/>
                    <a:pt x="1384" y="13761"/>
                    <a:pt x="1235" y="13612"/>
                  </a:cubicBezTo>
                  <a:cubicBezTo>
                    <a:pt x="1038" y="13415"/>
                    <a:pt x="978" y="13183"/>
                    <a:pt x="960" y="12938"/>
                  </a:cubicBezTo>
                  <a:close/>
                  <a:moveTo>
                    <a:pt x="2749" y="13672"/>
                  </a:moveTo>
                  <a:cubicBezTo>
                    <a:pt x="2844" y="13660"/>
                    <a:pt x="2922" y="13624"/>
                    <a:pt x="3005" y="13600"/>
                  </a:cubicBezTo>
                  <a:cubicBezTo>
                    <a:pt x="3154" y="13558"/>
                    <a:pt x="3244" y="13457"/>
                    <a:pt x="3309" y="13320"/>
                  </a:cubicBezTo>
                  <a:cubicBezTo>
                    <a:pt x="3458" y="12998"/>
                    <a:pt x="3393" y="12646"/>
                    <a:pt x="3136" y="12402"/>
                  </a:cubicBezTo>
                  <a:cubicBezTo>
                    <a:pt x="2987" y="12259"/>
                    <a:pt x="2838" y="12122"/>
                    <a:pt x="2779" y="11913"/>
                  </a:cubicBezTo>
                  <a:cubicBezTo>
                    <a:pt x="2725" y="11716"/>
                    <a:pt x="2665" y="11525"/>
                    <a:pt x="2636" y="11323"/>
                  </a:cubicBezTo>
                  <a:cubicBezTo>
                    <a:pt x="2624" y="11215"/>
                    <a:pt x="2600" y="11114"/>
                    <a:pt x="2564" y="11007"/>
                  </a:cubicBezTo>
                  <a:cubicBezTo>
                    <a:pt x="2445" y="10637"/>
                    <a:pt x="2367" y="10249"/>
                    <a:pt x="2290" y="9862"/>
                  </a:cubicBezTo>
                  <a:cubicBezTo>
                    <a:pt x="2212" y="9492"/>
                    <a:pt x="2188" y="9123"/>
                    <a:pt x="2099" y="8765"/>
                  </a:cubicBezTo>
                  <a:cubicBezTo>
                    <a:pt x="2033" y="8491"/>
                    <a:pt x="2004" y="8199"/>
                    <a:pt x="1950" y="7912"/>
                  </a:cubicBezTo>
                  <a:cubicBezTo>
                    <a:pt x="1843" y="7394"/>
                    <a:pt x="1831" y="6857"/>
                    <a:pt x="1759" y="6333"/>
                  </a:cubicBezTo>
                  <a:cubicBezTo>
                    <a:pt x="1723" y="6064"/>
                    <a:pt x="1723" y="5784"/>
                    <a:pt x="1676" y="5516"/>
                  </a:cubicBezTo>
                  <a:cubicBezTo>
                    <a:pt x="1670" y="5456"/>
                    <a:pt x="1664" y="5391"/>
                    <a:pt x="1664" y="5319"/>
                  </a:cubicBezTo>
                  <a:cubicBezTo>
                    <a:pt x="1652" y="5104"/>
                    <a:pt x="1664" y="4896"/>
                    <a:pt x="1640" y="4681"/>
                  </a:cubicBezTo>
                  <a:cubicBezTo>
                    <a:pt x="1616" y="4466"/>
                    <a:pt x="1574" y="4246"/>
                    <a:pt x="1592" y="4031"/>
                  </a:cubicBezTo>
                  <a:cubicBezTo>
                    <a:pt x="1616" y="3799"/>
                    <a:pt x="1664" y="3572"/>
                    <a:pt x="1700" y="3340"/>
                  </a:cubicBezTo>
                  <a:cubicBezTo>
                    <a:pt x="1729" y="3185"/>
                    <a:pt x="1795" y="3024"/>
                    <a:pt x="1884" y="2887"/>
                  </a:cubicBezTo>
                  <a:cubicBezTo>
                    <a:pt x="1998" y="2714"/>
                    <a:pt x="1968" y="2505"/>
                    <a:pt x="1795" y="2404"/>
                  </a:cubicBezTo>
                  <a:cubicBezTo>
                    <a:pt x="1652" y="2320"/>
                    <a:pt x="1586" y="2195"/>
                    <a:pt x="1556" y="2046"/>
                  </a:cubicBezTo>
                  <a:cubicBezTo>
                    <a:pt x="1497" y="1778"/>
                    <a:pt x="1610" y="1545"/>
                    <a:pt x="1711" y="1313"/>
                  </a:cubicBezTo>
                  <a:cubicBezTo>
                    <a:pt x="1759" y="1223"/>
                    <a:pt x="1849" y="1193"/>
                    <a:pt x="1944" y="1193"/>
                  </a:cubicBezTo>
                  <a:cubicBezTo>
                    <a:pt x="2004" y="1193"/>
                    <a:pt x="2063" y="1193"/>
                    <a:pt x="2123" y="1187"/>
                  </a:cubicBezTo>
                  <a:cubicBezTo>
                    <a:pt x="2200" y="1181"/>
                    <a:pt x="2236" y="1134"/>
                    <a:pt x="2242" y="1062"/>
                  </a:cubicBezTo>
                  <a:cubicBezTo>
                    <a:pt x="2242" y="1014"/>
                    <a:pt x="2242" y="961"/>
                    <a:pt x="2230" y="919"/>
                  </a:cubicBezTo>
                  <a:cubicBezTo>
                    <a:pt x="2117" y="585"/>
                    <a:pt x="1938" y="305"/>
                    <a:pt x="1586" y="168"/>
                  </a:cubicBezTo>
                  <a:cubicBezTo>
                    <a:pt x="1443" y="114"/>
                    <a:pt x="1413" y="120"/>
                    <a:pt x="1407" y="269"/>
                  </a:cubicBezTo>
                  <a:lnTo>
                    <a:pt x="1407" y="382"/>
                  </a:lnTo>
                  <a:cubicBezTo>
                    <a:pt x="1395" y="555"/>
                    <a:pt x="1235" y="746"/>
                    <a:pt x="1103" y="764"/>
                  </a:cubicBezTo>
                  <a:cubicBezTo>
                    <a:pt x="966" y="776"/>
                    <a:pt x="841" y="746"/>
                    <a:pt x="728" y="657"/>
                  </a:cubicBezTo>
                  <a:cubicBezTo>
                    <a:pt x="698" y="633"/>
                    <a:pt x="680" y="603"/>
                    <a:pt x="650" y="585"/>
                  </a:cubicBezTo>
                  <a:cubicBezTo>
                    <a:pt x="537" y="508"/>
                    <a:pt x="459" y="532"/>
                    <a:pt x="442" y="663"/>
                  </a:cubicBezTo>
                  <a:cubicBezTo>
                    <a:pt x="412" y="913"/>
                    <a:pt x="328" y="1152"/>
                    <a:pt x="304" y="1396"/>
                  </a:cubicBezTo>
                  <a:cubicBezTo>
                    <a:pt x="275" y="1658"/>
                    <a:pt x="364" y="1855"/>
                    <a:pt x="501" y="2052"/>
                  </a:cubicBezTo>
                  <a:cubicBezTo>
                    <a:pt x="603" y="2207"/>
                    <a:pt x="656" y="2362"/>
                    <a:pt x="710" y="2535"/>
                  </a:cubicBezTo>
                  <a:cubicBezTo>
                    <a:pt x="746" y="2666"/>
                    <a:pt x="758" y="2809"/>
                    <a:pt x="835" y="2946"/>
                  </a:cubicBezTo>
                  <a:cubicBezTo>
                    <a:pt x="907" y="3089"/>
                    <a:pt x="960" y="3250"/>
                    <a:pt x="978" y="3411"/>
                  </a:cubicBezTo>
                  <a:cubicBezTo>
                    <a:pt x="996" y="3751"/>
                    <a:pt x="1008" y="4085"/>
                    <a:pt x="1008" y="4419"/>
                  </a:cubicBezTo>
                  <a:cubicBezTo>
                    <a:pt x="1008" y="4615"/>
                    <a:pt x="1008" y="4812"/>
                    <a:pt x="1020" y="5009"/>
                  </a:cubicBezTo>
                  <a:cubicBezTo>
                    <a:pt x="1038" y="5271"/>
                    <a:pt x="1044" y="5540"/>
                    <a:pt x="1044" y="5796"/>
                  </a:cubicBezTo>
                  <a:cubicBezTo>
                    <a:pt x="1044" y="5993"/>
                    <a:pt x="1020" y="6195"/>
                    <a:pt x="1056" y="6386"/>
                  </a:cubicBezTo>
                  <a:cubicBezTo>
                    <a:pt x="1109" y="6678"/>
                    <a:pt x="1103" y="6970"/>
                    <a:pt x="1109" y="7263"/>
                  </a:cubicBezTo>
                  <a:cubicBezTo>
                    <a:pt x="1115" y="7453"/>
                    <a:pt x="1115" y="7638"/>
                    <a:pt x="1133" y="7835"/>
                  </a:cubicBezTo>
                  <a:cubicBezTo>
                    <a:pt x="1157" y="8067"/>
                    <a:pt x="1193" y="8294"/>
                    <a:pt x="1235" y="8526"/>
                  </a:cubicBezTo>
                  <a:cubicBezTo>
                    <a:pt x="1264" y="8705"/>
                    <a:pt x="1282" y="8884"/>
                    <a:pt x="1318" y="9063"/>
                  </a:cubicBezTo>
                  <a:cubicBezTo>
                    <a:pt x="1401" y="9457"/>
                    <a:pt x="1473" y="9856"/>
                    <a:pt x="1545" y="10249"/>
                  </a:cubicBezTo>
                  <a:cubicBezTo>
                    <a:pt x="1562" y="10369"/>
                    <a:pt x="1610" y="10482"/>
                    <a:pt x="1616" y="10607"/>
                  </a:cubicBezTo>
                  <a:cubicBezTo>
                    <a:pt x="1622" y="10798"/>
                    <a:pt x="1652" y="11001"/>
                    <a:pt x="1640" y="11197"/>
                  </a:cubicBezTo>
                  <a:cubicBezTo>
                    <a:pt x="1616" y="11531"/>
                    <a:pt x="1574" y="11871"/>
                    <a:pt x="1503" y="12199"/>
                  </a:cubicBezTo>
                  <a:cubicBezTo>
                    <a:pt x="1497" y="12241"/>
                    <a:pt x="1485" y="12277"/>
                    <a:pt x="1461" y="12306"/>
                  </a:cubicBezTo>
                  <a:cubicBezTo>
                    <a:pt x="1372" y="12438"/>
                    <a:pt x="1318" y="12581"/>
                    <a:pt x="1288" y="12730"/>
                  </a:cubicBezTo>
                  <a:cubicBezTo>
                    <a:pt x="1223" y="13058"/>
                    <a:pt x="1252" y="13362"/>
                    <a:pt x="1545" y="13594"/>
                  </a:cubicBezTo>
                  <a:cubicBezTo>
                    <a:pt x="1634" y="13660"/>
                    <a:pt x="1723" y="13678"/>
                    <a:pt x="1819" y="13612"/>
                  </a:cubicBezTo>
                  <a:cubicBezTo>
                    <a:pt x="1783" y="13535"/>
                    <a:pt x="1759" y="13463"/>
                    <a:pt x="1711" y="13403"/>
                  </a:cubicBezTo>
                  <a:cubicBezTo>
                    <a:pt x="1634" y="13290"/>
                    <a:pt x="1616" y="13153"/>
                    <a:pt x="1622" y="13022"/>
                  </a:cubicBezTo>
                  <a:cubicBezTo>
                    <a:pt x="1634" y="12748"/>
                    <a:pt x="1843" y="12461"/>
                    <a:pt x="2248" y="12515"/>
                  </a:cubicBezTo>
                  <a:cubicBezTo>
                    <a:pt x="2332" y="12521"/>
                    <a:pt x="2409" y="12527"/>
                    <a:pt x="2487" y="12527"/>
                  </a:cubicBezTo>
                  <a:cubicBezTo>
                    <a:pt x="2743" y="12527"/>
                    <a:pt x="2946" y="12724"/>
                    <a:pt x="2963" y="12968"/>
                  </a:cubicBezTo>
                  <a:cubicBezTo>
                    <a:pt x="2981" y="13201"/>
                    <a:pt x="2958" y="13421"/>
                    <a:pt x="2808" y="13618"/>
                  </a:cubicBezTo>
                  <a:cubicBezTo>
                    <a:pt x="2755" y="13624"/>
                    <a:pt x="2755" y="13636"/>
                    <a:pt x="2749" y="13672"/>
                  </a:cubicBezTo>
                  <a:close/>
                  <a:moveTo>
                    <a:pt x="2200" y="12610"/>
                  </a:moveTo>
                  <a:cubicBezTo>
                    <a:pt x="2087" y="12610"/>
                    <a:pt x="1974" y="12610"/>
                    <a:pt x="1878" y="12676"/>
                  </a:cubicBezTo>
                  <a:cubicBezTo>
                    <a:pt x="1664" y="12825"/>
                    <a:pt x="1622" y="13213"/>
                    <a:pt x="1819" y="13445"/>
                  </a:cubicBezTo>
                  <a:cubicBezTo>
                    <a:pt x="1878" y="13511"/>
                    <a:pt x="1938" y="13588"/>
                    <a:pt x="1962" y="13672"/>
                  </a:cubicBezTo>
                  <a:cubicBezTo>
                    <a:pt x="1980" y="13749"/>
                    <a:pt x="2039" y="13809"/>
                    <a:pt x="2093" y="13856"/>
                  </a:cubicBezTo>
                  <a:cubicBezTo>
                    <a:pt x="2218" y="13958"/>
                    <a:pt x="2391" y="13982"/>
                    <a:pt x="2498" y="13797"/>
                  </a:cubicBezTo>
                  <a:cubicBezTo>
                    <a:pt x="2624" y="13564"/>
                    <a:pt x="2695" y="13320"/>
                    <a:pt x="2749" y="13064"/>
                  </a:cubicBezTo>
                  <a:cubicBezTo>
                    <a:pt x="2808" y="12789"/>
                    <a:pt x="2594" y="12575"/>
                    <a:pt x="2320" y="12604"/>
                  </a:cubicBezTo>
                  <a:cubicBezTo>
                    <a:pt x="2290" y="12616"/>
                    <a:pt x="2242" y="12610"/>
                    <a:pt x="2200" y="1261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43"/>
            <p:cNvSpPr/>
            <p:nvPr/>
          </p:nvSpPr>
          <p:spPr>
            <a:xfrm>
              <a:off x="5412553" y="2442673"/>
              <a:ext cx="253008" cy="1077014"/>
            </a:xfrm>
            <a:custGeom>
              <a:rect b="b" l="l" r="r" t="t"/>
              <a:pathLst>
                <a:path extrusionOk="0" h="13558" w="3185">
                  <a:moveTo>
                    <a:pt x="2523" y="13558"/>
                  </a:moveTo>
                  <a:cubicBezTo>
                    <a:pt x="2529" y="13522"/>
                    <a:pt x="2529" y="13510"/>
                    <a:pt x="2541" y="13504"/>
                  </a:cubicBezTo>
                  <a:cubicBezTo>
                    <a:pt x="2696" y="13307"/>
                    <a:pt x="2720" y="13093"/>
                    <a:pt x="2696" y="12854"/>
                  </a:cubicBezTo>
                  <a:cubicBezTo>
                    <a:pt x="2678" y="12610"/>
                    <a:pt x="2469" y="12413"/>
                    <a:pt x="2219" y="12413"/>
                  </a:cubicBezTo>
                  <a:cubicBezTo>
                    <a:pt x="2135" y="12413"/>
                    <a:pt x="2064" y="12407"/>
                    <a:pt x="1980" y="12401"/>
                  </a:cubicBezTo>
                  <a:cubicBezTo>
                    <a:pt x="1569" y="12347"/>
                    <a:pt x="1360" y="12628"/>
                    <a:pt x="1354" y="12908"/>
                  </a:cubicBezTo>
                  <a:cubicBezTo>
                    <a:pt x="1348" y="13039"/>
                    <a:pt x="1360" y="13164"/>
                    <a:pt x="1444" y="13283"/>
                  </a:cubicBezTo>
                  <a:cubicBezTo>
                    <a:pt x="1485" y="13343"/>
                    <a:pt x="1509" y="13421"/>
                    <a:pt x="1545" y="13492"/>
                  </a:cubicBezTo>
                  <a:cubicBezTo>
                    <a:pt x="1444" y="13552"/>
                    <a:pt x="1354" y="13546"/>
                    <a:pt x="1271" y="13480"/>
                  </a:cubicBezTo>
                  <a:cubicBezTo>
                    <a:pt x="979" y="13248"/>
                    <a:pt x="961" y="12944"/>
                    <a:pt x="1014" y="12616"/>
                  </a:cubicBezTo>
                  <a:cubicBezTo>
                    <a:pt x="1050" y="12467"/>
                    <a:pt x="1098" y="12318"/>
                    <a:pt x="1187" y="12192"/>
                  </a:cubicBezTo>
                  <a:cubicBezTo>
                    <a:pt x="1211" y="12163"/>
                    <a:pt x="1223" y="12121"/>
                    <a:pt x="1235" y="12085"/>
                  </a:cubicBezTo>
                  <a:cubicBezTo>
                    <a:pt x="1301" y="11751"/>
                    <a:pt x="1342" y="11417"/>
                    <a:pt x="1366" y="11077"/>
                  </a:cubicBezTo>
                  <a:cubicBezTo>
                    <a:pt x="1384" y="10887"/>
                    <a:pt x="1354" y="10690"/>
                    <a:pt x="1342" y="10493"/>
                  </a:cubicBezTo>
                  <a:cubicBezTo>
                    <a:pt x="1336" y="10374"/>
                    <a:pt x="1283" y="10255"/>
                    <a:pt x="1271" y="10135"/>
                  </a:cubicBezTo>
                  <a:cubicBezTo>
                    <a:pt x="1211" y="9736"/>
                    <a:pt x="1128" y="9343"/>
                    <a:pt x="1044" y="8949"/>
                  </a:cubicBezTo>
                  <a:cubicBezTo>
                    <a:pt x="1009" y="8770"/>
                    <a:pt x="997" y="8591"/>
                    <a:pt x="967" y="8412"/>
                  </a:cubicBezTo>
                  <a:cubicBezTo>
                    <a:pt x="925" y="8180"/>
                    <a:pt x="883" y="7947"/>
                    <a:pt x="859" y="7721"/>
                  </a:cubicBezTo>
                  <a:cubicBezTo>
                    <a:pt x="848" y="7524"/>
                    <a:pt x="836" y="7339"/>
                    <a:pt x="836" y="7143"/>
                  </a:cubicBezTo>
                  <a:cubicBezTo>
                    <a:pt x="830" y="6856"/>
                    <a:pt x="836" y="6564"/>
                    <a:pt x="788" y="6272"/>
                  </a:cubicBezTo>
                  <a:cubicBezTo>
                    <a:pt x="746" y="6081"/>
                    <a:pt x="770" y="5885"/>
                    <a:pt x="770" y="5682"/>
                  </a:cubicBezTo>
                  <a:cubicBezTo>
                    <a:pt x="770" y="5426"/>
                    <a:pt x="764" y="5157"/>
                    <a:pt x="746" y="4895"/>
                  </a:cubicBezTo>
                  <a:cubicBezTo>
                    <a:pt x="734" y="4698"/>
                    <a:pt x="734" y="4501"/>
                    <a:pt x="734" y="4305"/>
                  </a:cubicBezTo>
                  <a:cubicBezTo>
                    <a:pt x="728" y="3971"/>
                    <a:pt x="716" y="3637"/>
                    <a:pt x="704" y="3297"/>
                  </a:cubicBezTo>
                  <a:cubicBezTo>
                    <a:pt x="699" y="3136"/>
                    <a:pt x="639" y="2969"/>
                    <a:pt x="561" y="2832"/>
                  </a:cubicBezTo>
                  <a:cubicBezTo>
                    <a:pt x="496" y="2695"/>
                    <a:pt x="472" y="2564"/>
                    <a:pt x="436" y="2421"/>
                  </a:cubicBezTo>
                  <a:cubicBezTo>
                    <a:pt x="388" y="2248"/>
                    <a:pt x="329" y="2087"/>
                    <a:pt x="228" y="1938"/>
                  </a:cubicBezTo>
                  <a:cubicBezTo>
                    <a:pt x="102" y="1741"/>
                    <a:pt x="1" y="1538"/>
                    <a:pt x="31" y="1282"/>
                  </a:cubicBezTo>
                  <a:cubicBezTo>
                    <a:pt x="61" y="1032"/>
                    <a:pt x="138" y="793"/>
                    <a:pt x="168" y="549"/>
                  </a:cubicBezTo>
                  <a:cubicBezTo>
                    <a:pt x="180" y="418"/>
                    <a:pt x="257" y="394"/>
                    <a:pt x="377" y="465"/>
                  </a:cubicBezTo>
                  <a:cubicBezTo>
                    <a:pt x="406" y="489"/>
                    <a:pt x="436" y="513"/>
                    <a:pt x="460" y="543"/>
                  </a:cubicBezTo>
                  <a:cubicBezTo>
                    <a:pt x="567" y="632"/>
                    <a:pt x="699" y="662"/>
                    <a:pt x="830" y="644"/>
                  </a:cubicBezTo>
                  <a:cubicBezTo>
                    <a:pt x="973" y="632"/>
                    <a:pt x="1128" y="435"/>
                    <a:pt x="1134" y="268"/>
                  </a:cubicBezTo>
                  <a:lnTo>
                    <a:pt x="1134" y="155"/>
                  </a:lnTo>
                  <a:cubicBezTo>
                    <a:pt x="1146" y="6"/>
                    <a:pt x="1175" y="0"/>
                    <a:pt x="1313" y="48"/>
                  </a:cubicBezTo>
                  <a:cubicBezTo>
                    <a:pt x="1664" y="185"/>
                    <a:pt x="1837" y="465"/>
                    <a:pt x="1956" y="805"/>
                  </a:cubicBezTo>
                  <a:cubicBezTo>
                    <a:pt x="1968" y="847"/>
                    <a:pt x="1980" y="900"/>
                    <a:pt x="1968" y="942"/>
                  </a:cubicBezTo>
                  <a:cubicBezTo>
                    <a:pt x="1968" y="1020"/>
                    <a:pt x="1933" y="1061"/>
                    <a:pt x="1849" y="1073"/>
                  </a:cubicBezTo>
                  <a:cubicBezTo>
                    <a:pt x="1790" y="1079"/>
                    <a:pt x="1730" y="1079"/>
                    <a:pt x="1670" y="1079"/>
                  </a:cubicBezTo>
                  <a:cubicBezTo>
                    <a:pt x="1575" y="1079"/>
                    <a:pt x="1485" y="1115"/>
                    <a:pt x="1444" y="1199"/>
                  </a:cubicBezTo>
                  <a:cubicBezTo>
                    <a:pt x="1330" y="1431"/>
                    <a:pt x="1223" y="1658"/>
                    <a:pt x="1283" y="1926"/>
                  </a:cubicBezTo>
                  <a:cubicBezTo>
                    <a:pt x="1325" y="2075"/>
                    <a:pt x="1390" y="2206"/>
                    <a:pt x="1521" y="2284"/>
                  </a:cubicBezTo>
                  <a:cubicBezTo>
                    <a:pt x="1694" y="2391"/>
                    <a:pt x="1724" y="2600"/>
                    <a:pt x="1611" y="2773"/>
                  </a:cubicBezTo>
                  <a:cubicBezTo>
                    <a:pt x="1521" y="2904"/>
                    <a:pt x="1456" y="3059"/>
                    <a:pt x="1426" y="3226"/>
                  </a:cubicBezTo>
                  <a:cubicBezTo>
                    <a:pt x="1384" y="3458"/>
                    <a:pt x="1342" y="3685"/>
                    <a:pt x="1325" y="3917"/>
                  </a:cubicBezTo>
                  <a:cubicBezTo>
                    <a:pt x="1301" y="4144"/>
                    <a:pt x="1342" y="4352"/>
                    <a:pt x="1366" y="4567"/>
                  </a:cubicBezTo>
                  <a:cubicBezTo>
                    <a:pt x="1390" y="4782"/>
                    <a:pt x="1384" y="4990"/>
                    <a:pt x="1390" y="5205"/>
                  </a:cubicBezTo>
                  <a:cubicBezTo>
                    <a:pt x="1390" y="5277"/>
                    <a:pt x="1396" y="5336"/>
                    <a:pt x="1402" y="5402"/>
                  </a:cubicBezTo>
                  <a:cubicBezTo>
                    <a:pt x="1450" y="5676"/>
                    <a:pt x="1450" y="5950"/>
                    <a:pt x="1485" y="6219"/>
                  </a:cubicBezTo>
                  <a:cubicBezTo>
                    <a:pt x="1563" y="6749"/>
                    <a:pt x="1575" y="7280"/>
                    <a:pt x="1682" y="7798"/>
                  </a:cubicBezTo>
                  <a:cubicBezTo>
                    <a:pt x="1742" y="8085"/>
                    <a:pt x="1760" y="8365"/>
                    <a:pt x="1831" y="8651"/>
                  </a:cubicBezTo>
                  <a:cubicBezTo>
                    <a:pt x="1921" y="9015"/>
                    <a:pt x="1939" y="9390"/>
                    <a:pt x="2016" y="9748"/>
                  </a:cubicBezTo>
                  <a:cubicBezTo>
                    <a:pt x="2100" y="10135"/>
                    <a:pt x="2171" y="10511"/>
                    <a:pt x="2290" y="10893"/>
                  </a:cubicBezTo>
                  <a:cubicBezTo>
                    <a:pt x="2320" y="11000"/>
                    <a:pt x="2350" y="11101"/>
                    <a:pt x="2368" y="11209"/>
                  </a:cubicBezTo>
                  <a:cubicBezTo>
                    <a:pt x="2398" y="11405"/>
                    <a:pt x="2457" y="11602"/>
                    <a:pt x="2505" y="11793"/>
                  </a:cubicBezTo>
                  <a:cubicBezTo>
                    <a:pt x="2565" y="12002"/>
                    <a:pt x="2714" y="12145"/>
                    <a:pt x="2863" y="12288"/>
                  </a:cubicBezTo>
                  <a:cubicBezTo>
                    <a:pt x="3119" y="12532"/>
                    <a:pt x="3185" y="12884"/>
                    <a:pt x="3036" y="13206"/>
                  </a:cubicBezTo>
                  <a:cubicBezTo>
                    <a:pt x="2970" y="13343"/>
                    <a:pt x="2881" y="13444"/>
                    <a:pt x="2732" y="13486"/>
                  </a:cubicBezTo>
                  <a:cubicBezTo>
                    <a:pt x="2702" y="13510"/>
                    <a:pt x="2618" y="13546"/>
                    <a:pt x="2523" y="1355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43"/>
            <p:cNvSpPr/>
            <p:nvPr/>
          </p:nvSpPr>
          <p:spPr>
            <a:xfrm>
              <a:off x="5524325" y="3432949"/>
              <a:ext cx="93418" cy="111371"/>
            </a:xfrm>
            <a:custGeom>
              <a:rect b="b" l="l" r="r" t="t"/>
              <a:pathLst>
                <a:path extrusionOk="0" h="1402" w="1176">
                  <a:moveTo>
                    <a:pt x="567" y="30"/>
                  </a:moveTo>
                  <a:lnTo>
                    <a:pt x="693" y="30"/>
                  </a:lnTo>
                  <a:cubicBezTo>
                    <a:pt x="967" y="1"/>
                    <a:pt x="1175" y="215"/>
                    <a:pt x="1122" y="495"/>
                  </a:cubicBezTo>
                  <a:cubicBezTo>
                    <a:pt x="1074" y="746"/>
                    <a:pt x="997" y="1002"/>
                    <a:pt x="871" y="1223"/>
                  </a:cubicBezTo>
                  <a:cubicBezTo>
                    <a:pt x="764" y="1402"/>
                    <a:pt x="597" y="1390"/>
                    <a:pt x="466" y="1282"/>
                  </a:cubicBezTo>
                  <a:cubicBezTo>
                    <a:pt x="412" y="1241"/>
                    <a:pt x="353" y="1175"/>
                    <a:pt x="335" y="1098"/>
                  </a:cubicBezTo>
                  <a:cubicBezTo>
                    <a:pt x="305" y="1014"/>
                    <a:pt x="251" y="943"/>
                    <a:pt x="192" y="871"/>
                  </a:cubicBezTo>
                  <a:cubicBezTo>
                    <a:pt x="1" y="644"/>
                    <a:pt x="37" y="257"/>
                    <a:pt x="251" y="108"/>
                  </a:cubicBezTo>
                  <a:cubicBezTo>
                    <a:pt x="347" y="36"/>
                    <a:pt x="454" y="36"/>
                    <a:pt x="567" y="3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43"/>
            <p:cNvSpPr/>
            <p:nvPr/>
          </p:nvSpPr>
          <p:spPr>
            <a:xfrm>
              <a:off x="5793862" y="3502140"/>
              <a:ext cx="274774" cy="1067084"/>
            </a:xfrm>
            <a:custGeom>
              <a:rect b="b" l="l" r="r" t="t"/>
              <a:pathLst>
                <a:path extrusionOk="0" h="13433" w="3459">
                  <a:moveTo>
                    <a:pt x="2856" y="757"/>
                  </a:moveTo>
                  <a:cubicBezTo>
                    <a:pt x="2874" y="888"/>
                    <a:pt x="2808" y="1014"/>
                    <a:pt x="2820" y="1151"/>
                  </a:cubicBezTo>
                  <a:cubicBezTo>
                    <a:pt x="2838" y="1270"/>
                    <a:pt x="2850" y="1389"/>
                    <a:pt x="2898" y="1508"/>
                  </a:cubicBezTo>
                  <a:cubicBezTo>
                    <a:pt x="2969" y="1693"/>
                    <a:pt x="2934" y="1872"/>
                    <a:pt x="2868" y="2051"/>
                  </a:cubicBezTo>
                  <a:cubicBezTo>
                    <a:pt x="2808" y="2206"/>
                    <a:pt x="2731" y="2355"/>
                    <a:pt x="2647" y="2498"/>
                  </a:cubicBezTo>
                  <a:cubicBezTo>
                    <a:pt x="2516" y="2737"/>
                    <a:pt x="2457" y="2987"/>
                    <a:pt x="2433" y="3261"/>
                  </a:cubicBezTo>
                  <a:cubicBezTo>
                    <a:pt x="2415" y="3392"/>
                    <a:pt x="2409" y="3535"/>
                    <a:pt x="2385" y="3667"/>
                  </a:cubicBezTo>
                  <a:cubicBezTo>
                    <a:pt x="2349" y="3869"/>
                    <a:pt x="2349" y="4072"/>
                    <a:pt x="2343" y="4269"/>
                  </a:cubicBezTo>
                  <a:cubicBezTo>
                    <a:pt x="2337" y="4388"/>
                    <a:pt x="2308" y="4501"/>
                    <a:pt x="2290" y="4615"/>
                  </a:cubicBezTo>
                  <a:cubicBezTo>
                    <a:pt x="2272" y="4770"/>
                    <a:pt x="2272" y="4925"/>
                    <a:pt x="2236" y="5092"/>
                  </a:cubicBezTo>
                  <a:cubicBezTo>
                    <a:pt x="2218" y="5211"/>
                    <a:pt x="2230" y="5330"/>
                    <a:pt x="2236" y="5449"/>
                  </a:cubicBezTo>
                  <a:cubicBezTo>
                    <a:pt x="2248" y="5580"/>
                    <a:pt x="2248" y="5718"/>
                    <a:pt x="2218" y="5843"/>
                  </a:cubicBezTo>
                  <a:cubicBezTo>
                    <a:pt x="2147" y="6194"/>
                    <a:pt x="2141" y="6546"/>
                    <a:pt x="2069" y="6892"/>
                  </a:cubicBezTo>
                  <a:cubicBezTo>
                    <a:pt x="2021" y="7089"/>
                    <a:pt x="2051" y="7297"/>
                    <a:pt x="2009" y="7500"/>
                  </a:cubicBezTo>
                  <a:cubicBezTo>
                    <a:pt x="1950" y="7786"/>
                    <a:pt x="2015" y="8096"/>
                    <a:pt x="1974" y="8383"/>
                  </a:cubicBezTo>
                  <a:cubicBezTo>
                    <a:pt x="1926" y="8699"/>
                    <a:pt x="1956" y="9009"/>
                    <a:pt x="1920" y="9325"/>
                  </a:cubicBezTo>
                  <a:cubicBezTo>
                    <a:pt x="1902" y="9468"/>
                    <a:pt x="1926" y="9605"/>
                    <a:pt x="1932" y="9754"/>
                  </a:cubicBezTo>
                  <a:cubicBezTo>
                    <a:pt x="1932" y="9855"/>
                    <a:pt x="1956" y="9945"/>
                    <a:pt x="1950" y="10040"/>
                  </a:cubicBezTo>
                  <a:cubicBezTo>
                    <a:pt x="1950" y="10111"/>
                    <a:pt x="1974" y="10195"/>
                    <a:pt x="2004" y="10272"/>
                  </a:cubicBezTo>
                  <a:cubicBezTo>
                    <a:pt x="2111" y="10553"/>
                    <a:pt x="2159" y="10851"/>
                    <a:pt x="2123" y="11155"/>
                  </a:cubicBezTo>
                  <a:cubicBezTo>
                    <a:pt x="2105" y="11262"/>
                    <a:pt x="2099" y="11363"/>
                    <a:pt x="2087" y="11471"/>
                  </a:cubicBezTo>
                  <a:cubicBezTo>
                    <a:pt x="2087" y="11590"/>
                    <a:pt x="2051" y="11703"/>
                    <a:pt x="1932" y="11763"/>
                  </a:cubicBezTo>
                  <a:cubicBezTo>
                    <a:pt x="1890" y="11781"/>
                    <a:pt x="1878" y="11811"/>
                    <a:pt x="1902" y="11864"/>
                  </a:cubicBezTo>
                  <a:cubicBezTo>
                    <a:pt x="1932" y="11930"/>
                    <a:pt x="1980" y="11984"/>
                    <a:pt x="2027" y="12019"/>
                  </a:cubicBezTo>
                  <a:cubicBezTo>
                    <a:pt x="2188" y="12133"/>
                    <a:pt x="2361" y="12210"/>
                    <a:pt x="2546" y="12258"/>
                  </a:cubicBezTo>
                  <a:cubicBezTo>
                    <a:pt x="2737" y="12311"/>
                    <a:pt x="2910" y="12425"/>
                    <a:pt x="3071" y="12538"/>
                  </a:cubicBezTo>
                  <a:cubicBezTo>
                    <a:pt x="3184" y="12610"/>
                    <a:pt x="3291" y="12687"/>
                    <a:pt x="3381" y="12788"/>
                  </a:cubicBezTo>
                  <a:cubicBezTo>
                    <a:pt x="3446" y="12872"/>
                    <a:pt x="3458" y="12961"/>
                    <a:pt x="3458" y="13057"/>
                  </a:cubicBezTo>
                  <a:cubicBezTo>
                    <a:pt x="3458" y="13122"/>
                    <a:pt x="3416" y="13164"/>
                    <a:pt x="3357" y="13194"/>
                  </a:cubicBezTo>
                  <a:cubicBezTo>
                    <a:pt x="3160" y="13283"/>
                    <a:pt x="2969" y="13355"/>
                    <a:pt x="2755" y="13402"/>
                  </a:cubicBezTo>
                  <a:cubicBezTo>
                    <a:pt x="2695" y="13408"/>
                    <a:pt x="2641" y="13402"/>
                    <a:pt x="2582" y="13391"/>
                  </a:cubicBezTo>
                  <a:cubicBezTo>
                    <a:pt x="2439" y="13373"/>
                    <a:pt x="2296" y="13349"/>
                    <a:pt x="2159" y="13379"/>
                  </a:cubicBezTo>
                  <a:cubicBezTo>
                    <a:pt x="1950" y="13432"/>
                    <a:pt x="1747" y="13373"/>
                    <a:pt x="1538" y="13331"/>
                  </a:cubicBezTo>
                  <a:cubicBezTo>
                    <a:pt x="1473" y="13325"/>
                    <a:pt x="1401" y="13319"/>
                    <a:pt x="1330" y="13319"/>
                  </a:cubicBezTo>
                  <a:cubicBezTo>
                    <a:pt x="1181" y="13325"/>
                    <a:pt x="1044" y="13301"/>
                    <a:pt x="912" y="13236"/>
                  </a:cubicBezTo>
                  <a:cubicBezTo>
                    <a:pt x="847" y="13200"/>
                    <a:pt x="787" y="13194"/>
                    <a:pt x="710" y="13224"/>
                  </a:cubicBezTo>
                  <a:cubicBezTo>
                    <a:pt x="549" y="13295"/>
                    <a:pt x="412" y="13206"/>
                    <a:pt x="269" y="13164"/>
                  </a:cubicBezTo>
                  <a:cubicBezTo>
                    <a:pt x="227" y="13146"/>
                    <a:pt x="179" y="13075"/>
                    <a:pt x="191" y="13021"/>
                  </a:cubicBezTo>
                  <a:cubicBezTo>
                    <a:pt x="203" y="12854"/>
                    <a:pt x="120" y="12705"/>
                    <a:pt x="102" y="12556"/>
                  </a:cubicBezTo>
                  <a:cubicBezTo>
                    <a:pt x="78" y="12419"/>
                    <a:pt x="60" y="12288"/>
                    <a:pt x="102" y="12150"/>
                  </a:cubicBezTo>
                  <a:cubicBezTo>
                    <a:pt x="131" y="12043"/>
                    <a:pt x="143" y="11942"/>
                    <a:pt x="161" y="11834"/>
                  </a:cubicBezTo>
                  <a:cubicBezTo>
                    <a:pt x="173" y="11769"/>
                    <a:pt x="173" y="11691"/>
                    <a:pt x="161" y="11626"/>
                  </a:cubicBezTo>
                  <a:cubicBezTo>
                    <a:pt x="90" y="11363"/>
                    <a:pt x="78" y="11107"/>
                    <a:pt x="24" y="10845"/>
                  </a:cubicBezTo>
                  <a:cubicBezTo>
                    <a:pt x="0" y="10737"/>
                    <a:pt x="48" y="10630"/>
                    <a:pt x="84" y="10523"/>
                  </a:cubicBezTo>
                  <a:cubicBezTo>
                    <a:pt x="173" y="10225"/>
                    <a:pt x="281" y="9945"/>
                    <a:pt x="346" y="9635"/>
                  </a:cubicBezTo>
                  <a:cubicBezTo>
                    <a:pt x="441" y="9175"/>
                    <a:pt x="495" y="8704"/>
                    <a:pt x="555" y="8233"/>
                  </a:cubicBezTo>
                  <a:cubicBezTo>
                    <a:pt x="579" y="8067"/>
                    <a:pt x="561" y="7888"/>
                    <a:pt x="561" y="7709"/>
                  </a:cubicBezTo>
                  <a:cubicBezTo>
                    <a:pt x="567" y="7238"/>
                    <a:pt x="626" y="6773"/>
                    <a:pt x="596" y="6308"/>
                  </a:cubicBezTo>
                  <a:cubicBezTo>
                    <a:pt x="567" y="5759"/>
                    <a:pt x="579" y="5223"/>
                    <a:pt x="567" y="4680"/>
                  </a:cubicBezTo>
                  <a:cubicBezTo>
                    <a:pt x="567" y="4406"/>
                    <a:pt x="585" y="4132"/>
                    <a:pt x="608" y="3857"/>
                  </a:cubicBezTo>
                  <a:cubicBezTo>
                    <a:pt x="650" y="3267"/>
                    <a:pt x="644" y="2677"/>
                    <a:pt x="489" y="2099"/>
                  </a:cubicBezTo>
                  <a:cubicBezTo>
                    <a:pt x="406" y="1783"/>
                    <a:pt x="322" y="1455"/>
                    <a:pt x="286" y="1127"/>
                  </a:cubicBezTo>
                  <a:cubicBezTo>
                    <a:pt x="269" y="954"/>
                    <a:pt x="251" y="793"/>
                    <a:pt x="340" y="626"/>
                  </a:cubicBezTo>
                  <a:cubicBezTo>
                    <a:pt x="376" y="555"/>
                    <a:pt x="418" y="477"/>
                    <a:pt x="495" y="429"/>
                  </a:cubicBezTo>
                  <a:cubicBezTo>
                    <a:pt x="525" y="405"/>
                    <a:pt x="555" y="376"/>
                    <a:pt x="579" y="352"/>
                  </a:cubicBezTo>
                  <a:cubicBezTo>
                    <a:pt x="817" y="95"/>
                    <a:pt x="1127" y="24"/>
                    <a:pt x="1461" y="12"/>
                  </a:cubicBezTo>
                  <a:cubicBezTo>
                    <a:pt x="1604" y="0"/>
                    <a:pt x="1741" y="54"/>
                    <a:pt x="1860" y="119"/>
                  </a:cubicBezTo>
                  <a:cubicBezTo>
                    <a:pt x="1986" y="197"/>
                    <a:pt x="2117" y="233"/>
                    <a:pt x="2266" y="227"/>
                  </a:cubicBezTo>
                  <a:cubicBezTo>
                    <a:pt x="2492" y="209"/>
                    <a:pt x="2647" y="346"/>
                    <a:pt x="2796" y="477"/>
                  </a:cubicBezTo>
                  <a:cubicBezTo>
                    <a:pt x="2850" y="525"/>
                    <a:pt x="2856" y="590"/>
                    <a:pt x="2856" y="757"/>
                  </a:cubicBezTo>
                  <a:close/>
                  <a:moveTo>
                    <a:pt x="1723" y="12931"/>
                  </a:moveTo>
                  <a:cubicBezTo>
                    <a:pt x="1854" y="12931"/>
                    <a:pt x="1980" y="12961"/>
                    <a:pt x="2105" y="12991"/>
                  </a:cubicBezTo>
                  <a:cubicBezTo>
                    <a:pt x="2296" y="13033"/>
                    <a:pt x="2510" y="13027"/>
                    <a:pt x="2677" y="13122"/>
                  </a:cubicBezTo>
                  <a:cubicBezTo>
                    <a:pt x="2814" y="13206"/>
                    <a:pt x="2934" y="13206"/>
                    <a:pt x="3059" y="13140"/>
                  </a:cubicBezTo>
                  <a:cubicBezTo>
                    <a:pt x="3071" y="13134"/>
                    <a:pt x="3089" y="13134"/>
                    <a:pt x="3100" y="13122"/>
                  </a:cubicBezTo>
                  <a:cubicBezTo>
                    <a:pt x="3172" y="13092"/>
                    <a:pt x="3267" y="13104"/>
                    <a:pt x="3279" y="13015"/>
                  </a:cubicBezTo>
                  <a:cubicBezTo>
                    <a:pt x="3291" y="12920"/>
                    <a:pt x="3190" y="12896"/>
                    <a:pt x="3130" y="12848"/>
                  </a:cubicBezTo>
                  <a:cubicBezTo>
                    <a:pt x="2940" y="12717"/>
                    <a:pt x="2707" y="12657"/>
                    <a:pt x="2492" y="12568"/>
                  </a:cubicBezTo>
                  <a:cubicBezTo>
                    <a:pt x="2272" y="12478"/>
                    <a:pt x="2045" y="12377"/>
                    <a:pt x="1926" y="12156"/>
                  </a:cubicBezTo>
                  <a:cubicBezTo>
                    <a:pt x="1825" y="11954"/>
                    <a:pt x="1688" y="11799"/>
                    <a:pt x="1467" y="11733"/>
                  </a:cubicBezTo>
                  <a:cubicBezTo>
                    <a:pt x="1449" y="11733"/>
                    <a:pt x="1449" y="11727"/>
                    <a:pt x="1449" y="11715"/>
                  </a:cubicBezTo>
                  <a:cubicBezTo>
                    <a:pt x="1509" y="11715"/>
                    <a:pt x="1568" y="11691"/>
                    <a:pt x="1622" y="11721"/>
                  </a:cubicBezTo>
                  <a:cubicBezTo>
                    <a:pt x="1682" y="11751"/>
                    <a:pt x="1717" y="11721"/>
                    <a:pt x="1765" y="11679"/>
                  </a:cubicBezTo>
                  <a:cubicBezTo>
                    <a:pt x="1956" y="11465"/>
                    <a:pt x="1980" y="11203"/>
                    <a:pt x="1920" y="10946"/>
                  </a:cubicBezTo>
                  <a:cubicBezTo>
                    <a:pt x="1843" y="10648"/>
                    <a:pt x="1783" y="10362"/>
                    <a:pt x="1771" y="10052"/>
                  </a:cubicBezTo>
                  <a:cubicBezTo>
                    <a:pt x="1747" y="9480"/>
                    <a:pt x="1753" y="8907"/>
                    <a:pt x="1783" y="8335"/>
                  </a:cubicBezTo>
                  <a:cubicBezTo>
                    <a:pt x="1807" y="7953"/>
                    <a:pt x="1813" y="7584"/>
                    <a:pt x="1860" y="7202"/>
                  </a:cubicBezTo>
                  <a:cubicBezTo>
                    <a:pt x="1914" y="6677"/>
                    <a:pt x="1932" y="6147"/>
                    <a:pt x="1950" y="5628"/>
                  </a:cubicBezTo>
                  <a:cubicBezTo>
                    <a:pt x="1950" y="5563"/>
                    <a:pt x="1950" y="5503"/>
                    <a:pt x="1956" y="5437"/>
                  </a:cubicBezTo>
                  <a:cubicBezTo>
                    <a:pt x="1986" y="4770"/>
                    <a:pt x="2045" y="4108"/>
                    <a:pt x="2105" y="3446"/>
                  </a:cubicBezTo>
                  <a:cubicBezTo>
                    <a:pt x="2147" y="2951"/>
                    <a:pt x="2278" y="2492"/>
                    <a:pt x="2641" y="2134"/>
                  </a:cubicBezTo>
                  <a:cubicBezTo>
                    <a:pt x="2719" y="2057"/>
                    <a:pt x="2737" y="1967"/>
                    <a:pt x="2737" y="1872"/>
                  </a:cubicBezTo>
                  <a:cubicBezTo>
                    <a:pt x="2737" y="1747"/>
                    <a:pt x="2707" y="1628"/>
                    <a:pt x="2659" y="1520"/>
                  </a:cubicBezTo>
                  <a:cubicBezTo>
                    <a:pt x="2576" y="1365"/>
                    <a:pt x="2552" y="1204"/>
                    <a:pt x="2624" y="1031"/>
                  </a:cubicBezTo>
                  <a:cubicBezTo>
                    <a:pt x="2659" y="954"/>
                    <a:pt x="2677" y="882"/>
                    <a:pt x="2677" y="799"/>
                  </a:cubicBezTo>
                  <a:cubicBezTo>
                    <a:pt x="2683" y="584"/>
                    <a:pt x="2558" y="465"/>
                    <a:pt x="2343" y="489"/>
                  </a:cubicBezTo>
                  <a:cubicBezTo>
                    <a:pt x="2254" y="495"/>
                    <a:pt x="2164" y="537"/>
                    <a:pt x="2075" y="519"/>
                  </a:cubicBezTo>
                  <a:cubicBezTo>
                    <a:pt x="1854" y="471"/>
                    <a:pt x="1664" y="549"/>
                    <a:pt x="1497" y="680"/>
                  </a:cubicBezTo>
                  <a:cubicBezTo>
                    <a:pt x="1473" y="704"/>
                    <a:pt x="1443" y="739"/>
                    <a:pt x="1389" y="686"/>
                  </a:cubicBezTo>
                  <a:cubicBezTo>
                    <a:pt x="1509" y="507"/>
                    <a:pt x="1682" y="405"/>
                    <a:pt x="1920" y="352"/>
                  </a:cubicBezTo>
                  <a:cubicBezTo>
                    <a:pt x="1741" y="262"/>
                    <a:pt x="1604" y="161"/>
                    <a:pt x="1425" y="173"/>
                  </a:cubicBezTo>
                  <a:cubicBezTo>
                    <a:pt x="1067" y="197"/>
                    <a:pt x="823" y="382"/>
                    <a:pt x="644" y="674"/>
                  </a:cubicBezTo>
                  <a:cubicBezTo>
                    <a:pt x="555" y="823"/>
                    <a:pt x="525" y="972"/>
                    <a:pt x="555" y="1145"/>
                  </a:cubicBezTo>
                  <a:cubicBezTo>
                    <a:pt x="620" y="1550"/>
                    <a:pt x="746" y="1950"/>
                    <a:pt x="811" y="2355"/>
                  </a:cubicBezTo>
                  <a:cubicBezTo>
                    <a:pt x="841" y="2576"/>
                    <a:pt x="877" y="2784"/>
                    <a:pt x="889" y="2999"/>
                  </a:cubicBezTo>
                  <a:cubicBezTo>
                    <a:pt x="918" y="3416"/>
                    <a:pt x="907" y="3822"/>
                    <a:pt x="859" y="4233"/>
                  </a:cubicBezTo>
                  <a:cubicBezTo>
                    <a:pt x="835" y="4436"/>
                    <a:pt x="805" y="4638"/>
                    <a:pt x="823" y="4835"/>
                  </a:cubicBezTo>
                  <a:cubicBezTo>
                    <a:pt x="835" y="5205"/>
                    <a:pt x="817" y="5568"/>
                    <a:pt x="853" y="5932"/>
                  </a:cubicBezTo>
                  <a:cubicBezTo>
                    <a:pt x="871" y="6117"/>
                    <a:pt x="877" y="6314"/>
                    <a:pt x="859" y="6505"/>
                  </a:cubicBezTo>
                  <a:cubicBezTo>
                    <a:pt x="847" y="6761"/>
                    <a:pt x="847" y="7011"/>
                    <a:pt x="847" y="7268"/>
                  </a:cubicBezTo>
                  <a:cubicBezTo>
                    <a:pt x="853" y="7631"/>
                    <a:pt x="853" y="8001"/>
                    <a:pt x="775" y="8365"/>
                  </a:cubicBezTo>
                  <a:cubicBezTo>
                    <a:pt x="728" y="8633"/>
                    <a:pt x="686" y="8907"/>
                    <a:pt x="656" y="9181"/>
                  </a:cubicBezTo>
                  <a:cubicBezTo>
                    <a:pt x="626" y="9432"/>
                    <a:pt x="579" y="9670"/>
                    <a:pt x="477" y="9891"/>
                  </a:cubicBezTo>
                  <a:cubicBezTo>
                    <a:pt x="400" y="10100"/>
                    <a:pt x="340" y="10314"/>
                    <a:pt x="239" y="10517"/>
                  </a:cubicBezTo>
                  <a:cubicBezTo>
                    <a:pt x="197" y="10606"/>
                    <a:pt x="191" y="10714"/>
                    <a:pt x="173" y="10809"/>
                  </a:cubicBezTo>
                  <a:cubicBezTo>
                    <a:pt x="161" y="10881"/>
                    <a:pt x="173" y="10958"/>
                    <a:pt x="209" y="11024"/>
                  </a:cubicBezTo>
                  <a:cubicBezTo>
                    <a:pt x="286" y="11173"/>
                    <a:pt x="322" y="11191"/>
                    <a:pt x="471" y="11113"/>
                  </a:cubicBezTo>
                  <a:cubicBezTo>
                    <a:pt x="579" y="11059"/>
                    <a:pt x="674" y="10988"/>
                    <a:pt x="775" y="10952"/>
                  </a:cubicBezTo>
                  <a:cubicBezTo>
                    <a:pt x="978" y="10875"/>
                    <a:pt x="1187" y="10821"/>
                    <a:pt x="1372" y="10988"/>
                  </a:cubicBezTo>
                  <a:cubicBezTo>
                    <a:pt x="1449" y="11053"/>
                    <a:pt x="1509" y="11137"/>
                    <a:pt x="1580" y="11203"/>
                  </a:cubicBezTo>
                  <a:cubicBezTo>
                    <a:pt x="1628" y="11238"/>
                    <a:pt x="1634" y="11292"/>
                    <a:pt x="1622" y="11369"/>
                  </a:cubicBezTo>
                  <a:cubicBezTo>
                    <a:pt x="1515" y="11238"/>
                    <a:pt x="1372" y="11179"/>
                    <a:pt x="1252" y="11089"/>
                  </a:cubicBezTo>
                  <a:cubicBezTo>
                    <a:pt x="1175" y="11024"/>
                    <a:pt x="1085" y="11018"/>
                    <a:pt x="984" y="11030"/>
                  </a:cubicBezTo>
                  <a:cubicBezTo>
                    <a:pt x="757" y="11059"/>
                    <a:pt x="567" y="11208"/>
                    <a:pt x="346" y="11238"/>
                  </a:cubicBezTo>
                  <a:cubicBezTo>
                    <a:pt x="340" y="11298"/>
                    <a:pt x="370" y="11340"/>
                    <a:pt x="376" y="11375"/>
                  </a:cubicBezTo>
                  <a:cubicBezTo>
                    <a:pt x="400" y="11489"/>
                    <a:pt x="447" y="11596"/>
                    <a:pt x="412" y="11715"/>
                  </a:cubicBezTo>
                  <a:cubicBezTo>
                    <a:pt x="370" y="11846"/>
                    <a:pt x="346" y="11984"/>
                    <a:pt x="281" y="12103"/>
                  </a:cubicBezTo>
                  <a:cubicBezTo>
                    <a:pt x="233" y="12180"/>
                    <a:pt x="227" y="12270"/>
                    <a:pt x="263" y="12353"/>
                  </a:cubicBezTo>
                  <a:cubicBezTo>
                    <a:pt x="316" y="12478"/>
                    <a:pt x="346" y="12604"/>
                    <a:pt x="352" y="12741"/>
                  </a:cubicBezTo>
                  <a:cubicBezTo>
                    <a:pt x="358" y="12800"/>
                    <a:pt x="370" y="12860"/>
                    <a:pt x="388" y="12908"/>
                  </a:cubicBezTo>
                  <a:cubicBezTo>
                    <a:pt x="418" y="13009"/>
                    <a:pt x="471" y="13039"/>
                    <a:pt x="567" y="13021"/>
                  </a:cubicBezTo>
                  <a:cubicBezTo>
                    <a:pt x="650" y="13015"/>
                    <a:pt x="728" y="12991"/>
                    <a:pt x="805" y="13015"/>
                  </a:cubicBezTo>
                  <a:cubicBezTo>
                    <a:pt x="829" y="13021"/>
                    <a:pt x="865" y="13015"/>
                    <a:pt x="877" y="12991"/>
                  </a:cubicBezTo>
                  <a:cubicBezTo>
                    <a:pt x="889" y="12961"/>
                    <a:pt x="871" y="12937"/>
                    <a:pt x="853" y="12920"/>
                  </a:cubicBezTo>
                  <a:cubicBezTo>
                    <a:pt x="823" y="12878"/>
                    <a:pt x="787" y="12836"/>
                    <a:pt x="757" y="12800"/>
                  </a:cubicBezTo>
                  <a:cubicBezTo>
                    <a:pt x="907" y="12681"/>
                    <a:pt x="948" y="12693"/>
                    <a:pt x="1038" y="12866"/>
                  </a:cubicBezTo>
                  <a:cubicBezTo>
                    <a:pt x="1044" y="12872"/>
                    <a:pt x="1044" y="12890"/>
                    <a:pt x="1056" y="12896"/>
                  </a:cubicBezTo>
                  <a:cubicBezTo>
                    <a:pt x="1127" y="13069"/>
                    <a:pt x="1175" y="13098"/>
                    <a:pt x="1366" y="13086"/>
                  </a:cubicBezTo>
                  <a:cubicBezTo>
                    <a:pt x="1538" y="13081"/>
                    <a:pt x="1717" y="13069"/>
                    <a:pt x="1884" y="13158"/>
                  </a:cubicBezTo>
                  <a:cubicBezTo>
                    <a:pt x="1950" y="13194"/>
                    <a:pt x="2039" y="13218"/>
                    <a:pt x="2111" y="13200"/>
                  </a:cubicBezTo>
                  <a:cubicBezTo>
                    <a:pt x="2278" y="13188"/>
                    <a:pt x="2433" y="13164"/>
                    <a:pt x="2600" y="13170"/>
                  </a:cubicBezTo>
                  <a:cubicBezTo>
                    <a:pt x="2510" y="13110"/>
                    <a:pt x="2409" y="13081"/>
                    <a:pt x="2302" y="13075"/>
                  </a:cubicBezTo>
                  <a:cubicBezTo>
                    <a:pt x="2099" y="13081"/>
                    <a:pt x="1914" y="12991"/>
                    <a:pt x="1723" y="1293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43"/>
            <p:cNvSpPr/>
            <p:nvPr/>
          </p:nvSpPr>
          <p:spPr>
            <a:xfrm>
              <a:off x="5806652" y="3516280"/>
              <a:ext cx="249195" cy="1036818"/>
            </a:xfrm>
            <a:custGeom>
              <a:rect b="b" l="l" r="r" t="t"/>
              <a:pathLst>
                <a:path extrusionOk="0" h="13052" w="3137">
                  <a:moveTo>
                    <a:pt x="1562" y="12753"/>
                  </a:moveTo>
                  <a:cubicBezTo>
                    <a:pt x="1753" y="12819"/>
                    <a:pt x="1938" y="12903"/>
                    <a:pt x="2141" y="12920"/>
                  </a:cubicBezTo>
                  <a:cubicBezTo>
                    <a:pt x="2242" y="12926"/>
                    <a:pt x="2337" y="12956"/>
                    <a:pt x="2439" y="13016"/>
                  </a:cubicBezTo>
                  <a:cubicBezTo>
                    <a:pt x="2272" y="13010"/>
                    <a:pt x="2111" y="13028"/>
                    <a:pt x="1950" y="13046"/>
                  </a:cubicBezTo>
                  <a:cubicBezTo>
                    <a:pt x="1872" y="13052"/>
                    <a:pt x="1789" y="13040"/>
                    <a:pt x="1723" y="12998"/>
                  </a:cubicBezTo>
                  <a:cubicBezTo>
                    <a:pt x="1556" y="12908"/>
                    <a:pt x="1383" y="12926"/>
                    <a:pt x="1205" y="12932"/>
                  </a:cubicBezTo>
                  <a:cubicBezTo>
                    <a:pt x="1014" y="12938"/>
                    <a:pt x="966" y="12908"/>
                    <a:pt x="895" y="12742"/>
                  </a:cubicBezTo>
                  <a:cubicBezTo>
                    <a:pt x="889" y="12730"/>
                    <a:pt x="889" y="12718"/>
                    <a:pt x="877" y="12712"/>
                  </a:cubicBezTo>
                  <a:cubicBezTo>
                    <a:pt x="787" y="12533"/>
                    <a:pt x="746" y="12521"/>
                    <a:pt x="596" y="12640"/>
                  </a:cubicBezTo>
                  <a:cubicBezTo>
                    <a:pt x="626" y="12682"/>
                    <a:pt x="662" y="12718"/>
                    <a:pt x="692" y="12759"/>
                  </a:cubicBezTo>
                  <a:cubicBezTo>
                    <a:pt x="710" y="12783"/>
                    <a:pt x="728" y="12807"/>
                    <a:pt x="716" y="12837"/>
                  </a:cubicBezTo>
                  <a:cubicBezTo>
                    <a:pt x="698" y="12867"/>
                    <a:pt x="668" y="12867"/>
                    <a:pt x="644" y="12855"/>
                  </a:cubicBezTo>
                  <a:cubicBezTo>
                    <a:pt x="567" y="12837"/>
                    <a:pt x="489" y="12855"/>
                    <a:pt x="406" y="12867"/>
                  </a:cubicBezTo>
                  <a:cubicBezTo>
                    <a:pt x="310" y="12879"/>
                    <a:pt x="257" y="12849"/>
                    <a:pt x="227" y="12753"/>
                  </a:cubicBezTo>
                  <a:cubicBezTo>
                    <a:pt x="209" y="12700"/>
                    <a:pt x="197" y="12640"/>
                    <a:pt x="191" y="12581"/>
                  </a:cubicBezTo>
                  <a:cubicBezTo>
                    <a:pt x="179" y="12449"/>
                    <a:pt x="155" y="12318"/>
                    <a:pt x="102" y="12193"/>
                  </a:cubicBezTo>
                  <a:cubicBezTo>
                    <a:pt x="66" y="12110"/>
                    <a:pt x="72" y="12020"/>
                    <a:pt x="120" y="11949"/>
                  </a:cubicBezTo>
                  <a:cubicBezTo>
                    <a:pt x="185" y="11829"/>
                    <a:pt x="209" y="11686"/>
                    <a:pt x="251" y="11561"/>
                  </a:cubicBezTo>
                  <a:cubicBezTo>
                    <a:pt x="298" y="11442"/>
                    <a:pt x="239" y="11329"/>
                    <a:pt x="215" y="11215"/>
                  </a:cubicBezTo>
                  <a:cubicBezTo>
                    <a:pt x="209" y="11180"/>
                    <a:pt x="179" y="11144"/>
                    <a:pt x="185" y="11084"/>
                  </a:cubicBezTo>
                  <a:cubicBezTo>
                    <a:pt x="406" y="11048"/>
                    <a:pt x="596" y="10905"/>
                    <a:pt x="823" y="10875"/>
                  </a:cubicBezTo>
                  <a:cubicBezTo>
                    <a:pt x="924" y="10858"/>
                    <a:pt x="1014" y="10870"/>
                    <a:pt x="1091" y="10935"/>
                  </a:cubicBezTo>
                  <a:cubicBezTo>
                    <a:pt x="1205" y="11025"/>
                    <a:pt x="1348" y="11084"/>
                    <a:pt x="1461" y="11209"/>
                  </a:cubicBezTo>
                  <a:cubicBezTo>
                    <a:pt x="1473" y="11138"/>
                    <a:pt x="1467" y="11084"/>
                    <a:pt x="1419" y="11048"/>
                  </a:cubicBezTo>
                  <a:cubicBezTo>
                    <a:pt x="1342" y="10977"/>
                    <a:pt x="1288" y="10899"/>
                    <a:pt x="1211" y="10828"/>
                  </a:cubicBezTo>
                  <a:cubicBezTo>
                    <a:pt x="1026" y="10667"/>
                    <a:pt x="817" y="10720"/>
                    <a:pt x="614" y="10792"/>
                  </a:cubicBezTo>
                  <a:cubicBezTo>
                    <a:pt x="507" y="10840"/>
                    <a:pt x="418" y="10911"/>
                    <a:pt x="310" y="10959"/>
                  </a:cubicBezTo>
                  <a:cubicBezTo>
                    <a:pt x="161" y="11030"/>
                    <a:pt x="125" y="11019"/>
                    <a:pt x="48" y="10870"/>
                  </a:cubicBezTo>
                  <a:cubicBezTo>
                    <a:pt x="12" y="10798"/>
                    <a:pt x="0" y="10726"/>
                    <a:pt x="12" y="10649"/>
                  </a:cubicBezTo>
                  <a:cubicBezTo>
                    <a:pt x="36" y="10554"/>
                    <a:pt x="42" y="10452"/>
                    <a:pt x="78" y="10363"/>
                  </a:cubicBezTo>
                  <a:cubicBezTo>
                    <a:pt x="179" y="10160"/>
                    <a:pt x="239" y="9945"/>
                    <a:pt x="316" y="9737"/>
                  </a:cubicBezTo>
                  <a:cubicBezTo>
                    <a:pt x="406" y="9510"/>
                    <a:pt x="465" y="9272"/>
                    <a:pt x="495" y="9027"/>
                  </a:cubicBezTo>
                  <a:cubicBezTo>
                    <a:pt x="537" y="8753"/>
                    <a:pt x="567" y="8473"/>
                    <a:pt x="614" y="8205"/>
                  </a:cubicBezTo>
                  <a:cubicBezTo>
                    <a:pt x="692" y="7841"/>
                    <a:pt x="686" y="7477"/>
                    <a:pt x="686" y="7113"/>
                  </a:cubicBezTo>
                  <a:cubicBezTo>
                    <a:pt x="686" y="6857"/>
                    <a:pt x="674" y="6607"/>
                    <a:pt x="698" y="6350"/>
                  </a:cubicBezTo>
                  <a:cubicBezTo>
                    <a:pt x="716" y="6160"/>
                    <a:pt x="704" y="5963"/>
                    <a:pt x="692" y="5778"/>
                  </a:cubicBezTo>
                  <a:cubicBezTo>
                    <a:pt x="656" y="5414"/>
                    <a:pt x="674" y="5045"/>
                    <a:pt x="662" y="4681"/>
                  </a:cubicBezTo>
                  <a:cubicBezTo>
                    <a:pt x="656" y="4478"/>
                    <a:pt x="686" y="4282"/>
                    <a:pt x="698" y="4079"/>
                  </a:cubicBezTo>
                  <a:cubicBezTo>
                    <a:pt x="746" y="3667"/>
                    <a:pt x="757" y="3250"/>
                    <a:pt x="728" y="2839"/>
                  </a:cubicBezTo>
                  <a:cubicBezTo>
                    <a:pt x="716" y="2624"/>
                    <a:pt x="674" y="2410"/>
                    <a:pt x="650" y="2201"/>
                  </a:cubicBezTo>
                  <a:cubicBezTo>
                    <a:pt x="591" y="1789"/>
                    <a:pt x="459" y="1396"/>
                    <a:pt x="394" y="985"/>
                  </a:cubicBezTo>
                  <a:cubicBezTo>
                    <a:pt x="364" y="812"/>
                    <a:pt x="394" y="657"/>
                    <a:pt x="483" y="514"/>
                  </a:cubicBezTo>
                  <a:cubicBezTo>
                    <a:pt x="662" y="216"/>
                    <a:pt x="918" y="37"/>
                    <a:pt x="1264" y="19"/>
                  </a:cubicBezTo>
                  <a:cubicBezTo>
                    <a:pt x="1455" y="1"/>
                    <a:pt x="1586" y="108"/>
                    <a:pt x="1759" y="198"/>
                  </a:cubicBezTo>
                  <a:cubicBezTo>
                    <a:pt x="1521" y="239"/>
                    <a:pt x="1348" y="353"/>
                    <a:pt x="1228" y="532"/>
                  </a:cubicBezTo>
                  <a:cubicBezTo>
                    <a:pt x="1282" y="585"/>
                    <a:pt x="1312" y="543"/>
                    <a:pt x="1336" y="526"/>
                  </a:cubicBezTo>
                  <a:cubicBezTo>
                    <a:pt x="1503" y="388"/>
                    <a:pt x="1693" y="317"/>
                    <a:pt x="1914" y="359"/>
                  </a:cubicBezTo>
                  <a:cubicBezTo>
                    <a:pt x="2003" y="377"/>
                    <a:pt x="2093" y="335"/>
                    <a:pt x="2182" y="329"/>
                  </a:cubicBezTo>
                  <a:cubicBezTo>
                    <a:pt x="2397" y="305"/>
                    <a:pt x="2522" y="418"/>
                    <a:pt x="2516" y="645"/>
                  </a:cubicBezTo>
                  <a:cubicBezTo>
                    <a:pt x="2516" y="722"/>
                    <a:pt x="2498" y="800"/>
                    <a:pt x="2463" y="871"/>
                  </a:cubicBezTo>
                  <a:cubicBezTo>
                    <a:pt x="2391" y="1044"/>
                    <a:pt x="2415" y="1211"/>
                    <a:pt x="2498" y="1366"/>
                  </a:cubicBezTo>
                  <a:cubicBezTo>
                    <a:pt x="2558" y="1479"/>
                    <a:pt x="2576" y="1599"/>
                    <a:pt x="2576" y="1718"/>
                  </a:cubicBezTo>
                  <a:cubicBezTo>
                    <a:pt x="2576" y="1813"/>
                    <a:pt x="2558" y="1909"/>
                    <a:pt x="2480" y="1974"/>
                  </a:cubicBezTo>
                  <a:cubicBezTo>
                    <a:pt x="2117" y="2332"/>
                    <a:pt x="1992" y="2797"/>
                    <a:pt x="1944" y="3286"/>
                  </a:cubicBezTo>
                  <a:cubicBezTo>
                    <a:pt x="1884" y="3954"/>
                    <a:pt x="1831" y="4615"/>
                    <a:pt x="1795" y="5277"/>
                  </a:cubicBezTo>
                  <a:cubicBezTo>
                    <a:pt x="1795" y="5343"/>
                    <a:pt x="1789" y="5402"/>
                    <a:pt x="1789" y="5474"/>
                  </a:cubicBezTo>
                  <a:cubicBezTo>
                    <a:pt x="1771" y="5999"/>
                    <a:pt x="1753" y="6523"/>
                    <a:pt x="1699" y="7042"/>
                  </a:cubicBezTo>
                  <a:cubicBezTo>
                    <a:pt x="1664" y="7418"/>
                    <a:pt x="1646" y="7799"/>
                    <a:pt x="1622" y="8175"/>
                  </a:cubicBezTo>
                  <a:cubicBezTo>
                    <a:pt x="1592" y="8753"/>
                    <a:pt x="1586" y="9325"/>
                    <a:pt x="1610" y="9898"/>
                  </a:cubicBezTo>
                  <a:cubicBezTo>
                    <a:pt x="1622" y="10202"/>
                    <a:pt x="1682" y="10494"/>
                    <a:pt x="1759" y="10792"/>
                  </a:cubicBezTo>
                  <a:cubicBezTo>
                    <a:pt x="1825" y="11048"/>
                    <a:pt x="1801" y="11317"/>
                    <a:pt x="1604" y="11525"/>
                  </a:cubicBezTo>
                  <a:cubicBezTo>
                    <a:pt x="1562" y="11567"/>
                    <a:pt x="1521" y="11591"/>
                    <a:pt x="1461" y="11567"/>
                  </a:cubicBezTo>
                  <a:cubicBezTo>
                    <a:pt x="1401" y="11543"/>
                    <a:pt x="1342" y="11561"/>
                    <a:pt x="1288" y="11561"/>
                  </a:cubicBezTo>
                  <a:cubicBezTo>
                    <a:pt x="1282" y="11567"/>
                    <a:pt x="1288" y="11573"/>
                    <a:pt x="1306" y="11573"/>
                  </a:cubicBezTo>
                  <a:cubicBezTo>
                    <a:pt x="1527" y="11645"/>
                    <a:pt x="1664" y="11800"/>
                    <a:pt x="1765" y="12002"/>
                  </a:cubicBezTo>
                  <a:cubicBezTo>
                    <a:pt x="1884" y="12223"/>
                    <a:pt x="2111" y="12318"/>
                    <a:pt x="2331" y="12408"/>
                  </a:cubicBezTo>
                  <a:cubicBezTo>
                    <a:pt x="2546" y="12497"/>
                    <a:pt x="2773" y="12557"/>
                    <a:pt x="2969" y="12694"/>
                  </a:cubicBezTo>
                  <a:cubicBezTo>
                    <a:pt x="3029" y="12736"/>
                    <a:pt x="3136" y="12759"/>
                    <a:pt x="3118" y="12855"/>
                  </a:cubicBezTo>
                  <a:cubicBezTo>
                    <a:pt x="3112" y="12944"/>
                    <a:pt x="3011" y="12938"/>
                    <a:pt x="2939" y="12968"/>
                  </a:cubicBezTo>
                  <a:cubicBezTo>
                    <a:pt x="2928" y="12974"/>
                    <a:pt x="2910" y="12974"/>
                    <a:pt x="2898" y="12986"/>
                  </a:cubicBezTo>
                  <a:cubicBezTo>
                    <a:pt x="2761" y="13052"/>
                    <a:pt x="2653" y="13052"/>
                    <a:pt x="2516" y="12968"/>
                  </a:cubicBezTo>
                  <a:cubicBezTo>
                    <a:pt x="2349" y="12867"/>
                    <a:pt x="2141" y="12879"/>
                    <a:pt x="1944" y="12837"/>
                  </a:cubicBezTo>
                  <a:cubicBezTo>
                    <a:pt x="1819" y="12783"/>
                    <a:pt x="1699" y="12753"/>
                    <a:pt x="1562" y="12753"/>
                  </a:cubicBezTo>
                  <a:close/>
                  <a:moveTo>
                    <a:pt x="1574" y="1879"/>
                  </a:moveTo>
                  <a:cubicBezTo>
                    <a:pt x="1521" y="1897"/>
                    <a:pt x="1527" y="1927"/>
                    <a:pt x="1521" y="1950"/>
                  </a:cubicBezTo>
                  <a:cubicBezTo>
                    <a:pt x="1372" y="2380"/>
                    <a:pt x="1306" y="2827"/>
                    <a:pt x="1336" y="3280"/>
                  </a:cubicBezTo>
                  <a:cubicBezTo>
                    <a:pt x="1348" y="3620"/>
                    <a:pt x="1318" y="3954"/>
                    <a:pt x="1288" y="4282"/>
                  </a:cubicBezTo>
                  <a:cubicBezTo>
                    <a:pt x="1264" y="4586"/>
                    <a:pt x="1217" y="4890"/>
                    <a:pt x="1246" y="5206"/>
                  </a:cubicBezTo>
                  <a:cubicBezTo>
                    <a:pt x="1252" y="5349"/>
                    <a:pt x="1246" y="5486"/>
                    <a:pt x="1228" y="5635"/>
                  </a:cubicBezTo>
                  <a:cubicBezTo>
                    <a:pt x="1169" y="6154"/>
                    <a:pt x="1115" y="6672"/>
                    <a:pt x="1056" y="7185"/>
                  </a:cubicBezTo>
                  <a:cubicBezTo>
                    <a:pt x="1050" y="7286"/>
                    <a:pt x="1020" y="7388"/>
                    <a:pt x="1020" y="7483"/>
                  </a:cubicBezTo>
                  <a:cubicBezTo>
                    <a:pt x="1014" y="7662"/>
                    <a:pt x="990" y="7841"/>
                    <a:pt x="960" y="8020"/>
                  </a:cubicBezTo>
                  <a:cubicBezTo>
                    <a:pt x="930" y="8193"/>
                    <a:pt x="906" y="8365"/>
                    <a:pt x="889" y="8544"/>
                  </a:cubicBezTo>
                  <a:cubicBezTo>
                    <a:pt x="906" y="8538"/>
                    <a:pt x="918" y="8526"/>
                    <a:pt x="924" y="8521"/>
                  </a:cubicBezTo>
                  <a:cubicBezTo>
                    <a:pt x="990" y="8377"/>
                    <a:pt x="990" y="8216"/>
                    <a:pt x="1056" y="8067"/>
                  </a:cubicBezTo>
                  <a:lnTo>
                    <a:pt x="1056" y="8050"/>
                  </a:lnTo>
                  <a:cubicBezTo>
                    <a:pt x="1026" y="7942"/>
                    <a:pt x="1056" y="7841"/>
                    <a:pt x="1103" y="7745"/>
                  </a:cubicBezTo>
                  <a:cubicBezTo>
                    <a:pt x="1127" y="7704"/>
                    <a:pt x="1127" y="7656"/>
                    <a:pt x="1115" y="7602"/>
                  </a:cubicBezTo>
                  <a:cubicBezTo>
                    <a:pt x="1109" y="7561"/>
                    <a:pt x="1109" y="7525"/>
                    <a:pt x="1115" y="7477"/>
                  </a:cubicBezTo>
                  <a:cubicBezTo>
                    <a:pt x="1175" y="7298"/>
                    <a:pt x="1175" y="7108"/>
                    <a:pt x="1193" y="6917"/>
                  </a:cubicBezTo>
                  <a:cubicBezTo>
                    <a:pt x="1199" y="6780"/>
                    <a:pt x="1193" y="6637"/>
                    <a:pt x="1217" y="6493"/>
                  </a:cubicBezTo>
                  <a:cubicBezTo>
                    <a:pt x="1276" y="6100"/>
                    <a:pt x="1318" y="5695"/>
                    <a:pt x="1348" y="5295"/>
                  </a:cubicBezTo>
                  <a:cubicBezTo>
                    <a:pt x="1372" y="4902"/>
                    <a:pt x="1395" y="4514"/>
                    <a:pt x="1431" y="4115"/>
                  </a:cubicBezTo>
                  <a:cubicBezTo>
                    <a:pt x="1455" y="3894"/>
                    <a:pt x="1485" y="3667"/>
                    <a:pt x="1467" y="3453"/>
                  </a:cubicBezTo>
                  <a:cubicBezTo>
                    <a:pt x="1455" y="3274"/>
                    <a:pt x="1431" y="3095"/>
                    <a:pt x="1455" y="2916"/>
                  </a:cubicBezTo>
                  <a:cubicBezTo>
                    <a:pt x="1497" y="2642"/>
                    <a:pt x="1485" y="2356"/>
                    <a:pt x="1580" y="2088"/>
                  </a:cubicBezTo>
                  <a:cubicBezTo>
                    <a:pt x="1586" y="2022"/>
                    <a:pt x="1604" y="1956"/>
                    <a:pt x="1574" y="1879"/>
                  </a:cubicBezTo>
                  <a:close/>
                  <a:moveTo>
                    <a:pt x="2415" y="12783"/>
                  </a:moveTo>
                  <a:cubicBezTo>
                    <a:pt x="2367" y="12712"/>
                    <a:pt x="2302" y="12694"/>
                    <a:pt x="2236" y="12682"/>
                  </a:cubicBezTo>
                  <a:cubicBezTo>
                    <a:pt x="2009" y="12604"/>
                    <a:pt x="1795" y="12497"/>
                    <a:pt x="1634" y="12312"/>
                  </a:cubicBezTo>
                  <a:cubicBezTo>
                    <a:pt x="1592" y="12271"/>
                    <a:pt x="1550" y="12253"/>
                    <a:pt x="1491" y="12282"/>
                  </a:cubicBezTo>
                  <a:cubicBezTo>
                    <a:pt x="1550" y="12342"/>
                    <a:pt x="1604" y="12396"/>
                    <a:pt x="1652" y="12461"/>
                  </a:cubicBezTo>
                  <a:cubicBezTo>
                    <a:pt x="1711" y="12533"/>
                    <a:pt x="1783" y="12598"/>
                    <a:pt x="1872" y="12616"/>
                  </a:cubicBezTo>
                  <a:cubicBezTo>
                    <a:pt x="2051" y="12682"/>
                    <a:pt x="2236" y="12724"/>
                    <a:pt x="2415" y="12783"/>
                  </a:cubicBezTo>
                  <a:close/>
                  <a:moveTo>
                    <a:pt x="1103" y="12211"/>
                  </a:moveTo>
                  <a:cubicBezTo>
                    <a:pt x="1145" y="12098"/>
                    <a:pt x="1139" y="12044"/>
                    <a:pt x="1085" y="11996"/>
                  </a:cubicBezTo>
                  <a:cubicBezTo>
                    <a:pt x="1038" y="11937"/>
                    <a:pt x="960" y="11919"/>
                    <a:pt x="871" y="11955"/>
                  </a:cubicBezTo>
                  <a:cubicBezTo>
                    <a:pt x="775" y="12002"/>
                    <a:pt x="686" y="12044"/>
                    <a:pt x="591" y="12092"/>
                  </a:cubicBezTo>
                  <a:cubicBezTo>
                    <a:pt x="573" y="12098"/>
                    <a:pt x="561" y="12104"/>
                    <a:pt x="567" y="12122"/>
                  </a:cubicBezTo>
                  <a:cubicBezTo>
                    <a:pt x="573" y="12145"/>
                    <a:pt x="596" y="12151"/>
                    <a:pt x="620" y="12133"/>
                  </a:cubicBezTo>
                  <a:cubicBezTo>
                    <a:pt x="668" y="12098"/>
                    <a:pt x="722" y="12062"/>
                    <a:pt x="775" y="12032"/>
                  </a:cubicBezTo>
                  <a:cubicBezTo>
                    <a:pt x="877" y="11972"/>
                    <a:pt x="918" y="11984"/>
                    <a:pt x="990" y="12074"/>
                  </a:cubicBezTo>
                  <a:cubicBezTo>
                    <a:pt x="1026" y="12122"/>
                    <a:pt x="1044" y="12181"/>
                    <a:pt x="1103" y="12211"/>
                  </a:cubicBezTo>
                  <a:close/>
                  <a:moveTo>
                    <a:pt x="2916" y="12861"/>
                  </a:moveTo>
                  <a:cubicBezTo>
                    <a:pt x="2838" y="12730"/>
                    <a:pt x="2725" y="12748"/>
                    <a:pt x="2618" y="12759"/>
                  </a:cubicBezTo>
                  <a:cubicBezTo>
                    <a:pt x="2713" y="12789"/>
                    <a:pt x="2808" y="12831"/>
                    <a:pt x="2916" y="1286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43"/>
            <p:cNvSpPr/>
            <p:nvPr/>
          </p:nvSpPr>
          <p:spPr>
            <a:xfrm>
              <a:off x="5876241" y="3665465"/>
              <a:ext cx="57910" cy="529133"/>
            </a:xfrm>
            <a:custGeom>
              <a:rect b="b" l="l" r="r" t="t"/>
              <a:pathLst>
                <a:path extrusionOk="0" h="6661" w="729">
                  <a:moveTo>
                    <a:pt x="698" y="1"/>
                  </a:moveTo>
                  <a:cubicBezTo>
                    <a:pt x="728" y="78"/>
                    <a:pt x="716" y="144"/>
                    <a:pt x="698" y="204"/>
                  </a:cubicBezTo>
                  <a:cubicBezTo>
                    <a:pt x="591" y="472"/>
                    <a:pt x="609" y="758"/>
                    <a:pt x="567" y="1032"/>
                  </a:cubicBezTo>
                  <a:cubicBezTo>
                    <a:pt x="537" y="1211"/>
                    <a:pt x="567" y="1390"/>
                    <a:pt x="585" y="1569"/>
                  </a:cubicBezTo>
                  <a:cubicBezTo>
                    <a:pt x="597" y="1789"/>
                    <a:pt x="567" y="2016"/>
                    <a:pt x="549" y="2231"/>
                  </a:cubicBezTo>
                  <a:cubicBezTo>
                    <a:pt x="507" y="2618"/>
                    <a:pt x="490" y="3012"/>
                    <a:pt x="466" y="3411"/>
                  </a:cubicBezTo>
                  <a:cubicBezTo>
                    <a:pt x="442" y="3811"/>
                    <a:pt x="388" y="4204"/>
                    <a:pt x="329" y="4609"/>
                  </a:cubicBezTo>
                  <a:cubicBezTo>
                    <a:pt x="311" y="4753"/>
                    <a:pt x="317" y="4890"/>
                    <a:pt x="311" y="5033"/>
                  </a:cubicBezTo>
                  <a:cubicBezTo>
                    <a:pt x="293" y="5218"/>
                    <a:pt x="299" y="5414"/>
                    <a:pt x="233" y="5593"/>
                  </a:cubicBezTo>
                  <a:cubicBezTo>
                    <a:pt x="221" y="5629"/>
                    <a:pt x="227" y="5677"/>
                    <a:pt x="233" y="5718"/>
                  </a:cubicBezTo>
                  <a:cubicBezTo>
                    <a:pt x="239" y="5766"/>
                    <a:pt x="233" y="5814"/>
                    <a:pt x="221" y="5861"/>
                  </a:cubicBezTo>
                  <a:cubicBezTo>
                    <a:pt x="174" y="5957"/>
                    <a:pt x="144" y="6064"/>
                    <a:pt x="174" y="6166"/>
                  </a:cubicBezTo>
                  <a:lnTo>
                    <a:pt x="174" y="6183"/>
                  </a:lnTo>
                  <a:cubicBezTo>
                    <a:pt x="108" y="6321"/>
                    <a:pt x="108" y="6493"/>
                    <a:pt x="42" y="6637"/>
                  </a:cubicBezTo>
                  <a:cubicBezTo>
                    <a:pt x="42" y="6643"/>
                    <a:pt x="25" y="6643"/>
                    <a:pt x="1" y="6660"/>
                  </a:cubicBezTo>
                  <a:cubicBezTo>
                    <a:pt x="25" y="6482"/>
                    <a:pt x="54" y="6309"/>
                    <a:pt x="78" y="6136"/>
                  </a:cubicBezTo>
                  <a:cubicBezTo>
                    <a:pt x="108" y="5957"/>
                    <a:pt x="132" y="5778"/>
                    <a:pt x="138" y="5599"/>
                  </a:cubicBezTo>
                  <a:cubicBezTo>
                    <a:pt x="144" y="5504"/>
                    <a:pt x="168" y="5396"/>
                    <a:pt x="174" y="5301"/>
                  </a:cubicBezTo>
                  <a:cubicBezTo>
                    <a:pt x="233" y="4788"/>
                    <a:pt x="287" y="4264"/>
                    <a:pt x="346" y="3751"/>
                  </a:cubicBezTo>
                  <a:cubicBezTo>
                    <a:pt x="358" y="3608"/>
                    <a:pt x="370" y="3471"/>
                    <a:pt x="358" y="3322"/>
                  </a:cubicBezTo>
                  <a:cubicBezTo>
                    <a:pt x="341" y="3006"/>
                    <a:pt x="382" y="2702"/>
                    <a:pt x="406" y="2398"/>
                  </a:cubicBezTo>
                  <a:cubicBezTo>
                    <a:pt x="436" y="2058"/>
                    <a:pt x="466" y="1730"/>
                    <a:pt x="448" y="1396"/>
                  </a:cubicBezTo>
                  <a:cubicBezTo>
                    <a:pt x="430" y="943"/>
                    <a:pt x="490" y="496"/>
                    <a:pt x="639" y="61"/>
                  </a:cubicBezTo>
                  <a:cubicBezTo>
                    <a:pt x="645" y="49"/>
                    <a:pt x="645" y="19"/>
                    <a:pt x="698" y="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43"/>
            <p:cNvSpPr/>
            <p:nvPr/>
          </p:nvSpPr>
          <p:spPr>
            <a:xfrm>
              <a:off x="5925017" y="4490509"/>
              <a:ext cx="73480" cy="41307"/>
            </a:xfrm>
            <a:custGeom>
              <a:rect b="b" l="l" r="r" t="t"/>
              <a:pathLst>
                <a:path extrusionOk="0" h="520" w="925">
                  <a:moveTo>
                    <a:pt x="925" y="519"/>
                  </a:moveTo>
                  <a:cubicBezTo>
                    <a:pt x="746" y="466"/>
                    <a:pt x="561" y="418"/>
                    <a:pt x="382" y="358"/>
                  </a:cubicBezTo>
                  <a:cubicBezTo>
                    <a:pt x="293" y="329"/>
                    <a:pt x="221" y="269"/>
                    <a:pt x="162" y="197"/>
                  </a:cubicBezTo>
                  <a:cubicBezTo>
                    <a:pt x="114" y="138"/>
                    <a:pt x="60" y="78"/>
                    <a:pt x="1" y="18"/>
                  </a:cubicBezTo>
                  <a:cubicBezTo>
                    <a:pt x="60" y="1"/>
                    <a:pt x="96" y="7"/>
                    <a:pt x="144" y="48"/>
                  </a:cubicBezTo>
                  <a:cubicBezTo>
                    <a:pt x="305" y="227"/>
                    <a:pt x="513" y="334"/>
                    <a:pt x="746" y="418"/>
                  </a:cubicBezTo>
                  <a:cubicBezTo>
                    <a:pt x="812" y="430"/>
                    <a:pt x="877" y="448"/>
                    <a:pt x="925" y="519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43"/>
            <p:cNvSpPr/>
            <p:nvPr/>
          </p:nvSpPr>
          <p:spPr>
            <a:xfrm>
              <a:off x="5851138" y="4463500"/>
              <a:ext cx="46471" cy="22799"/>
            </a:xfrm>
            <a:custGeom>
              <a:rect b="b" l="l" r="r" t="t"/>
              <a:pathLst>
                <a:path extrusionOk="0" h="287" w="585">
                  <a:moveTo>
                    <a:pt x="543" y="287"/>
                  </a:moveTo>
                  <a:cubicBezTo>
                    <a:pt x="484" y="257"/>
                    <a:pt x="466" y="203"/>
                    <a:pt x="430" y="162"/>
                  </a:cubicBezTo>
                  <a:cubicBezTo>
                    <a:pt x="358" y="72"/>
                    <a:pt x="317" y="54"/>
                    <a:pt x="215" y="114"/>
                  </a:cubicBezTo>
                  <a:cubicBezTo>
                    <a:pt x="162" y="144"/>
                    <a:pt x="108" y="192"/>
                    <a:pt x="60" y="221"/>
                  </a:cubicBezTo>
                  <a:cubicBezTo>
                    <a:pt x="36" y="233"/>
                    <a:pt x="19" y="227"/>
                    <a:pt x="7" y="203"/>
                  </a:cubicBezTo>
                  <a:cubicBezTo>
                    <a:pt x="1" y="192"/>
                    <a:pt x="13" y="180"/>
                    <a:pt x="31" y="174"/>
                  </a:cubicBezTo>
                  <a:cubicBezTo>
                    <a:pt x="126" y="132"/>
                    <a:pt x="215" y="78"/>
                    <a:pt x="311" y="43"/>
                  </a:cubicBezTo>
                  <a:cubicBezTo>
                    <a:pt x="400" y="1"/>
                    <a:pt x="478" y="19"/>
                    <a:pt x="525" y="78"/>
                  </a:cubicBezTo>
                  <a:cubicBezTo>
                    <a:pt x="579" y="120"/>
                    <a:pt x="585" y="168"/>
                    <a:pt x="543" y="287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43"/>
            <p:cNvSpPr/>
            <p:nvPr/>
          </p:nvSpPr>
          <p:spPr>
            <a:xfrm>
              <a:off x="6014545" y="4527448"/>
              <a:ext cx="23752" cy="10486"/>
            </a:xfrm>
            <a:custGeom>
              <a:rect b="b" l="l" r="r" t="t"/>
              <a:pathLst>
                <a:path extrusionOk="0" h="132" w="299">
                  <a:moveTo>
                    <a:pt x="299" y="132"/>
                  </a:moveTo>
                  <a:cubicBezTo>
                    <a:pt x="197" y="102"/>
                    <a:pt x="96" y="60"/>
                    <a:pt x="1" y="30"/>
                  </a:cubicBezTo>
                  <a:cubicBezTo>
                    <a:pt x="108" y="19"/>
                    <a:pt x="221" y="1"/>
                    <a:pt x="299" y="132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43"/>
            <p:cNvSpPr/>
            <p:nvPr/>
          </p:nvSpPr>
          <p:spPr>
            <a:xfrm>
              <a:off x="5808559" y="2440290"/>
              <a:ext cx="313063" cy="1117765"/>
            </a:xfrm>
            <a:custGeom>
              <a:rect b="b" l="l" r="r" t="t"/>
              <a:pathLst>
                <a:path extrusionOk="0" h="14071" w="3941">
                  <a:moveTo>
                    <a:pt x="1854" y="3798"/>
                  </a:moveTo>
                  <a:cubicBezTo>
                    <a:pt x="1890" y="3524"/>
                    <a:pt x="1836" y="3232"/>
                    <a:pt x="1717" y="2963"/>
                  </a:cubicBezTo>
                  <a:cubicBezTo>
                    <a:pt x="1586" y="2671"/>
                    <a:pt x="1646" y="2421"/>
                    <a:pt x="1795" y="2171"/>
                  </a:cubicBezTo>
                  <a:cubicBezTo>
                    <a:pt x="1830" y="2099"/>
                    <a:pt x="1878" y="2033"/>
                    <a:pt x="1908" y="1962"/>
                  </a:cubicBezTo>
                  <a:cubicBezTo>
                    <a:pt x="2003" y="1735"/>
                    <a:pt x="1944" y="1550"/>
                    <a:pt x="1741" y="1431"/>
                  </a:cubicBezTo>
                  <a:cubicBezTo>
                    <a:pt x="1646" y="1372"/>
                    <a:pt x="1568" y="1294"/>
                    <a:pt x="1479" y="1235"/>
                  </a:cubicBezTo>
                  <a:cubicBezTo>
                    <a:pt x="1318" y="1115"/>
                    <a:pt x="1282" y="758"/>
                    <a:pt x="1401" y="591"/>
                  </a:cubicBezTo>
                  <a:cubicBezTo>
                    <a:pt x="1628" y="251"/>
                    <a:pt x="1938" y="36"/>
                    <a:pt x="2361" y="6"/>
                  </a:cubicBezTo>
                  <a:cubicBezTo>
                    <a:pt x="2433" y="0"/>
                    <a:pt x="2492" y="6"/>
                    <a:pt x="2564" y="36"/>
                  </a:cubicBezTo>
                  <a:cubicBezTo>
                    <a:pt x="2623" y="66"/>
                    <a:pt x="2689" y="96"/>
                    <a:pt x="2749" y="120"/>
                  </a:cubicBezTo>
                  <a:cubicBezTo>
                    <a:pt x="2874" y="173"/>
                    <a:pt x="2963" y="245"/>
                    <a:pt x="2957" y="400"/>
                  </a:cubicBezTo>
                  <a:cubicBezTo>
                    <a:pt x="2957" y="448"/>
                    <a:pt x="2969" y="483"/>
                    <a:pt x="2993" y="519"/>
                  </a:cubicBezTo>
                  <a:cubicBezTo>
                    <a:pt x="3041" y="573"/>
                    <a:pt x="3082" y="609"/>
                    <a:pt x="3148" y="561"/>
                  </a:cubicBezTo>
                  <a:cubicBezTo>
                    <a:pt x="3279" y="454"/>
                    <a:pt x="3410" y="477"/>
                    <a:pt x="3553" y="537"/>
                  </a:cubicBezTo>
                  <a:cubicBezTo>
                    <a:pt x="3702" y="603"/>
                    <a:pt x="3804" y="710"/>
                    <a:pt x="3857" y="865"/>
                  </a:cubicBezTo>
                  <a:cubicBezTo>
                    <a:pt x="3905" y="1008"/>
                    <a:pt x="3893" y="1145"/>
                    <a:pt x="3893" y="1288"/>
                  </a:cubicBezTo>
                  <a:cubicBezTo>
                    <a:pt x="3893" y="1318"/>
                    <a:pt x="3881" y="1354"/>
                    <a:pt x="3887" y="1384"/>
                  </a:cubicBezTo>
                  <a:cubicBezTo>
                    <a:pt x="3941" y="1694"/>
                    <a:pt x="3875" y="1962"/>
                    <a:pt x="3708" y="2218"/>
                  </a:cubicBezTo>
                  <a:cubicBezTo>
                    <a:pt x="3589" y="2415"/>
                    <a:pt x="3530" y="2624"/>
                    <a:pt x="3500" y="2844"/>
                  </a:cubicBezTo>
                  <a:cubicBezTo>
                    <a:pt x="3476" y="3011"/>
                    <a:pt x="3434" y="3184"/>
                    <a:pt x="3416" y="3345"/>
                  </a:cubicBezTo>
                  <a:cubicBezTo>
                    <a:pt x="3375" y="3768"/>
                    <a:pt x="3285" y="4198"/>
                    <a:pt x="3202" y="4615"/>
                  </a:cubicBezTo>
                  <a:cubicBezTo>
                    <a:pt x="3142" y="4949"/>
                    <a:pt x="3118" y="5283"/>
                    <a:pt x="3082" y="5628"/>
                  </a:cubicBezTo>
                  <a:cubicBezTo>
                    <a:pt x="3041" y="6022"/>
                    <a:pt x="2987" y="6415"/>
                    <a:pt x="2933" y="6809"/>
                  </a:cubicBezTo>
                  <a:cubicBezTo>
                    <a:pt x="2880" y="7208"/>
                    <a:pt x="2838" y="7602"/>
                    <a:pt x="2814" y="7995"/>
                  </a:cubicBezTo>
                  <a:cubicBezTo>
                    <a:pt x="2760" y="8520"/>
                    <a:pt x="2683" y="8741"/>
                    <a:pt x="2629" y="9301"/>
                  </a:cubicBezTo>
                  <a:cubicBezTo>
                    <a:pt x="2552" y="9605"/>
                    <a:pt x="2552" y="9921"/>
                    <a:pt x="2510" y="10231"/>
                  </a:cubicBezTo>
                  <a:cubicBezTo>
                    <a:pt x="2462" y="10559"/>
                    <a:pt x="2474" y="10893"/>
                    <a:pt x="2403" y="11221"/>
                  </a:cubicBezTo>
                  <a:cubicBezTo>
                    <a:pt x="2367" y="11388"/>
                    <a:pt x="2367" y="11561"/>
                    <a:pt x="2385" y="11728"/>
                  </a:cubicBezTo>
                  <a:cubicBezTo>
                    <a:pt x="2397" y="11888"/>
                    <a:pt x="2486" y="12026"/>
                    <a:pt x="2540" y="12175"/>
                  </a:cubicBezTo>
                  <a:cubicBezTo>
                    <a:pt x="2635" y="12431"/>
                    <a:pt x="2701" y="12699"/>
                    <a:pt x="2743" y="12974"/>
                  </a:cubicBezTo>
                  <a:cubicBezTo>
                    <a:pt x="2778" y="13230"/>
                    <a:pt x="2665" y="13415"/>
                    <a:pt x="2552" y="13617"/>
                  </a:cubicBezTo>
                  <a:cubicBezTo>
                    <a:pt x="2492" y="13719"/>
                    <a:pt x="2391" y="13778"/>
                    <a:pt x="2266" y="13766"/>
                  </a:cubicBezTo>
                  <a:cubicBezTo>
                    <a:pt x="2206" y="13755"/>
                    <a:pt x="2134" y="13772"/>
                    <a:pt x="2075" y="13778"/>
                  </a:cubicBezTo>
                  <a:cubicBezTo>
                    <a:pt x="1968" y="13784"/>
                    <a:pt x="1860" y="13772"/>
                    <a:pt x="1765" y="13725"/>
                  </a:cubicBezTo>
                  <a:cubicBezTo>
                    <a:pt x="1705" y="13695"/>
                    <a:pt x="1669" y="13713"/>
                    <a:pt x="1640" y="13772"/>
                  </a:cubicBezTo>
                  <a:cubicBezTo>
                    <a:pt x="1616" y="13814"/>
                    <a:pt x="1586" y="13856"/>
                    <a:pt x="1550" y="13886"/>
                  </a:cubicBezTo>
                  <a:cubicBezTo>
                    <a:pt x="1330" y="14071"/>
                    <a:pt x="1061" y="14065"/>
                    <a:pt x="871" y="13838"/>
                  </a:cubicBezTo>
                  <a:cubicBezTo>
                    <a:pt x="793" y="13749"/>
                    <a:pt x="722" y="13725"/>
                    <a:pt x="608" y="13743"/>
                  </a:cubicBezTo>
                  <a:cubicBezTo>
                    <a:pt x="507" y="13755"/>
                    <a:pt x="400" y="13772"/>
                    <a:pt x="298" y="13743"/>
                  </a:cubicBezTo>
                  <a:cubicBezTo>
                    <a:pt x="268" y="13737"/>
                    <a:pt x="227" y="13737"/>
                    <a:pt x="221" y="13695"/>
                  </a:cubicBezTo>
                  <a:cubicBezTo>
                    <a:pt x="161" y="13516"/>
                    <a:pt x="60" y="13349"/>
                    <a:pt x="101" y="13146"/>
                  </a:cubicBezTo>
                  <a:cubicBezTo>
                    <a:pt x="119" y="13087"/>
                    <a:pt x="96" y="13033"/>
                    <a:pt x="78" y="12974"/>
                  </a:cubicBezTo>
                  <a:cubicBezTo>
                    <a:pt x="0" y="12675"/>
                    <a:pt x="30" y="12395"/>
                    <a:pt x="209" y="12139"/>
                  </a:cubicBezTo>
                  <a:cubicBezTo>
                    <a:pt x="286" y="12026"/>
                    <a:pt x="358" y="11906"/>
                    <a:pt x="435" y="11799"/>
                  </a:cubicBezTo>
                  <a:cubicBezTo>
                    <a:pt x="495" y="11710"/>
                    <a:pt x="543" y="11620"/>
                    <a:pt x="578" y="11513"/>
                  </a:cubicBezTo>
                  <a:cubicBezTo>
                    <a:pt x="722" y="11096"/>
                    <a:pt x="823" y="10666"/>
                    <a:pt x="930" y="10237"/>
                  </a:cubicBezTo>
                  <a:cubicBezTo>
                    <a:pt x="1032" y="9802"/>
                    <a:pt x="1103" y="9355"/>
                    <a:pt x="1163" y="8908"/>
                  </a:cubicBezTo>
                  <a:cubicBezTo>
                    <a:pt x="1210" y="8508"/>
                    <a:pt x="1264" y="8115"/>
                    <a:pt x="1324" y="7721"/>
                  </a:cubicBezTo>
                  <a:cubicBezTo>
                    <a:pt x="1419" y="7095"/>
                    <a:pt x="1503" y="6469"/>
                    <a:pt x="1586" y="5843"/>
                  </a:cubicBezTo>
                  <a:cubicBezTo>
                    <a:pt x="1592" y="5760"/>
                    <a:pt x="1616" y="5688"/>
                    <a:pt x="1622" y="5605"/>
                  </a:cubicBezTo>
                  <a:cubicBezTo>
                    <a:pt x="1699" y="5074"/>
                    <a:pt x="1771" y="4555"/>
                    <a:pt x="1848" y="4025"/>
                  </a:cubicBezTo>
                  <a:cubicBezTo>
                    <a:pt x="1854" y="3959"/>
                    <a:pt x="1848" y="3888"/>
                    <a:pt x="1854" y="3798"/>
                  </a:cubicBezTo>
                  <a:close/>
                  <a:moveTo>
                    <a:pt x="1747" y="13588"/>
                  </a:moveTo>
                  <a:cubicBezTo>
                    <a:pt x="1795" y="13600"/>
                    <a:pt x="1819" y="13606"/>
                    <a:pt x="1836" y="13623"/>
                  </a:cubicBezTo>
                  <a:cubicBezTo>
                    <a:pt x="2057" y="13713"/>
                    <a:pt x="2236" y="13659"/>
                    <a:pt x="2367" y="13474"/>
                  </a:cubicBezTo>
                  <a:cubicBezTo>
                    <a:pt x="2450" y="13361"/>
                    <a:pt x="2480" y="13230"/>
                    <a:pt x="2474" y="13099"/>
                  </a:cubicBezTo>
                  <a:cubicBezTo>
                    <a:pt x="2474" y="12842"/>
                    <a:pt x="2415" y="12604"/>
                    <a:pt x="2272" y="12377"/>
                  </a:cubicBezTo>
                  <a:cubicBezTo>
                    <a:pt x="2152" y="12187"/>
                    <a:pt x="2087" y="11960"/>
                    <a:pt x="2069" y="11728"/>
                  </a:cubicBezTo>
                  <a:cubicBezTo>
                    <a:pt x="2015" y="11006"/>
                    <a:pt x="2099" y="10285"/>
                    <a:pt x="2188" y="9569"/>
                  </a:cubicBezTo>
                  <a:cubicBezTo>
                    <a:pt x="2206" y="9420"/>
                    <a:pt x="2248" y="9277"/>
                    <a:pt x="2254" y="9128"/>
                  </a:cubicBezTo>
                  <a:cubicBezTo>
                    <a:pt x="2301" y="8603"/>
                    <a:pt x="2361" y="8091"/>
                    <a:pt x="2462" y="7578"/>
                  </a:cubicBezTo>
                  <a:cubicBezTo>
                    <a:pt x="2510" y="7351"/>
                    <a:pt x="2576" y="7131"/>
                    <a:pt x="2594" y="6904"/>
                  </a:cubicBezTo>
                  <a:cubicBezTo>
                    <a:pt x="2623" y="6380"/>
                    <a:pt x="2701" y="5849"/>
                    <a:pt x="2760" y="5318"/>
                  </a:cubicBezTo>
                  <a:cubicBezTo>
                    <a:pt x="2820" y="4806"/>
                    <a:pt x="2892" y="4299"/>
                    <a:pt x="2957" y="3786"/>
                  </a:cubicBezTo>
                  <a:cubicBezTo>
                    <a:pt x="2969" y="3679"/>
                    <a:pt x="2939" y="3584"/>
                    <a:pt x="2957" y="3488"/>
                  </a:cubicBezTo>
                  <a:cubicBezTo>
                    <a:pt x="3023" y="3172"/>
                    <a:pt x="3088" y="2856"/>
                    <a:pt x="3172" y="2540"/>
                  </a:cubicBezTo>
                  <a:cubicBezTo>
                    <a:pt x="3226" y="2337"/>
                    <a:pt x="3297" y="2147"/>
                    <a:pt x="3446" y="1986"/>
                  </a:cubicBezTo>
                  <a:cubicBezTo>
                    <a:pt x="3583" y="1849"/>
                    <a:pt x="3625" y="1676"/>
                    <a:pt x="3637" y="1491"/>
                  </a:cubicBezTo>
                  <a:cubicBezTo>
                    <a:pt x="3643" y="1324"/>
                    <a:pt x="3643" y="1163"/>
                    <a:pt x="3637" y="996"/>
                  </a:cubicBezTo>
                  <a:cubicBezTo>
                    <a:pt x="3619" y="865"/>
                    <a:pt x="3536" y="758"/>
                    <a:pt x="3434" y="686"/>
                  </a:cubicBezTo>
                  <a:cubicBezTo>
                    <a:pt x="3404" y="704"/>
                    <a:pt x="3398" y="728"/>
                    <a:pt x="3386" y="746"/>
                  </a:cubicBezTo>
                  <a:cubicBezTo>
                    <a:pt x="3309" y="907"/>
                    <a:pt x="3112" y="966"/>
                    <a:pt x="2957" y="883"/>
                  </a:cubicBezTo>
                  <a:cubicBezTo>
                    <a:pt x="2868" y="835"/>
                    <a:pt x="2802" y="758"/>
                    <a:pt x="2755" y="662"/>
                  </a:cubicBezTo>
                  <a:cubicBezTo>
                    <a:pt x="2713" y="567"/>
                    <a:pt x="2641" y="483"/>
                    <a:pt x="2683" y="346"/>
                  </a:cubicBezTo>
                  <a:cubicBezTo>
                    <a:pt x="2719" y="221"/>
                    <a:pt x="2570" y="90"/>
                    <a:pt x="2433" y="102"/>
                  </a:cubicBezTo>
                  <a:cubicBezTo>
                    <a:pt x="2105" y="132"/>
                    <a:pt x="1848" y="287"/>
                    <a:pt x="1622" y="537"/>
                  </a:cubicBezTo>
                  <a:cubicBezTo>
                    <a:pt x="1503" y="662"/>
                    <a:pt x="1461" y="811"/>
                    <a:pt x="1532" y="978"/>
                  </a:cubicBezTo>
                  <a:cubicBezTo>
                    <a:pt x="1592" y="1115"/>
                    <a:pt x="1705" y="1205"/>
                    <a:pt x="1884" y="1193"/>
                  </a:cubicBezTo>
                  <a:cubicBezTo>
                    <a:pt x="2003" y="1187"/>
                    <a:pt x="2087" y="1252"/>
                    <a:pt x="2117" y="1366"/>
                  </a:cubicBezTo>
                  <a:cubicBezTo>
                    <a:pt x="2134" y="1443"/>
                    <a:pt x="2164" y="1527"/>
                    <a:pt x="2182" y="1610"/>
                  </a:cubicBezTo>
                  <a:cubicBezTo>
                    <a:pt x="2212" y="1801"/>
                    <a:pt x="2236" y="1986"/>
                    <a:pt x="2123" y="2177"/>
                  </a:cubicBezTo>
                  <a:cubicBezTo>
                    <a:pt x="2063" y="2272"/>
                    <a:pt x="2003" y="2361"/>
                    <a:pt x="1944" y="2451"/>
                  </a:cubicBezTo>
                  <a:cubicBezTo>
                    <a:pt x="1884" y="2546"/>
                    <a:pt x="1878" y="2636"/>
                    <a:pt x="1950" y="2725"/>
                  </a:cubicBezTo>
                  <a:cubicBezTo>
                    <a:pt x="1985" y="2773"/>
                    <a:pt x="2009" y="2820"/>
                    <a:pt x="2027" y="2880"/>
                  </a:cubicBezTo>
                  <a:cubicBezTo>
                    <a:pt x="2045" y="2987"/>
                    <a:pt x="2057" y="3101"/>
                    <a:pt x="2099" y="3190"/>
                  </a:cubicBezTo>
                  <a:cubicBezTo>
                    <a:pt x="2218" y="3429"/>
                    <a:pt x="2212" y="3673"/>
                    <a:pt x="2194" y="3917"/>
                  </a:cubicBezTo>
                  <a:cubicBezTo>
                    <a:pt x="2176" y="4460"/>
                    <a:pt x="2105" y="4996"/>
                    <a:pt x="2009" y="5527"/>
                  </a:cubicBezTo>
                  <a:cubicBezTo>
                    <a:pt x="1985" y="5652"/>
                    <a:pt x="1974" y="5783"/>
                    <a:pt x="1944" y="5909"/>
                  </a:cubicBezTo>
                  <a:cubicBezTo>
                    <a:pt x="1872" y="6266"/>
                    <a:pt x="1807" y="6624"/>
                    <a:pt x="1723" y="6982"/>
                  </a:cubicBezTo>
                  <a:cubicBezTo>
                    <a:pt x="1693" y="7125"/>
                    <a:pt x="1723" y="7274"/>
                    <a:pt x="1681" y="7405"/>
                  </a:cubicBezTo>
                  <a:cubicBezTo>
                    <a:pt x="1598" y="7620"/>
                    <a:pt x="1616" y="7852"/>
                    <a:pt x="1568" y="8079"/>
                  </a:cubicBezTo>
                  <a:cubicBezTo>
                    <a:pt x="1508" y="8347"/>
                    <a:pt x="1491" y="8621"/>
                    <a:pt x="1443" y="8896"/>
                  </a:cubicBezTo>
                  <a:cubicBezTo>
                    <a:pt x="1407" y="9110"/>
                    <a:pt x="1365" y="9337"/>
                    <a:pt x="1336" y="9551"/>
                  </a:cubicBezTo>
                  <a:cubicBezTo>
                    <a:pt x="1306" y="9778"/>
                    <a:pt x="1264" y="9999"/>
                    <a:pt x="1240" y="10231"/>
                  </a:cubicBezTo>
                  <a:cubicBezTo>
                    <a:pt x="1204" y="10499"/>
                    <a:pt x="1175" y="10768"/>
                    <a:pt x="1109" y="11030"/>
                  </a:cubicBezTo>
                  <a:cubicBezTo>
                    <a:pt x="990" y="11489"/>
                    <a:pt x="727" y="11877"/>
                    <a:pt x="394" y="12210"/>
                  </a:cubicBezTo>
                  <a:cubicBezTo>
                    <a:pt x="203" y="12389"/>
                    <a:pt x="161" y="12580"/>
                    <a:pt x="280" y="12807"/>
                  </a:cubicBezTo>
                  <a:cubicBezTo>
                    <a:pt x="304" y="12848"/>
                    <a:pt x="304" y="12890"/>
                    <a:pt x="304" y="12926"/>
                  </a:cubicBezTo>
                  <a:cubicBezTo>
                    <a:pt x="310" y="13009"/>
                    <a:pt x="304" y="13099"/>
                    <a:pt x="280" y="13182"/>
                  </a:cubicBezTo>
                  <a:cubicBezTo>
                    <a:pt x="256" y="13272"/>
                    <a:pt x="239" y="13367"/>
                    <a:pt x="280" y="13462"/>
                  </a:cubicBezTo>
                  <a:cubicBezTo>
                    <a:pt x="334" y="13582"/>
                    <a:pt x="561" y="13671"/>
                    <a:pt x="692" y="13623"/>
                  </a:cubicBezTo>
                  <a:cubicBezTo>
                    <a:pt x="722" y="13606"/>
                    <a:pt x="727" y="13582"/>
                    <a:pt x="710" y="13552"/>
                  </a:cubicBezTo>
                  <a:cubicBezTo>
                    <a:pt x="662" y="13451"/>
                    <a:pt x="650" y="13331"/>
                    <a:pt x="608" y="13218"/>
                  </a:cubicBezTo>
                  <a:cubicBezTo>
                    <a:pt x="543" y="13063"/>
                    <a:pt x="578" y="12914"/>
                    <a:pt x="644" y="12771"/>
                  </a:cubicBezTo>
                  <a:cubicBezTo>
                    <a:pt x="710" y="12622"/>
                    <a:pt x="841" y="12550"/>
                    <a:pt x="1002" y="12556"/>
                  </a:cubicBezTo>
                  <a:cubicBezTo>
                    <a:pt x="1115" y="12556"/>
                    <a:pt x="1210" y="12538"/>
                    <a:pt x="1318" y="12497"/>
                  </a:cubicBezTo>
                  <a:cubicBezTo>
                    <a:pt x="1395" y="12461"/>
                    <a:pt x="1485" y="12443"/>
                    <a:pt x="1574" y="12437"/>
                  </a:cubicBezTo>
                  <a:cubicBezTo>
                    <a:pt x="1807" y="12407"/>
                    <a:pt x="2009" y="12562"/>
                    <a:pt x="2033" y="12795"/>
                  </a:cubicBezTo>
                  <a:cubicBezTo>
                    <a:pt x="2045" y="12950"/>
                    <a:pt x="2033" y="13099"/>
                    <a:pt x="1950" y="13242"/>
                  </a:cubicBezTo>
                  <a:cubicBezTo>
                    <a:pt x="1878" y="13361"/>
                    <a:pt x="1819" y="13468"/>
                    <a:pt x="1747" y="13588"/>
                  </a:cubicBezTo>
                  <a:close/>
                  <a:moveTo>
                    <a:pt x="1836" y="12914"/>
                  </a:moveTo>
                  <a:lnTo>
                    <a:pt x="1836" y="12854"/>
                  </a:lnTo>
                  <a:cubicBezTo>
                    <a:pt x="1830" y="12693"/>
                    <a:pt x="1765" y="12622"/>
                    <a:pt x="1610" y="12622"/>
                  </a:cubicBezTo>
                  <a:cubicBezTo>
                    <a:pt x="1538" y="12622"/>
                    <a:pt x="1473" y="12640"/>
                    <a:pt x="1407" y="12652"/>
                  </a:cubicBezTo>
                  <a:cubicBezTo>
                    <a:pt x="1294" y="12681"/>
                    <a:pt x="1181" y="12729"/>
                    <a:pt x="1061" y="12723"/>
                  </a:cubicBezTo>
                  <a:cubicBezTo>
                    <a:pt x="871" y="12705"/>
                    <a:pt x="656" y="12944"/>
                    <a:pt x="727" y="13158"/>
                  </a:cubicBezTo>
                  <a:cubicBezTo>
                    <a:pt x="805" y="13361"/>
                    <a:pt x="871" y="13570"/>
                    <a:pt x="1026" y="13737"/>
                  </a:cubicBezTo>
                  <a:cubicBezTo>
                    <a:pt x="1163" y="13874"/>
                    <a:pt x="1371" y="13868"/>
                    <a:pt x="1467" y="13689"/>
                  </a:cubicBezTo>
                  <a:cubicBezTo>
                    <a:pt x="1550" y="13540"/>
                    <a:pt x="1652" y="13409"/>
                    <a:pt x="1735" y="13260"/>
                  </a:cubicBezTo>
                  <a:cubicBezTo>
                    <a:pt x="1795" y="13152"/>
                    <a:pt x="1848" y="13039"/>
                    <a:pt x="1836" y="12914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43"/>
            <p:cNvSpPr/>
            <p:nvPr/>
          </p:nvSpPr>
          <p:spPr>
            <a:xfrm>
              <a:off x="5820872" y="2447837"/>
              <a:ext cx="276601" cy="1082733"/>
            </a:xfrm>
            <a:custGeom>
              <a:rect b="b" l="l" r="r" t="t"/>
              <a:pathLst>
                <a:path extrusionOk="0" h="13630" w="3482">
                  <a:moveTo>
                    <a:pt x="1592" y="13493"/>
                  </a:moveTo>
                  <a:cubicBezTo>
                    <a:pt x="1664" y="13373"/>
                    <a:pt x="1723" y="13266"/>
                    <a:pt x="1783" y="13159"/>
                  </a:cubicBezTo>
                  <a:cubicBezTo>
                    <a:pt x="1860" y="13022"/>
                    <a:pt x="1878" y="12873"/>
                    <a:pt x="1860" y="12712"/>
                  </a:cubicBezTo>
                  <a:cubicBezTo>
                    <a:pt x="1848" y="12485"/>
                    <a:pt x="1640" y="12318"/>
                    <a:pt x="1407" y="12360"/>
                  </a:cubicBezTo>
                  <a:cubicBezTo>
                    <a:pt x="1318" y="12372"/>
                    <a:pt x="1228" y="12390"/>
                    <a:pt x="1145" y="12414"/>
                  </a:cubicBezTo>
                  <a:cubicBezTo>
                    <a:pt x="1049" y="12461"/>
                    <a:pt x="948" y="12473"/>
                    <a:pt x="835" y="12473"/>
                  </a:cubicBezTo>
                  <a:cubicBezTo>
                    <a:pt x="668" y="12473"/>
                    <a:pt x="543" y="12545"/>
                    <a:pt x="477" y="12694"/>
                  </a:cubicBezTo>
                  <a:cubicBezTo>
                    <a:pt x="412" y="12837"/>
                    <a:pt x="370" y="12986"/>
                    <a:pt x="441" y="13141"/>
                  </a:cubicBezTo>
                  <a:cubicBezTo>
                    <a:pt x="483" y="13242"/>
                    <a:pt x="489" y="13367"/>
                    <a:pt x="543" y="13475"/>
                  </a:cubicBezTo>
                  <a:cubicBezTo>
                    <a:pt x="561" y="13499"/>
                    <a:pt x="549" y="13528"/>
                    <a:pt x="519" y="13540"/>
                  </a:cubicBezTo>
                  <a:cubicBezTo>
                    <a:pt x="388" y="13594"/>
                    <a:pt x="161" y="13511"/>
                    <a:pt x="113" y="13385"/>
                  </a:cubicBezTo>
                  <a:cubicBezTo>
                    <a:pt x="66" y="13296"/>
                    <a:pt x="90" y="13201"/>
                    <a:pt x="113" y="13105"/>
                  </a:cubicBezTo>
                  <a:cubicBezTo>
                    <a:pt x="131" y="13022"/>
                    <a:pt x="143" y="12938"/>
                    <a:pt x="131" y="12849"/>
                  </a:cubicBezTo>
                  <a:cubicBezTo>
                    <a:pt x="131" y="12813"/>
                    <a:pt x="125" y="12765"/>
                    <a:pt x="113" y="12730"/>
                  </a:cubicBezTo>
                  <a:cubicBezTo>
                    <a:pt x="0" y="12497"/>
                    <a:pt x="42" y="12318"/>
                    <a:pt x="221" y="12133"/>
                  </a:cubicBezTo>
                  <a:cubicBezTo>
                    <a:pt x="561" y="11799"/>
                    <a:pt x="829" y="11418"/>
                    <a:pt x="936" y="10947"/>
                  </a:cubicBezTo>
                  <a:cubicBezTo>
                    <a:pt x="1008" y="10691"/>
                    <a:pt x="1038" y="10422"/>
                    <a:pt x="1073" y="10154"/>
                  </a:cubicBezTo>
                  <a:cubicBezTo>
                    <a:pt x="1103" y="9927"/>
                    <a:pt x="1139" y="9695"/>
                    <a:pt x="1169" y="9474"/>
                  </a:cubicBezTo>
                  <a:cubicBezTo>
                    <a:pt x="1198" y="9260"/>
                    <a:pt x="1234" y="9033"/>
                    <a:pt x="1276" y="8818"/>
                  </a:cubicBezTo>
                  <a:cubicBezTo>
                    <a:pt x="1318" y="8544"/>
                    <a:pt x="1342" y="8264"/>
                    <a:pt x="1401" y="7996"/>
                  </a:cubicBezTo>
                  <a:cubicBezTo>
                    <a:pt x="1443" y="7775"/>
                    <a:pt x="1431" y="7543"/>
                    <a:pt x="1514" y="7328"/>
                  </a:cubicBezTo>
                  <a:cubicBezTo>
                    <a:pt x="1550" y="7036"/>
                    <a:pt x="1562" y="6821"/>
                    <a:pt x="1604" y="6607"/>
                  </a:cubicBezTo>
                  <a:cubicBezTo>
                    <a:pt x="1675" y="6249"/>
                    <a:pt x="1705" y="6177"/>
                    <a:pt x="1771" y="5820"/>
                  </a:cubicBezTo>
                  <a:lnTo>
                    <a:pt x="1842" y="5444"/>
                  </a:lnTo>
                  <a:cubicBezTo>
                    <a:pt x="1938" y="4907"/>
                    <a:pt x="2003" y="4371"/>
                    <a:pt x="2027" y="3834"/>
                  </a:cubicBezTo>
                  <a:cubicBezTo>
                    <a:pt x="2039" y="3584"/>
                    <a:pt x="2051" y="3334"/>
                    <a:pt x="1932" y="3101"/>
                  </a:cubicBezTo>
                  <a:cubicBezTo>
                    <a:pt x="1884" y="3012"/>
                    <a:pt x="1878" y="2898"/>
                    <a:pt x="1854" y="2797"/>
                  </a:cubicBezTo>
                  <a:cubicBezTo>
                    <a:pt x="1842" y="2737"/>
                    <a:pt x="1819" y="2684"/>
                    <a:pt x="1783" y="2642"/>
                  </a:cubicBezTo>
                  <a:cubicBezTo>
                    <a:pt x="1711" y="2552"/>
                    <a:pt x="1711" y="2451"/>
                    <a:pt x="1771" y="2362"/>
                  </a:cubicBezTo>
                  <a:cubicBezTo>
                    <a:pt x="1830" y="2272"/>
                    <a:pt x="1890" y="2177"/>
                    <a:pt x="1950" y="2087"/>
                  </a:cubicBezTo>
                  <a:cubicBezTo>
                    <a:pt x="2063" y="1903"/>
                    <a:pt x="2039" y="1718"/>
                    <a:pt x="2009" y="1521"/>
                  </a:cubicBezTo>
                  <a:cubicBezTo>
                    <a:pt x="1997" y="1438"/>
                    <a:pt x="1974" y="1360"/>
                    <a:pt x="1944" y="1277"/>
                  </a:cubicBezTo>
                  <a:cubicBezTo>
                    <a:pt x="1914" y="1163"/>
                    <a:pt x="1824" y="1098"/>
                    <a:pt x="1711" y="1104"/>
                  </a:cubicBezTo>
                  <a:cubicBezTo>
                    <a:pt x="1544" y="1122"/>
                    <a:pt x="1431" y="1032"/>
                    <a:pt x="1365" y="889"/>
                  </a:cubicBezTo>
                  <a:cubicBezTo>
                    <a:pt x="1294" y="734"/>
                    <a:pt x="1342" y="585"/>
                    <a:pt x="1455" y="448"/>
                  </a:cubicBezTo>
                  <a:cubicBezTo>
                    <a:pt x="1669" y="209"/>
                    <a:pt x="1938" y="54"/>
                    <a:pt x="2266" y="19"/>
                  </a:cubicBezTo>
                  <a:cubicBezTo>
                    <a:pt x="2397" y="1"/>
                    <a:pt x="2546" y="126"/>
                    <a:pt x="2510" y="263"/>
                  </a:cubicBezTo>
                  <a:cubicBezTo>
                    <a:pt x="2474" y="388"/>
                    <a:pt x="2546" y="472"/>
                    <a:pt x="2588" y="573"/>
                  </a:cubicBezTo>
                  <a:cubicBezTo>
                    <a:pt x="2629" y="674"/>
                    <a:pt x="2695" y="746"/>
                    <a:pt x="2784" y="800"/>
                  </a:cubicBezTo>
                  <a:cubicBezTo>
                    <a:pt x="2945" y="883"/>
                    <a:pt x="3136" y="824"/>
                    <a:pt x="3220" y="657"/>
                  </a:cubicBezTo>
                  <a:cubicBezTo>
                    <a:pt x="3226" y="645"/>
                    <a:pt x="3231" y="621"/>
                    <a:pt x="3261" y="597"/>
                  </a:cubicBezTo>
                  <a:cubicBezTo>
                    <a:pt x="3369" y="674"/>
                    <a:pt x="3458" y="776"/>
                    <a:pt x="3464" y="913"/>
                  </a:cubicBezTo>
                  <a:cubicBezTo>
                    <a:pt x="3482" y="1074"/>
                    <a:pt x="3470" y="1241"/>
                    <a:pt x="3464" y="1402"/>
                  </a:cubicBezTo>
                  <a:cubicBezTo>
                    <a:pt x="3458" y="1587"/>
                    <a:pt x="3410" y="1760"/>
                    <a:pt x="3279" y="1903"/>
                  </a:cubicBezTo>
                  <a:cubicBezTo>
                    <a:pt x="3130" y="2058"/>
                    <a:pt x="3053" y="2254"/>
                    <a:pt x="3005" y="2451"/>
                  </a:cubicBezTo>
                  <a:cubicBezTo>
                    <a:pt x="2921" y="2767"/>
                    <a:pt x="2856" y="3077"/>
                    <a:pt x="2784" y="3399"/>
                  </a:cubicBezTo>
                  <a:cubicBezTo>
                    <a:pt x="2766" y="3494"/>
                    <a:pt x="2796" y="3596"/>
                    <a:pt x="2784" y="3697"/>
                  </a:cubicBezTo>
                  <a:cubicBezTo>
                    <a:pt x="2719" y="4210"/>
                    <a:pt x="2653" y="4717"/>
                    <a:pt x="2594" y="5235"/>
                  </a:cubicBezTo>
                  <a:cubicBezTo>
                    <a:pt x="2528" y="5760"/>
                    <a:pt x="2450" y="6285"/>
                    <a:pt x="2421" y="6821"/>
                  </a:cubicBezTo>
                  <a:cubicBezTo>
                    <a:pt x="2409" y="7054"/>
                    <a:pt x="2385" y="7268"/>
                    <a:pt x="2337" y="7489"/>
                  </a:cubicBezTo>
                  <a:cubicBezTo>
                    <a:pt x="2236" y="8008"/>
                    <a:pt x="2176" y="8520"/>
                    <a:pt x="2129" y="9039"/>
                  </a:cubicBezTo>
                  <a:cubicBezTo>
                    <a:pt x="2117" y="9188"/>
                    <a:pt x="2081" y="9397"/>
                    <a:pt x="2063" y="9546"/>
                  </a:cubicBezTo>
                  <a:cubicBezTo>
                    <a:pt x="1979" y="10261"/>
                    <a:pt x="1842" y="10917"/>
                    <a:pt x="1890" y="11650"/>
                  </a:cubicBezTo>
                  <a:cubicBezTo>
                    <a:pt x="1908" y="11883"/>
                    <a:pt x="1974" y="12098"/>
                    <a:pt x="2093" y="12300"/>
                  </a:cubicBezTo>
                  <a:cubicBezTo>
                    <a:pt x="2236" y="12521"/>
                    <a:pt x="2295" y="12765"/>
                    <a:pt x="2295" y="13022"/>
                  </a:cubicBezTo>
                  <a:cubicBezTo>
                    <a:pt x="2295" y="13153"/>
                    <a:pt x="2272" y="13284"/>
                    <a:pt x="2188" y="13391"/>
                  </a:cubicBezTo>
                  <a:cubicBezTo>
                    <a:pt x="2057" y="13582"/>
                    <a:pt x="1878" y="13630"/>
                    <a:pt x="1664" y="13540"/>
                  </a:cubicBezTo>
                  <a:cubicBezTo>
                    <a:pt x="1664" y="13522"/>
                    <a:pt x="1640" y="13505"/>
                    <a:pt x="1592" y="1349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43"/>
            <p:cNvSpPr/>
            <p:nvPr/>
          </p:nvSpPr>
          <p:spPr>
            <a:xfrm>
              <a:off x="5860115" y="3442879"/>
              <a:ext cx="95802" cy="100488"/>
            </a:xfrm>
            <a:custGeom>
              <a:rect b="b" l="l" r="r" t="t"/>
              <a:pathLst>
                <a:path extrusionOk="0" h="1265" w="1206">
                  <a:moveTo>
                    <a:pt x="1187" y="293"/>
                  </a:moveTo>
                  <a:cubicBezTo>
                    <a:pt x="1205" y="430"/>
                    <a:pt x="1146" y="531"/>
                    <a:pt x="1086" y="645"/>
                  </a:cubicBezTo>
                  <a:cubicBezTo>
                    <a:pt x="1003" y="794"/>
                    <a:pt x="895" y="925"/>
                    <a:pt x="818" y="1074"/>
                  </a:cubicBezTo>
                  <a:cubicBezTo>
                    <a:pt x="722" y="1253"/>
                    <a:pt x="514" y="1265"/>
                    <a:pt x="377" y="1122"/>
                  </a:cubicBezTo>
                  <a:cubicBezTo>
                    <a:pt x="222" y="955"/>
                    <a:pt x="144" y="752"/>
                    <a:pt x="78" y="543"/>
                  </a:cubicBezTo>
                  <a:cubicBezTo>
                    <a:pt x="1" y="329"/>
                    <a:pt x="222" y="84"/>
                    <a:pt x="412" y="108"/>
                  </a:cubicBezTo>
                  <a:cubicBezTo>
                    <a:pt x="532" y="114"/>
                    <a:pt x="645" y="66"/>
                    <a:pt x="758" y="37"/>
                  </a:cubicBezTo>
                  <a:cubicBezTo>
                    <a:pt x="824" y="25"/>
                    <a:pt x="889" y="1"/>
                    <a:pt x="955" y="7"/>
                  </a:cubicBezTo>
                  <a:cubicBezTo>
                    <a:pt x="1122" y="19"/>
                    <a:pt x="1181" y="78"/>
                    <a:pt x="1187" y="23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43"/>
            <p:cNvSpPr/>
            <p:nvPr/>
          </p:nvSpPr>
          <p:spPr>
            <a:xfrm>
              <a:off x="5692974" y="988240"/>
              <a:ext cx="163959" cy="45518"/>
            </a:xfrm>
            <a:custGeom>
              <a:rect b="b" l="l" r="r" t="t"/>
              <a:pathLst>
                <a:path extrusionOk="0" h="573" w="2064">
                  <a:moveTo>
                    <a:pt x="2063" y="304"/>
                  </a:moveTo>
                  <a:cubicBezTo>
                    <a:pt x="2063" y="304"/>
                    <a:pt x="2004" y="90"/>
                    <a:pt x="1998" y="78"/>
                  </a:cubicBezTo>
                  <a:cubicBezTo>
                    <a:pt x="1992" y="72"/>
                    <a:pt x="1950" y="6"/>
                    <a:pt x="1926" y="12"/>
                  </a:cubicBezTo>
                  <a:cubicBezTo>
                    <a:pt x="1914" y="18"/>
                    <a:pt x="1717" y="36"/>
                    <a:pt x="1706" y="42"/>
                  </a:cubicBezTo>
                  <a:cubicBezTo>
                    <a:pt x="1688" y="42"/>
                    <a:pt x="1527" y="48"/>
                    <a:pt x="1461" y="60"/>
                  </a:cubicBezTo>
                  <a:cubicBezTo>
                    <a:pt x="1390" y="66"/>
                    <a:pt x="1235" y="60"/>
                    <a:pt x="1145" y="66"/>
                  </a:cubicBezTo>
                  <a:cubicBezTo>
                    <a:pt x="1062" y="66"/>
                    <a:pt x="907" y="60"/>
                    <a:pt x="847" y="48"/>
                  </a:cubicBezTo>
                  <a:cubicBezTo>
                    <a:pt x="781" y="48"/>
                    <a:pt x="692" y="30"/>
                    <a:pt x="638" y="30"/>
                  </a:cubicBezTo>
                  <a:cubicBezTo>
                    <a:pt x="585" y="30"/>
                    <a:pt x="465" y="0"/>
                    <a:pt x="430" y="12"/>
                  </a:cubicBezTo>
                  <a:cubicBezTo>
                    <a:pt x="394" y="30"/>
                    <a:pt x="328" y="60"/>
                    <a:pt x="310" y="96"/>
                  </a:cubicBezTo>
                  <a:cubicBezTo>
                    <a:pt x="299" y="131"/>
                    <a:pt x="269" y="227"/>
                    <a:pt x="221" y="245"/>
                  </a:cubicBezTo>
                  <a:cubicBezTo>
                    <a:pt x="179" y="256"/>
                    <a:pt x="114" y="179"/>
                    <a:pt x="66" y="251"/>
                  </a:cubicBezTo>
                  <a:cubicBezTo>
                    <a:pt x="24" y="334"/>
                    <a:pt x="0" y="364"/>
                    <a:pt x="24" y="406"/>
                  </a:cubicBezTo>
                  <a:cubicBezTo>
                    <a:pt x="42" y="453"/>
                    <a:pt x="24" y="489"/>
                    <a:pt x="114" y="495"/>
                  </a:cubicBezTo>
                  <a:cubicBezTo>
                    <a:pt x="203" y="495"/>
                    <a:pt x="233" y="477"/>
                    <a:pt x="310" y="489"/>
                  </a:cubicBezTo>
                  <a:cubicBezTo>
                    <a:pt x="394" y="507"/>
                    <a:pt x="459" y="519"/>
                    <a:pt x="537" y="537"/>
                  </a:cubicBezTo>
                  <a:cubicBezTo>
                    <a:pt x="620" y="549"/>
                    <a:pt x="656" y="566"/>
                    <a:pt x="740" y="566"/>
                  </a:cubicBezTo>
                  <a:lnTo>
                    <a:pt x="901" y="566"/>
                  </a:lnTo>
                  <a:lnTo>
                    <a:pt x="1145" y="566"/>
                  </a:lnTo>
                  <a:lnTo>
                    <a:pt x="1378" y="566"/>
                  </a:lnTo>
                  <a:cubicBezTo>
                    <a:pt x="1467" y="566"/>
                    <a:pt x="1497" y="572"/>
                    <a:pt x="1610" y="555"/>
                  </a:cubicBezTo>
                  <a:cubicBezTo>
                    <a:pt x="1723" y="543"/>
                    <a:pt x="1652" y="555"/>
                    <a:pt x="1771" y="537"/>
                  </a:cubicBezTo>
                  <a:cubicBezTo>
                    <a:pt x="1890" y="513"/>
                    <a:pt x="1944" y="513"/>
                    <a:pt x="1980" y="483"/>
                  </a:cubicBezTo>
                  <a:cubicBezTo>
                    <a:pt x="2022" y="453"/>
                    <a:pt x="2051" y="394"/>
                    <a:pt x="2051" y="39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43"/>
            <p:cNvSpPr/>
            <p:nvPr/>
          </p:nvSpPr>
          <p:spPr>
            <a:xfrm>
              <a:off x="5601063" y="595577"/>
              <a:ext cx="370894" cy="409262"/>
            </a:xfrm>
            <a:custGeom>
              <a:rect b="b" l="l" r="r" t="t"/>
              <a:pathLst>
                <a:path extrusionOk="0" h="5152" w="4669">
                  <a:moveTo>
                    <a:pt x="305" y="2260"/>
                  </a:moveTo>
                  <a:cubicBezTo>
                    <a:pt x="329" y="2540"/>
                    <a:pt x="394" y="2827"/>
                    <a:pt x="275" y="3125"/>
                  </a:cubicBezTo>
                  <a:cubicBezTo>
                    <a:pt x="156" y="2958"/>
                    <a:pt x="120" y="2785"/>
                    <a:pt x="90" y="2606"/>
                  </a:cubicBezTo>
                  <a:cubicBezTo>
                    <a:pt x="37" y="2230"/>
                    <a:pt x="1" y="1849"/>
                    <a:pt x="96" y="1467"/>
                  </a:cubicBezTo>
                  <a:cubicBezTo>
                    <a:pt x="204" y="1038"/>
                    <a:pt x="442" y="716"/>
                    <a:pt x="800" y="472"/>
                  </a:cubicBezTo>
                  <a:cubicBezTo>
                    <a:pt x="1300" y="132"/>
                    <a:pt x="1849" y="1"/>
                    <a:pt x="2439" y="42"/>
                  </a:cubicBezTo>
                  <a:cubicBezTo>
                    <a:pt x="2749" y="66"/>
                    <a:pt x="3071" y="96"/>
                    <a:pt x="3369" y="209"/>
                  </a:cubicBezTo>
                  <a:cubicBezTo>
                    <a:pt x="3638" y="305"/>
                    <a:pt x="3858" y="460"/>
                    <a:pt x="4031" y="686"/>
                  </a:cubicBezTo>
                  <a:cubicBezTo>
                    <a:pt x="4520" y="1318"/>
                    <a:pt x="4669" y="2093"/>
                    <a:pt x="4204" y="2845"/>
                  </a:cubicBezTo>
                  <a:cubicBezTo>
                    <a:pt x="4013" y="2689"/>
                    <a:pt x="3810" y="2546"/>
                    <a:pt x="3733" y="2278"/>
                  </a:cubicBezTo>
                  <a:cubicBezTo>
                    <a:pt x="3685" y="2409"/>
                    <a:pt x="3757" y="2481"/>
                    <a:pt x="3810" y="2570"/>
                  </a:cubicBezTo>
                  <a:cubicBezTo>
                    <a:pt x="3870" y="2666"/>
                    <a:pt x="3936" y="2767"/>
                    <a:pt x="3995" y="2868"/>
                  </a:cubicBezTo>
                  <a:cubicBezTo>
                    <a:pt x="4091" y="3023"/>
                    <a:pt x="4138" y="3184"/>
                    <a:pt x="4085" y="3369"/>
                  </a:cubicBezTo>
                  <a:cubicBezTo>
                    <a:pt x="4055" y="3471"/>
                    <a:pt x="4079" y="3584"/>
                    <a:pt x="4109" y="3691"/>
                  </a:cubicBezTo>
                  <a:cubicBezTo>
                    <a:pt x="4144" y="3846"/>
                    <a:pt x="4132" y="4007"/>
                    <a:pt x="4073" y="4156"/>
                  </a:cubicBezTo>
                  <a:cubicBezTo>
                    <a:pt x="3983" y="4418"/>
                    <a:pt x="3673" y="4502"/>
                    <a:pt x="3465" y="4323"/>
                  </a:cubicBezTo>
                  <a:cubicBezTo>
                    <a:pt x="3375" y="4246"/>
                    <a:pt x="3298" y="4186"/>
                    <a:pt x="3161" y="4210"/>
                  </a:cubicBezTo>
                  <a:cubicBezTo>
                    <a:pt x="3226" y="4263"/>
                    <a:pt x="3280" y="4305"/>
                    <a:pt x="3334" y="4347"/>
                  </a:cubicBezTo>
                  <a:cubicBezTo>
                    <a:pt x="3304" y="4436"/>
                    <a:pt x="3220" y="4407"/>
                    <a:pt x="3190" y="4466"/>
                  </a:cubicBezTo>
                  <a:cubicBezTo>
                    <a:pt x="3244" y="4538"/>
                    <a:pt x="3339" y="4526"/>
                    <a:pt x="3399" y="4568"/>
                  </a:cubicBezTo>
                  <a:cubicBezTo>
                    <a:pt x="3345" y="4711"/>
                    <a:pt x="3304" y="4854"/>
                    <a:pt x="3250" y="4991"/>
                  </a:cubicBezTo>
                  <a:cubicBezTo>
                    <a:pt x="3190" y="5152"/>
                    <a:pt x="3179" y="5033"/>
                    <a:pt x="3220" y="4913"/>
                  </a:cubicBezTo>
                  <a:cubicBezTo>
                    <a:pt x="3179" y="4842"/>
                    <a:pt x="3113" y="4866"/>
                    <a:pt x="3065" y="4883"/>
                  </a:cubicBezTo>
                  <a:cubicBezTo>
                    <a:pt x="2690" y="4973"/>
                    <a:pt x="2320" y="4943"/>
                    <a:pt x="1944" y="4973"/>
                  </a:cubicBezTo>
                  <a:cubicBezTo>
                    <a:pt x="1867" y="4979"/>
                    <a:pt x="1783" y="4943"/>
                    <a:pt x="1700" y="4919"/>
                  </a:cubicBezTo>
                  <a:cubicBezTo>
                    <a:pt x="1575" y="4889"/>
                    <a:pt x="1456" y="4866"/>
                    <a:pt x="1390" y="5021"/>
                  </a:cubicBezTo>
                  <a:cubicBezTo>
                    <a:pt x="1372" y="5062"/>
                    <a:pt x="1336" y="5092"/>
                    <a:pt x="1289" y="5062"/>
                  </a:cubicBezTo>
                  <a:cubicBezTo>
                    <a:pt x="1259" y="5039"/>
                    <a:pt x="1259" y="5003"/>
                    <a:pt x="1271" y="4973"/>
                  </a:cubicBezTo>
                  <a:cubicBezTo>
                    <a:pt x="1289" y="4901"/>
                    <a:pt x="1312" y="4842"/>
                    <a:pt x="1330" y="4776"/>
                  </a:cubicBezTo>
                  <a:cubicBezTo>
                    <a:pt x="1402" y="4538"/>
                    <a:pt x="1372" y="4448"/>
                    <a:pt x="1163" y="4269"/>
                  </a:cubicBezTo>
                  <a:cubicBezTo>
                    <a:pt x="1241" y="4180"/>
                    <a:pt x="1372" y="4138"/>
                    <a:pt x="1426" y="4025"/>
                  </a:cubicBezTo>
                  <a:cubicBezTo>
                    <a:pt x="1438" y="3995"/>
                    <a:pt x="1461" y="3971"/>
                    <a:pt x="1438" y="3936"/>
                  </a:cubicBezTo>
                  <a:cubicBezTo>
                    <a:pt x="1408" y="3906"/>
                    <a:pt x="1378" y="3906"/>
                    <a:pt x="1348" y="3930"/>
                  </a:cubicBezTo>
                  <a:cubicBezTo>
                    <a:pt x="1283" y="3977"/>
                    <a:pt x="1211" y="4025"/>
                    <a:pt x="1157" y="4091"/>
                  </a:cubicBezTo>
                  <a:cubicBezTo>
                    <a:pt x="1062" y="4210"/>
                    <a:pt x="943" y="4293"/>
                    <a:pt x="800" y="4353"/>
                  </a:cubicBezTo>
                  <a:cubicBezTo>
                    <a:pt x="651" y="4412"/>
                    <a:pt x="555" y="4389"/>
                    <a:pt x="478" y="4246"/>
                  </a:cubicBezTo>
                  <a:cubicBezTo>
                    <a:pt x="454" y="4210"/>
                    <a:pt x="448" y="4168"/>
                    <a:pt x="442" y="4126"/>
                  </a:cubicBezTo>
                  <a:cubicBezTo>
                    <a:pt x="424" y="3798"/>
                    <a:pt x="347" y="3471"/>
                    <a:pt x="359" y="3137"/>
                  </a:cubicBezTo>
                  <a:cubicBezTo>
                    <a:pt x="359" y="3083"/>
                    <a:pt x="376" y="3041"/>
                    <a:pt x="388" y="2994"/>
                  </a:cubicBezTo>
                  <a:cubicBezTo>
                    <a:pt x="508" y="2725"/>
                    <a:pt x="436" y="2487"/>
                    <a:pt x="305" y="2260"/>
                  </a:cubicBezTo>
                  <a:close/>
                  <a:moveTo>
                    <a:pt x="1163" y="3649"/>
                  </a:moveTo>
                  <a:cubicBezTo>
                    <a:pt x="1408" y="3649"/>
                    <a:pt x="1724" y="3435"/>
                    <a:pt x="1819" y="3220"/>
                  </a:cubicBezTo>
                  <a:cubicBezTo>
                    <a:pt x="1926" y="2976"/>
                    <a:pt x="1849" y="2666"/>
                    <a:pt x="1634" y="2534"/>
                  </a:cubicBezTo>
                  <a:cubicBezTo>
                    <a:pt x="1408" y="2391"/>
                    <a:pt x="1211" y="2397"/>
                    <a:pt x="979" y="2618"/>
                  </a:cubicBezTo>
                  <a:cubicBezTo>
                    <a:pt x="913" y="2678"/>
                    <a:pt x="841" y="2743"/>
                    <a:pt x="782" y="2809"/>
                  </a:cubicBezTo>
                  <a:cubicBezTo>
                    <a:pt x="633" y="2988"/>
                    <a:pt x="633" y="3190"/>
                    <a:pt x="716" y="3399"/>
                  </a:cubicBezTo>
                  <a:cubicBezTo>
                    <a:pt x="800" y="3614"/>
                    <a:pt x="1002" y="3620"/>
                    <a:pt x="1163" y="3649"/>
                  </a:cubicBezTo>
                  <a:close/>
                  <a:moveTo>
                    <a:pt x="1873" y="3977"/>
                  </a:moveTo>
                  <a:lnTo>
                    <a:pt x="1873" y="4031"/>
                  </a:lnTo>
                  <a:cubicBezTo>
                    <a:pt x="1873" y="4156"/>
                    <a:pt x="1909" y="4263"/>
                    <a:pt x="2022" y="4329"/>
                  </a:cubicBezTo>
                  <a:cubicBezTo>
                    <a:pt x="2111" y="4389"/>
                    <a:pt x="2207" y="4412"/>
                    <a:pt x="2290" y="4323"/>
                  </a:cubicBezTo>
                  <a:cubicBezTo>
                    <a:pt x="2314" y="4293"/>
                    <a:pt x="2350" y="4305"/>
                    <a:pt x="2380" y="4329"/>
                  </a:cubicBezTo>
                  <a:cubicBezTo>
                    <a:pt x="2511" y="4395"/>
                    <a:pt x="2564" y="4275"/>
                    <a:pt x="2564" y="4210"/>
                  </a:cubicBezTo>
                  <a:cubicBezTo>
                    <a:pt x="2558" y="4007"/>
                    <a:pt x="2558" y="3792"/>
                    <a:pt x="2439" y="3608"/>
                  </a:cubicBezTo>
                  <a:cubicBezTo>
                    <a:pt x="2314" y="3423"/>
                    <a:pt x="2117" y="3429"/>
                    <a:pt x="1998" y="3614"/>
                  </a:cubicBezTo>
                  <a:cubicBezTo>
                    <a:pt x="1915" y="3733"/>
                    <a:pt x="1867" y="3858"/>
                    <a:pt x="1873" y="397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43"/>
            <p:cNvSpPr/>
            <p:nvPr/>
          </p:nvSpPr>
          <p:spPr>
            <a:xfrm>
              <a:off x="5667872" y="963137"/>
              <a:ext cx="226000" cy="154426"/>
            </a:xfrm>
            <a:custGeom>
              <a:rect b="b" l="l" r="r" t="t"/>
              <a:pathLst>
                <a:path extrusionOk="0" h="1944" w="2845">
                  <a:moveTo>
                    <a:pt x="18" y="829"/>
                  </a:moveTo>
                  <a:cubicBezTo>
                    <a:pt x="30" y="590"/>
                    <a:pt x="48" y="346"/>
                    <a:pt x="30" y="101"/>
                  </a:cubicBezTo>
                  <a:cubicBezTo>
                    <a:pt x="30" y="60"/>
                    <a:pt x="42" y="24"/>
                    <a:pt x="90" y="6"/>
                  </a:cubicBezTo>
                  <a:cubicBezTo>
                    <a:pt x="144" y="0"/>
                    <a:pt x="191" y="6"/>
                    <a:pt x="221" y="60"/>
                  </a:cubicBezTo>
                  <a:cubicBezTo>
                    <a:pt x="257" y="125"/>
                    <a:pt x="263" y="203"/>
                    <a:pt x="263" y="274"/>
                  </a:cubicBezTo>
                  <a:cubicBezTo>
                    <a:pt x="263" y="406"/>
                    <a:pt x="281" y="531"/>
                    <a:pt x="281" y="650"/>
                  </a:cubicBezTo>
                  <a:cubicBezTo>
                    <a:pt x="269" y="775"/>
                    <a:pt x="340" y="841"/>
                    <a:pt x="448" y="853"/>
                  </a:cubicBezTo>
                  <a:cubicBezTo>
                    <a:pt x="674" y="865"/>
                    <a:pt x="889" y="930"/>
                    <a:pt x="1121" y="924"/>
                  </a:cubicBezTo>
                  <a:cubicBezTo>
                    <a:pt x="1336" y="918"/>
                    <a:pt x="1551" y="930"/>
                    <a:pt x="1771" y="948"/>
                  </a:cubicBezTo>
                  <a:cubicBezTo>
                    <a:pt x="1938" y="960"/>
                    <a:pt x="2099" y="912"/>
                    <a:pt x="2260" y="882"/>
                  </a:cubicBezTo>
                  <a:cubicBezTo>
                    <a:pt x="2373" y="859"/>
                    <a:pt x="2433" y="799"/>
                    <a:pt x="2463" y="686"/>
                  </a:cubicBezTo>
                  <a:cubicBezTo>
                    <a:pt x="2498" y="537"/>
                    <a:pt x="2552" y="382"/>
                    <a:pt x="2612" y="239"/>
                  </a:cubicBezTo>
                  <a:cubicBezTo>
                    <a:pt x="2636" y="179"/>
                    <a:pt x="2653" y="96"/>
                    <a:pt x="2743" y="125"/>
                  </a:cubicBezTo>
                  <a:cubicBezTo>
                    <a:pt x="2814" y="149"/>
                    <a:pt x="2844" y="215"/>
                    <a:pt x="2844" y="286"/>
                  </a:cubicBezTo>
                  <a:cubicBezTo>
                    <a:pt x="2844" y="376"/>
                    <a:pt x="2820" y="471"/>
                    <a:pt x="2820" y="561"/>
                  </a:cubicBezTo>
                  <a:cubicBezTo>
                    <a:pt x="2832" y="978"/>
                    <a:pt x="2665" y="1300"/>
                    <a:pt x="2320" y="1538"/>
                  </a:cubicBezTo>
                  <a:cubicBezTo>
                    <a:pt x="2194" y="1616"/>
                    <a:pt x="2087" y="1723"/>
                    <a:pt x="1968" y="1819"/>
                  </a:cubicBezTo>
                  <a:cubicBezTo>
                    <a:pt x="1837" y="1926"/>
                    <a:pt x="1694" y="1944"/>
                    <a:pt x="1551" y="1854"/>
                  </a:cubicBezTo>
                  <a:cubicBezTo>
                    <a:pt x="1401" y="1765"/>
                    <a:pt x="1252" y="1753"/>
                    <a:pt x="1103" y="1836"/>
                  </a:cubicBezTo>
                  <a:cubicBezTo>
                    <a:pt x="1002" y="1896"/>
                    <a:pt x="907" y="1872"/>
                    <a:pt x="829" y="1795"/>
                  </a:cubicBezTo>
                  <a:cubicBezTo>
                    <a:pt x="644" y="1628"/>
                    <a:pt x="442" y="1479"/>
                    <a:pt x="233" y="1348"/>
                  </a:cubicBezTo>
                  <a:cubicBezTo>
                    <a:pt x="30" y="1222"/>
                    <a:pt x="0" y="1043"/>
                    <a:pt x="18" y="82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43"/>
            <p:cNvSpPr/>
            <p:nvPr/>
          </p:nvSpPr>
          <p:spPr>
            <a:xfrm>
              <a:off x="5651269" y="785514"/>
              <a:ext cx="102872" cy="100012"/>
            </a:xfrm>
            <a:custGeom>
              <a:rect b="b" l="l" r="r" t="t"/>
              <a:pathLst>
                <a:path extrusionOk="0" h="1259" w="1295">
                  <a:moveTo>
                    <a:pt x="531" y="1258"/>
                  </a:moveTo>
                  <a:cubicBezTo>
                    <a:pt x="370" y="1229"/>
                    <a:pt x="168" y="1223"/>
                    <a:pt x="84" y="1008"/>
                  </a:cubicBezTo>
                  <a:cubicBezTo>
                    <a:pt x="1" y="799"/>
                    <a:pt x="1" y="597"/>
                    <a:pt x="150" y="418"/>
                  </a:cubicBezTo>
                  <a:cubicBezTo>
                    <a:pt x="209" y="352"/>
                    <a:pt x="281" y="287"/>
                    <a:pt x="347" y="227"/>
                  </a:cubicBezTo>
                  <a:cubicBezTo>
                    <a:pt x="579" y="6"/>
                    <a:pt x="776" y="0"/>
                    <a:pt x="1002" y="143"/>
                  </a:cubicBezTo>
                  <a:cubicBezTo>
                    <a:pt x="1223" y="275"/>
                    <a:pt x="1294" y="585"/>
                    <a:pt x="1187" y="829"/>
                  </a:cubicBezTo>
                  <a:cubicBezTo>
                    <a:pt x="1092" y="1044"/>
                    <a:pt x="776" y="1258"/>
                    <a:pt x="531" y="1258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43"/>
            <p:cNvSpPr/>
            <p:nvPr/>
          </p:nvSpPr>
          <p:spPr>
            <a:xfrm>
              <a:off x="5798549" y="794967"/>
              <a:ext cx="105255" cy="97629"/>
            </a:xfrm>
            <a:custGeom>
              <a:rect b="b" l="l" r="r" t="t"/>
              <a:pathLst>
                <a:path extrusionOk="0" h="1229" w="1325">
                  <a:moveTo>
                    <a:pt x="549" y="19"/>
                  </a:moveTo>
                  <a:cubicBezTo>
                    <a:pt x="877" y="1"/>
                    <a:pt x="1205" y="197"/>
                    <a:pt x="1277" y="615"/>
                  </a:cubicBezTo>
                  <a:cubicBezTo>
                    <a:pt x="1324" y="853"/>
                    <a:pt x="1086" y="1044"/>
                    <a:pt x="877" y="1110"/>
                  </a:cubicBezTo>
                  <a:cubicBezTo>
                    <a:pt x="549" y="1229"/>
                    <a:pt x="347" y="1121"/>
                    <a:pt x="204" y="943"/>
                  </a:cubicBezTo>
                  <a:cubicBezTo>
                    <a:pt x="31" y="734"/>
                    <a:pt x="1" y="573"/>
                    <a:pt x="84" y="323"/>
                  </a:cubicBezTo>
                  <a:cubicBezTo>
                    <a:pt x="156" y="126"/>
                    <a:pt x="341" y="19"/>
                    <a:pt x="549" y="19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43"/>
            <p:cNvSpPr/>
            <p:nvPr/>
          </p:nvSpPr>
          <p:spPr>
            <a:xfrm>
              <a:off x="5749774" y="867414"/>
              <a:ext cx="55050" cy="78723"/>
            </a:xfrm>
            <a:custGeom>
              <a:rect b="b" l="l" r="r" t="t"/>
              <a:pathLst>
                <a:path extrusionOk="0" h="991" w="693">
                  <a:moveTo>
                    <a:pt x="1" y="555"/>
                  </a:moveTo>
                  <a:cubicBezTo>
                    <a:pt x="1" y="436"/>
                    <a:pt x="54" y="311"/>
                    <a:pt x="126" y="192"/>
                  </a:cubicBezTo>
                  <a:cubicBezTo>
                    <a:pt x="245" y="7"/>
                    <a:pt x="442" y="1"/>
                    <a:pt x="567" y="186"/>
                  </a:cubicBezTo>
                  <a:cubicBezTo>
                    <a:pt x="686" y="364"/>
                    <a:pt x="680" y="579"/>
                    <a:pt x="692" y="788"/>
                  </a:cubicBezTo>
                  <a:cubicBezTo>
                    <a:pt x="692" y="865"/>
                    <a:pt x="639" y="973"/>
                    <a:pt x="508" y="907"/>
                  </a:cubicBezTo>
                  <a:cubicBezTo>
                    <a:pt x="478" y="895"/>
                    <a:pt x="442" y="877"/>
                    <a:pt x="418" y="901"/>
                  </a:cubicBezTo>
                  <a:cubicBezTo>
                    <a:pt x="329" y="990"/>
                    <a:pt x="239" y="967"/>
                    <a:pt x="150" y="907"/>
                  </a:cubicBezTo>
                  <a:cubicBezTo>
                    <a:pt x="43" y="841"/>
                    <a:pt x="7" y="728"/>
                    <a:pt x="1" y="609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43"/>
            <p:cNvSpPr/>
            <p:nvPr/>
          </p:nvSpPr>
          <p:spPr>
            <a:xfrm>
              <a:off x="5584063" y="574287"/>
              <a:ext cx="392183" cy="554633"/>
            </a:xfrm>
            <a:custGeom>
              <a:rect b="b" l="l" r="r" t="t"/>
              <a:pathLst>
                <a:path extrusionOk="0" h="6982" w="4937">
                  <a:moveTo>
                    <a:pt x="1473" y="6630"/>
                  </a:moveTo>
                  <a:cubicBezTo>
                    <a:pt x="1491" y="6648"/>
                    <a:pt x="1514" y="6654"/>
                    <a:pt x="1526" y="6672"/>
                  </a:cubicBezTo>
                  <a:lnTo>
                    <a:pt x="1580" y="6708"/>
                  </a:lnTo>
                  <a:cubicBezTo>
                    <a:pt x="1592" y="6714"/>
                    <a:pt x="1604" y="6719"/>
                    <a:pt x="1616" y="6731"/>
                  </a:cubicBezTo>
                  <a:cubicBezTo>
                    <a:pt x="1622" y="6737"/>
                    <a:pt x="1640" y="6743"/>
                    <a:pt x="1646" y="6749"/>
                  </a:cubicBezTo>
                  <a:cubicBezTo>
                    <a:pt x="1652" y="6761"/>
                    <a:pt x="1670" y="6767"/>
                    <a:pt x="1675" y="6773"/>
                  </a:cubicBezTo>
                  <a:cubicBezTo>
                    <a:pt x="1693" y="6779"/>
                    <a:pt x="1699" y="6785"/>
                    <a:pt x="1705" y="6797"/>
                  </a:cubicBezTo>
                  <a:cubicBezTo>
                    <a:pt x="1705" y="6785"/>
                    <a:pt x="1801" y="6845"/>
                    <a:pt x="1801" y="6839"/>
                  </a:cubicBezTo>
                  <a:cubicBezTo>
                    <a:pt x="1968" y="6922"/>
                    <a:pt x="2027" y="6898"/>
                    <a:pt x="2212" y="6839"/>
                  </a:cubicBezTo>
                  <a:cubicBezTo>
                    <a:pt x="2290" y="6809"/>
                    <a:pt x="2385" y="6815"/>
                    <a:pt x="2445" y="6839"/>
                  </a:cubicBezTo>
                  <a:cubicBezTo>
                    <a:pt x="2623" y="6904"/>
                    <a:pt x="2766" y="6982"/>
                    <a:pt x="2945" y="6916"/>
                  </a:cubicBezTo>
                  <a:cubicBezTo>
                    <a:pt x="2993" y="6898"/>
                    <a:pt x="3077" y="6833"/>
                    <a:pt x="3136" y="6809"/>
                  </a:cubicBezTo>
                  <a:cubicBezTo>
                    <a:pt x="3309" y="6684"/>
                    <a:pt x="3393" y="6660"/>
                    <a:pt x="3571" y="6535"/>
                  </a:cubicBezTo>
                  <a:cubicBezTo>
                    <a:pt x="3637" y="6481"/>
                    <a:pt x="3667" y="6392"/>
                    <a:pt x="3738" y="6356"/>
                  </a:cubicBezTo>
                  <a:cubicBezTo>
                    <a:pt x="3756" y="6338"/>
                    <a:pt x="3780" y="6332"/>
                    <a:pt x="3786" y="6320"/>
                  </a:cubicBezTo>
                  <a:cubicBezTo>
                    <a:pt x="3917" y="6088"/>
                    <a:pt x="3995" y="6111"/>
                    <a:pt x="4036" y="5825"/>
                  </a:cubicBezTo>
                  <a:cubicBezTo>
                    <a:pt x="4084" y="5581"/>
                    <a:pt x="4114" y="5336"/>
                    <a:pt x="4156" y="5086"/>
                  </a:cubicBezTo>
                  <a:cubicBezTo>
                    <a:pt x="4168" y="5026"/>
                    <a:pt x="4179" y="4907"/>
                    <a:pt x="4239" y="4865"/>
                  </a:cubicBezTo>
                  <a:cubicBezTo>
                    <a:pt x="4519" y="4639"/>
                    <a:pt x="4555" y="4293"/>
                    <a:pt x="4501" y="3965"/>
                  </a:cubicBezTo>
                  <a:cubicBezTo>
                    <a:pt x="4466" y="3715"/>
                    <a:pt x="4495" y="3488"/>
                    <a:pt x="4597" y="3262"/>
                  </a:cubicBezTo>
                  <a:cubicBezTo>
                    <a:pt x="4770" y="2904"/>
                    <a:pt x="4925" y="2492"/>
                    <a:pt x="4931" y="2105"/>
                  </a:cubicBezTo>
                  <a:cubicBezTo>
                    <a:pt x="4937" y="1700"/>
                    <a:pt x="4722" y="1300"/>
                    <a:pt x="4501" y="960"/>
                  </a:cubicBezTo>
                  <a:cubicBezTo>
                    <a:pt x="4293" y="644"/>
                    <a:pt x="4001" y="424"/>
                    <a:pt x="3637" y="298"/>
                  </a:cubicBezTo>
                  <a:cubicBezTo>
                    <a:pt x="2755" y="0"/>
                    <a:pt x="2117" y="66"/>
                    <a:pt x="1276" y="418"/>
                  </a:cubicBezTo>
                  <a:cubicBezTo>
                    <a:pt x="692" y="662"/>
                    <a:pt x="239" y="1109"/>
                    <a:pt x="131" y="1759"/>
                  </a:cubicBezTo>
                  <a:cubicBezTo>
                    <a:pt x="30" y="2391"/>
                    <a:pt x="0" y="3005"/>
                    <a:pt x="280" y="3578"/>
                  </a:cubicBezTo>
                  <a:cubicBezTo>
                    <a:pt x="418" y="3846"/>
                    <a:pt x="507" y="4114"/>
                    <a:pt x="519" y="4412"/>
                  </a:cubicBezTo>
                  <a:cubicBezTo>
                    <a:pt x="531" y="4549"/>
                    <a:pt x="537" y="4710"/>
                    <a:pt x="650" y="4812"/>
                  </a:cubicBezTo>
                  <a:cubicBezTo>
                    <a:pt x="847" y="4991"/>
                    <a:pt x="847" y="5223"/>
                    <a:pt x="841" y="5462"/>
                  </a:cubicBezTo>
                  <a:cubicBezTo>
                    <a:pt x="835" y="5658"/>
                    <a:pt x="847" y="5843"/>
                    <a:pt x="871" y="6034"/>
                  </a:cubicBezTo>
                  <a:cubicBezTo>
                    <a:pt x="888" y="6171"/>
                    <a:pt x="948" y="6272"/>
                    <a:pt x="1055" y="6350"/>
                  </a:cubicBezTo>
                  <a:cubicBezTo>
                    <a:pt x="1199" y="6445"/>
                    <a:pt x="1324" y="6541"/>
                    <a:pt x="1467" y="6642"/>
                  </a:cubicBezTo>
                  <a:cubicBezTo>
                    <a:pt x="1467" y="6624"/>
                    <a:pt x="1473" y="6624"/>
                    <a:pt x="1473" y="6630"/>
                  </a:cubicBezTo>
                  <a:close/>
                  <a:moveTo>
                    <a:pt x="1026" y="4621"/>
                  </a:moveTo>
                  <a:cubicBezTo>
                    <a:pt x="877" y="4680"/>
                    <a:pt x="781" y="4657"/>
                    <a:pt x="710" y="4514"/>
                  </a:cubicBezTo>
                  <a:cubicBezTo>
                    <a:pt x="686" y="4478"/>
                    <a:pt x="680" y="4436"/>
                    <a:pt x="668" y="4394"/>
                  </a:cubicBezTo>
                  <a:cubicBezTo>
                    <a:pt x="656" y="4066"/>
                    <a:pt x="573" y="3739"/>
                    <a:pt x="590" y="3405"/>
                  </a:cubicBezTo>
                  <a:cubicBezTo>
                    <a:pt x="590" y="3351"/>
                    <a:pt x="602" y="3309"/>
                    <a:pt x="620" y="3262"/>
                  </a:cubicBezTo>
                  <a:cubicBezTo>
                    <a:pt x="716" y="3005"/>
                    <a:pt x="638" y="2767"/>
                    <a:pt x="513" y="2534"/>
                  </a:cubicBezTo>
                  <a:cubicBezTo>
                    <a:pt x="537" y="2814"/>
                    <a:pt x="602" y="3101"/>
                    <a:pt x="483" y="3399"/>
                  </a:cubicBezTo>
                  <a:cubicBezTo>
                    <a:pt x="364" y="3232"/>
                    <a:pt x="328" y="3065"/>
                    <a:pt x="298" y="2886"/>
                  </a:cubicBezTo>
                  <a:cubicBezTo>
                    <a:pt x="245" y="2504"/>
                    <a:pt x="209" y="2123"/>
                    <a:pt x="304" y="1741"/>
                  </a:cubicBezTo>
                  <a:cubicBezTo>
                    <a:pt x="412" y="1312"/>
                    <a:pt x="644" y="990"/>
                    <a:pt x="1008" y="746"/>
                  </a:cubicBezTo>
                  <a:cubicBezTo>
                    <a:pt x="1503" y="412"/>
                    <a:pt x="2057" y="275"/>
                    <a:pt x="2647" y="322"/>
                  </a:cubicBezTo>
                  <a:cubicBezTo>
                    <a:pt x="2957" y="340"/>
                    <a:pt x="3279" y="370"/>
                    <a:pt x="3577" y="483"/>
                  </a:cubicBezTo>
                  <a:cubicBezTo>
                    <a:pt x="3846" y="579"/>
                    <a:pt x="4066" y="740"/>
                    <a:pt x="4239" y="960"/>
                  </a:cubicBezTo>
                  <a:cubicBezTo>
                    <a:pt x="4722" y="1592"/>
                    <a:pt x="4871" y="2367"/>
                    <a:pt x="4412" y="3124"/>
                  </a:cubicBezTo>
                  <a:cubicBezTo>
                    <a:pt x="4215" y="2963"/>
                    <a:pt x="4019" y="2826"/>
                    <a:pt x="3941" y="2558"/>
                  </a:cubicBezTo>
                  <a:cubicBezTo>
                    <a:pt x="3887" y="2683"/>
                    <a:pt x="3965" y="2755"/>
                    <a:pt x="4019" y="2844"/>
                  </a:cubicBezTo>
                  <a:cubicBezTo>
                    <a:pt x="4078" y="2946"/>
                    <a:pt x="4144" y="3041"/>
                    <a:pt x="4203" y="3142"/>
                  </a:cubicBezTo>
                  <a:cubicBezTo>
                    <a:pt x="4299" y="3303"/>
                    <a:pt x="4346" y="3458"/>
                    <a:pt x="4293" y="3643"/>
                  </a:cubicBezTo>
                  <a:cubicBezTo>
                    <a:pt x="4263" y="3750"/>
                    <a:pt x="4287" y="3858"/>
                    <a:pt x="4317" y="3965"/>
                  </a:cubicBezTo>
                  <a:cubicBezTo>
                    <a:pt x="4352" y="4120"/>
                    <a:pt x="4334" y="4287"/>
                    <a:pt x="4275" y="4436"/>
                  </a:cubicBezTo>
                  <a:cubicBezTo>
                    <a:pt x="4185" y="4692"/>
                    <a:pt x="3881" y="4776"/>
                    <a:pt x="3673" y="4597"/>
                  </a:cubicBezTo>
                  <a:cubicBezTo>
                    <a:pt x="3583" y="4525"/>
                    <a:pt x="3500" y="4466"/>
                    <a:pt x="3369" y="4484"/>
                  </a:cubicBezTo>
                  <a:cubicBezTo>
                    <a:pt x="3434" y="4537"/>
                    <a:pt x="3488" y="4585"/>
                    <a:pt x="3542" y="4621"/>
                  </a:cubicBezTo>
                  <a:cubicBezTo>
                    <a:pt x="3512" y="4710"/>
                    <a:pt x="3428" y="4680"/>
                    <a:pt x="3398" y="4740"/>
                  </a:cubicBezTo>
                  <a:cubicBezTo>
                    <a:pt x="3452" y="4812"/>
                    <a:pt x="3548" y="4800"/>
                    <a:pt x="3607" y="4841"/>
                  </a:cubicBezTo>
                  <a:cubicBezTo>
                    <a:pt x="3553" y="4985"/>
                    <a:pt x="3512" y="5128"/>
                    <a:pt x="3458" y="5271"/>
                  </a:cubicBezTo>
                  <a:cubicBezTo>
                    <a:pt x="3398" y="5426"/>
                    <a:pt x="3381" y="5307"/>
                    <a:pt x="3428" y="5187"/>
                  </a:cubicBezTo>
                  <a:cubicBezTo>
                    <a:pt x="3381" y="5122"/>
                    <a:pt x="3321" y="5140"/>
                    <a:pt x="3273" y="5157"/>
                  </a:cubicBezTo>
                  <a:cubicBezTo>
                    <a:pt x="2898" y="5247"/>
                    <a:pt x="2564" y="5211"/>
                    <a:pt x="2188" y="5229"/>
                  </a:cubicBezTo>
                  <a:cubicBezTo>
                    <a:pt x="2111" y="5241"/>
                    <a:pt x="1991" y="5211"/>
                    <a:pt x="1908" y="5193"/>
                  </a:cubicBezTo>
                  <a:cubicBezTo>
                    <a:pt x="1783" y="5163"/>
                    <a:pt x="1664" y="5140"/>
                    <a:pt x="1592" y="5301"/>
                  </a:cubicBezTo>
                  <a:cubicBezTo>
                    <a:pt x="1580" y="5336"/>
                    <a:pt x="1544" y="5366"/>
                    <a:pt x="1497" y="5336"/>
                  </a:cubicBezTo>
                  <a:cubicBezTo>
                    <a:pt x="1467" y="5312"/>
                    <a:pt x="1467" y="5277"/>
                    <a:pt x="1473" y="5247"/>
                  </a:cubicBezTo>
                  <a:cubicBezTo>
                    <a:pt x="1497" y="5181"/>
                    <a:pt x="1532" y="5122"/>
                    <a:pt x="1532" y="5050"/>
                  </a:cubicBezTo>
                  <a:cubicBezTo>
                    <a:pt x="1544" y="4800"/>
                    <a:pt x="1520" y="4859"/>
                    <a:pt x="1371" y="4543"/>
                  </a:cubicBezTo>
                  <a:cubicBezTo>
                    <a:pt x="1443" y="4454"/>
                    <a:pt x="1580" y="4412"/>
                    <a:pt x="1634" y="4299"/>
                  </a:cubicBezTo>
                  <a:cubicBezTo>
                    <a:pt x="1646" y="4269"/>
                    <a:pt x="1670" y="4245"/>
                    <a:pt x="1646" y="4210"/>
                  </a:cubicBezTo>
                  <a:cubicBezTo>
                    <a:pt x="1616" y="4180"/>
                    <a:pt x="1586" y="4180"/>
                    <a:pt x="1556" y="4204"/>
                  </a:cubicBezTo>
                  <a:cubicBezTo>
                    <a:pt x="1491" y="4257"/>
                    <a:pt x="1413" y="4299"/>
                    <a:pt x="1365" y="4365"/>
                  </a:cubicBezTo>
                  <a:cubicBezTo>
                    <a:pt x="1288" y="4478"/>
                    <a:pt x="1169" y="4561"/>
                    <a:pt x="1026" y="4621"/>
                  </a:cubicBezTo>
                  <a:close/>
                  <a:moveTo>
                    <a:pt x="3351" y="5587"/>
                  </a:moveTo>
                  <a:cubicBezTo>
                    <a:pt x="3363" y="5634"/>
                    <a:pt x="3285" y="5688"/>
                    <a:pt x="3261" y="5688"/>
                  </a:cubicBezTo>
                  <a:cubicBezTo>
                    <a:pt x="3214" y="5694"/>
                    <a:pt x="3136" y="5664"/>
                    <a:pt x="3136" y="5617"/>
                  </a:cubicBezTo>
                  <a:cubicBezTo>
                    <a:pt x="3142" y="5551"/>
                    <a:pt x="3226" y="5539"/>
                    <a:pt x="3232" y="5539"/>
                  </a:cubicBezTo>
                  <a:cubicBezTo>
                    <a:pt x="3339" y="5521"/>
                    <a:pt x="3351" y="5557"/>
                    <a:pt x="3351" y="5587"/>
                  </a:cubicBezTo>
                  <a:close/>
                  <a:moveTo>
                    <a:pt x="2916" y="5497"/>
                  </a:moveTo>
                  <a:cubicBezTo>
                    <a:pt x="2838" y="5491"/>
                    <a:pt x="2796" y="5408"/>
                    <a:pt x="2808" y="5348"/>
                  </a:cubicBezTo>
                  <a:cubicBezTo>
                    <a:pt x="2814" y="5318"/>
                    <a:pt x="2868" y="5312"/>
                    <a:pt x="2922" y="5318"/>
                  </a:cubicBezTo>
                  <a:cubicBezTo>
                    <a:pt x="2981" y="5330"/>
                    <a:pt x="3053" y="5307"/>
                    <a:pt x="3065" y="5402"/>
                  </a:cubicBezTo>
                  <a:cubicBezTo>
                    <a:pt x="3047" y="5485"/>
                    <a:pt x="2987" y="5509"/>
                    <a:pt x="2916" y="5497"/>
                  </a:cubicBezTo>
                  <a:close/>
                  <a:moveTo>
                    <a:pt x="3041" y="5664"/>
                  </a:moveTo>
                  <a:cubicBezTo>
                    <a:pt x="3023" y="5700"/>
                    <a:pt x="2975" y="5748"/>
                    <a:pt x="2898" y="5736"/>
                  </a:cubicBezTo>
                  <a:cubicBezTo>
                    <a:pt x="2856" y="5736"/>
                    <a:pt x="2772" y="5706"/>
                    <a:pt x="2802" y="5628"/>
                  </a:cubicBezTo>
                  <a:cubicBezTo>
                    <a:pt x="2814" y="5587"/>
                    <a:pt x="2922" y="5569"/>
                    <a:pt x="2951" y="5575"/>
                  </a:cubicBezTo>
                  <a:cubicBezTo>
                    <a:pt x="2981" y="5581"/>
                    <a:pt x="3047" y="5611"/>
                    <a:pt x="3041" y="5664"/>
                  </a:cubicBezTo>
                  <a:close/>
                  <a:moveTo>
                    <a:pt x="2659" y="5497"/>
                  </a:moveTo>
                  <a:cubicBezTo>
                    <a:pt x="2576" y="5539"/>
                    <a:pt x="2510" y="5509"/>
                    <a:pt x="2468" y="5432"/>
                  </a:cubicBezTo>
                  <a:cubicBezTo>
                    <a:pt x="2421" y="5348"/>
                    <a:pt x="2474" y="5330"/>
                    <a:pt x="2540" y="5318"/>
                  </a:cubicBezTo>
                  <a:cubicBezTo>
                    <a:pt x="2617" y="5312"/>
                    <a:pt x="2695" y="5307"/>
                    <a:pt x="2737" y="5396"/>
                  </a:cubicBezTo>
                  <a:cubicBezTo>
                    <a:pt x="2743" y="5456"/>
                    <a:pt x="2707" y="5485"/>
                    <a:pt x="2659" y="5497"/>
                  </a:cubicBezTo>
                  <a:close/>
                  <a:moveTo>
                    <a:pt x="2695" y="5634"/>
                  </a:moveTo>
                  <a:cubicBezTo>
                    <a:pt x="2695" y="5783"/>
                    <a:pt x="2588" y="5736"/>
                    <a:pt x="2564" y="5736"/>
                  </a:cubicBezTo>
                  <a:cubicBezTo>
                    <a:pt x="2534" y="5736"/>
                    <a:pt x="2456" y="5748"/>
                    <a:pt x="2456" y="5634"/>
                  </a:cubicBezTo>
                  <a:cubicBezTo>
                    <a:pt x="2456" y="5599"/>
                    <a:pt x="2546" y="5581"/>
                    <a:pt x="2588" y="5581"/>
                  </a:cubicBezTo>
                  <a:cubicBezTo>
                    <a:pt x="2617" y="5575"/>
                    <a:pt x="2689" y="5587"/>
                    <a:pt x="2695" y="5634"/>
                  </a:cubicBezTo>
                  <a:close/>
                  <a:moveTo>
                    <a:pt x="2230" y="5515"/>
                  </a:moveTo>
                  <a:cubicBezTo>
                    <a:pt x="2170" y="5509"/>
                    <a:pt x="2111" y="5485"/>
                    <a:pt x="2099" y="5408"/>
                  </a:cubicBezTo>
                  <a:cubicBezTo>
                    <a:pt x="2087" y="5289"/>
                    <a:pt x="2188" y="5301"/>
                    <a:pt x="2242" y="5307"/>
                  </a:cubicBezTo>
                  <a:cubicBezTo>
                    <a:pt x="2337" y="5312"/>
                    <a:pt x="2385" y="5301"/>
                    <a:pt x="2379" y="5390"/>
                  </a:cubicBezTo>
                  <a:cubicBezTo>
                    <a:pt x="2367" y="5467"/>
                    <a:pt x="2319" y="5521"/>
                    <a:pt x="2230" y="5515"/>
                  </a:cubicBezTo>
                  <a:close/>
                  <a:moveTo>
                    <a:pt x="2272" y="5724"/>
                  </a:moveTo>
                  <a:cubicBezTo>
                    <a:pt x="2236" y="5724"/>
                    <a:pt x="2140" y="5742"/>
                    <a:pt x="2087" y="5718"/>
                  </a:cubicBezTo>
                  <a:cubicBezTo>
                    <a:pt x="2081" y="5706"/>
                    <a:pt x="2087" y="5617"/>
                    <a:pt x="2129" y="5593"/>
                  </a:cubicBezTo>
                  <a:cubicBezTo>
                    <a:pt x="2176" y="5575"/>
                    <a:pt x="2176" y="5575"/>
                    <a:pt x="2218" y="5575"/>
                  </a:cubicBezTo>
                  <a:cubicBezTo>
                    <a:pt x="2242" y="5575"/>
                    <a:pt x="2331" y="5617"/>
                    <a:pt x="2319" y="5646"/>
                  </a:cubicBezTo>
                  <a:cubicBezTo>
                    <a:pt x="2325" y="5676"/>
                    <a:pt x="2331" y="5724"/>
                    <a:pt x="2272" y="5724"/>
                  </a:cubicBezTo>
                  <a:close/>
                  <a:moveTo>
                    <a:pt x="1860" y="5450"/>
                  </a:moveTo>
                  <a:cubicBezTo>
                    <a:pt x="1819" y="5438"/>
                    <a:pt x="1783" y="5396"/>
                    <a:pt x="1789" y="5342"/>
                  </a:cubicBezTo>
                  <a:cubicBezTo>
                    <a:pt x="1801" y="5289"/>
                    <a:pt x="1830" y="5259"/>
                    <a:pt x="1890" y="5277"/>
                  </a:cubicBezTo>
                  <a:cubicBezTo>
                    <a:pt x="1932" y="5283"/>
                    <a:pt x="1991" y="5307"/>
                    <a:pt x="1991" y="5360"/>
                  </a:cubicBezTo>
                  <a:cubicBezTo>
                    <a:pt x="1968" y="5408"/>
                    <a:pt x="1920" y="5456"/>
                    <a:pt x="1860" y="5450"/>
                  </a:cubicBezTo>
                  <a:close/>
                  <a:moveTo>
                    <a:pt x="1932" y="5617"/>
                  </a:moveTo>
                  <a:cubicBezTo>
                    <a:pt x="1884" y="5670"/>
                    <a:pt x="1830" y="5658"/>
                    <a:pt x="1789" y="5658"/>
                  </a:cubicBezTo>
                  <a:cubicBezTo>
                    <a:pt x="1729" y="5658"/>
                    <a:pt x="1675" y="5628"/>
                    <a:pt x="1699" y="5551"/>
                  </a:cubicBezTo>
                  <a:cubicBezTo>
                    <a:pt x="1723" y="5491"/>
                    <a:pt x="1801" y="5467"/>
                    <a:pt x="1854" y="5479"/>
                  </a:cubicBezTo>
                  <a:cubicBezTo>
                    <a:pt x="1914" y="5497"/>
                    <a:pt x="1920" y="5581"/>
                    <a:pt x="1932" y="5617"/>
                  </a:cubicBezTo>
                  <a:close/>
                  <a:moveTo>
                    <a:pt x="1574" y="5617"/>
                  </a:moveTo>
                  <a:cubicBezTo>
                    <a:pt x="1574" y="5646"/>
                    <a:pt x="1550" y="5658"/>
                    <a:pt x="1526" y="5664"/>
                  </a:cubicBezTo>
                  <a:cubicBezTo>
                    <a:pt x="1467" y="5658"/>
                    <a:pt x="1485" y="5611"/>
                    <a:pt x="1491" y="5575"/>
                  </a:cubicBezTo>
                  <a:cubicBezTo>
                    <a:pt x="1491" y="5551"/>
                    <a:pt x="1491" y="5515"/>
                    <a:pt x="1520" y="5527"/>
                  </a:cubicBezTo>
                  <a:cubicBezTo>
                    <a:pt x="1556" y="5539"/>
                    <a:pt x="1574" y="5581"/>
                    <a:pt x="1574" y="5617"/>
                  </a:cubicBezTo>
                  <a:close/>
                  <a:moveTo>
                    <a:pt x="1073" y="5724"/>
                  </a:moveTo>
                  <a:cubicBezTo>
                    <a:pt x="1085" y="5485"/>
                    <a:pt x="1103" y="5241"/>
                    <a:pt x="1085" y="4996"/>
                  </a:cubicBezTo>
                  <a:cubicBezTo>
                    <a:pt x="1085" y="4955"/>
                    <a:pt x="1097" y="4919"/>
                    <a:pt x="1145" y="4901"/>
                  </a:cubicBezTo>
                  <a:cubicBezTo>
                    <a:pt x="1199" y="4895"/>
                    <a:pt x="1246" y="4901"/>
                    <a:pt x="1276" y="4955"/>
                  </a:cubicBezTo>
                  <a:cubicBezTo>
                    <a:pt x="1312" y="5020"/>
                    <a:pt x="1318" y="5098"/>
                    <a:pt x="1318" y="5169"/>
                  </a:cubicBezTo>
                  <a:cubicBezTo>
                    <a:pt x="1318" y="5301"/>
                    <a:pt x="1336" y="5426"/>
                    <a:pt x="1336" y="5545"/>
                  </a:cubicBezTo>
                  <a:cubicBezTo>
                    <a:pt x="1324" y="5670"/>
                    <a:pt x="1395" y="5736"/>
                    <a:pt x="1503" y="5748"/>
                  </a:cubicBezTo>
                  <a:cubicBezTo>
                    <a:pt x="1729" y="5760"/>
                    <a:pt x="1944" y="5825"/>
                    <a:pt x="2176" y="5819"/>
                  </a:cubicBezTo>
                  <a:cubicBezTo>
                    <a:pt x="2391" y="5813"/>
                    <a:pt x="2606" y="5825"/>
                    <a:pt x="2826" y="5843"/>
                  </a:cubicBezTo>
                  <a:cubicBezTo>
                    <a:pt x="2993" y="5855"/>
                    <a:pt x="3154" y="5807"/>
                    <a:pt x="3315" y="5777"/>
                  </a:cubicBezTo>
                  <a:cubicBezTo>
                    <a:pt x="3428" y="5754"/>
                    <a:pt x="3488" y="5694"/>
                    <a:pt x="3518" y="5581"/>
                  </a:cubicBezTo>
                  <a:cubicBezTo>
                    <a:pt x="3553" y="5432"/>
                    <a:pt x="3607" y="5277"/>
                    <a:pt x="3667" y="5134"/>
                  </a:cubicBezTo>
                  <a:cubicBezTo>
                    <a:pt x="3691" y="5074"/>
                    <a:pt x="3708" y="4991"/>
                    <a:pt x="3798" y="5020"/>
                  </a:cubicBezTo>
                  <a:cubicBezTo>
                    <a:pt x="3869" y="5044"/>
                    <a:pt x="3899" y="5110"/>
                    <a:pt x="3899" y="5181"/>
                  </a:cubicBezTo>
                  <a:cubicBezTo>
                    <a:pt x="3899" y="5271"/>
                    <a:pt x="3875" y="5366"/>
                    <a:pt x="3875" y="5456"/>
                  </a:cubicBezTo>
                  <a:cubicBezTo>
                    <a:pt x="3887" y="5873"/>
                    <a:pt x="3720" y="6195"/>
                    <a:pt x="3375" y="6433"/>
                  </a:cubicBezTo>
                  <a:cubicBezTo>
                    <a:pt x="3249" y="6511"/>
                    <a:pt x="3142" y="6618"/>
                    <a:pt x="3023" y="6714"/>
                  </a:cubicBezTo>
                  <a:cubicBezTo>
                    <a:pt x="2892" y="6821"/>
                    <a:pt x="2749" y="6839"/>
                    <a:pt x="2606" y="6749"/>
                  </a:cubicBezTo>
                  <a:cubicBezTo>
                    <a:pt x="2456" y="6660"/>
                    <a:pt x="2307" y="6648"/>
                    <a:pt x="2158" y="6731"/>
                  </a:cubicBezTo>
                  <a:cubicBezTo>
                    <a:pt x="2057" y="6791"/>
                    <a:pt x="1962" y="6767"/>
                    <a:pt x="1884" y="6690"/>
                  </a:cubicBezTo>
                  <a:cubicBezTo>
                    <a:pt x="1699" y="6523"/>
                    <a:pt x="1497" y="6374"/>
                    <a:pt x="1288" y="6243"/>
                  </a:cubicBezTo>
                  <a:cubicBezTo>
                    <a:pt x="1085" y="6117"/>
                    <a:pt x="1055" y="5938"/>
                    <a:pt x="1073" y="5724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43"/>
            <p:cNvSpPr/>
            <p:nvPr/>
          </p:nvSpPr>
          <p:spPr>
            <a:xfrm>
              <a:off x="5830802" y="995310"/>
              <a:ext cx="19462" cy="15252"/>
            </a:xfrm>
            <a:custGeom>
              <a:rect b="b" l="l" r="r" t="t"/>
              <a:pathLst>
                <a:path extrusionOk="0" h="192" w="245">
                  <a:moveTo>
                    <a:pt x="239" y="66"/>
                  </a:moveTo>
                  <a:cubicBezTo>
                    <a:pt x="245" y="108"/>
                    <a:pt x="227" y="150"/>
                    <a:pt x="185" y="162"/>
                  </a:cubicBezTo>
                  <a:cubicBezTo>
                    <a:pt x="126" y="191"/>
                    <a:pt x="78" y="185"/>
                    <a:pt x="36" y="126"/>
                  </a:cubicBezTo>
                  <a:cubicBezTo>
                    <a:pt x="0" y="66"/>
                    <a:pt x="36" y="12"/>
                    <a:pt x="90" y="12"/>
                  </a:cubicBezTo>
                  <a:cubicBezTo>
                    <a:pt x="149" y="7"/>
                    <a:pt x="209" y="1"/>
                    <a:pt x="239" y="6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3" name="Google Shape;4953;p43"/>
          <p:cNvGrpSpPr/>
          <p:nvPr/>
        </p:nvGrpSpPr>
        <p:grpSpPr>
          <a:xfrm>
            <a:off x="7095200" y="574275"/>
            <a:ext cx="662957" cy="3994947"/>
            <a:chOff x="7095200" y="574275"/>
            <a:chExt cx="662957" cy="3994947"/>
          </a:xfrm>
        </p:grpSpPr>
        <p:sp>
          <p:nvSpPr>
            <p:cNvPr id="4954" name="Google Shape;4954;p43"/>
            <p:cNvSpPr/>
            <p:nvPr/>
          </p:nvSpPr>
          <p:spPr>
            <a:xfrm>
              <a:off x="7095200" y="856448"/>
              <a:ext cx="662957" cy="1757689"/>
            </a:xfrm>
            <a:custGeom>
              <a:rect b="b" l="l" r="r" t="t"/>
              <a:pathLst>
                <a:path extrusionOk="0" h="22245" w="8390">
                  <a:moveTo>
                    <a:pt x="1694" y="13248"/>
                  </a:moveTo>
                  <a:cubicBezTo>
                    <a:pt x="1581" y="13117"/>
                    <a:pt x="1455" y="12998"/>
                    <a:pt x="1414" y="12819"/>
                  </a:cubicBezTo>
                  <a:cubicBezTo>
                    <a:pt x="1402" y="12736"/>
                    <a:pt x="1396" y="12676"/>
                    <a:pt x="1443" y="12604"/>
                  </a:cubicBezTo>
                  <a:cubicBezTo>
                    <a:pt x="1545" y="12461"/>
                    <a:pt x="1515" y="12324"/>
                    <a:pt x="1354" y="12253"/>
                  </a:cubicBezTo>
                  <a:cubicBezTo>
                    <a:pt x="1211" y="12187"/>
                    <a:pt x="1062" y="12110"/>
                    <a:pt x="931" y="12026"/>
                  </a:cubicBezTo>
                  <a:cubicBezTo>
                    <a:pt x="758" y="11925"/>
                    <a:pt x="716" y="11847"/>
                    <a:pt x="764" y="11662"/>
                  </a:cubicBezTo>
                  <a:cubicBezTo>
                    <a:pt x="788" y="11579"/>
                    <a:pt x="776" y="11519"/>
                    <a:pt x="722" y="11478"/>
                  </a:cubicBezTo>
                  <a:cubicBezTo>
                    <a:pt x="651" y="11412"/>
                    <a:pt x="627" y="11329"/>
                    <a:pt x="615" y="11233"/>
                  </a:cubicBezTo>
                  <a:cubicBezTo>
                    <a:pt x="609" y="11060"/>
                    <a:pt x="579" y="10887"/>
                    <a:pt x="603" y="10714"/>
                  </a:cubicBezTo>
                  <a:cubicBezTo>
                    <a:pt x="609" y="10643"/>
                    <a:pt x="639" y="10607"/>
                    <a:pt x="716" y="10607"/>
                  </a:cubicBezTo>
                  <a:cubicBezTo>
                    <a:pt x="764" y="10607"/>
                    <a:pt x="823" y="10589"/>
                    <a:pt x="877" y="10583"/>
                  </a:cubicBezTo>
                  <a:cubicBezTo>
                    <a:pt x="931" y="10577"/>
                    <a:pt x="931" y="10530"/>
                    <a:pt x="937" y="10494"/>
                  </a:cubicBezTo>
                  <a:cubicBezTo>
                    <a:pt x="943" y="10458"/>
                    <a:pt x="913" y="10434"/>
                    <a:pt x="895" y="10440"/>
                  </a:cubicBezTo>
                  <a:cubicBezTo>
                    <a:pt x="722" y="10458"/>
                    <a:pt x="716" y="10339"/>
                    <a:pt x="698" y="10220"/>
                  </a:cubicBezTo>
                  <a:cubicBezTo>
                    <a:pt x="698" y="10202"/>
                    <a:pt x="692" y="10190"/>
                    <a:pt x="692" y="10160"/>
                  </a:cubicBezTo>
                  <a:cubicBezTo>
                    <a:pt x="537" y="10267"/>
                    <a:pt x="424" y="10172"/>
                    <a:pt x="329" y="10059"/>
                  </a:cubicBezTo>
                  <a:cubicBezTo>
                    <a:pt x="191" y="9910"/>
                    <a:pt x="90" y="9743"/>
                    <a:pt x="54" y="9540"/>
                  </a:cubicBezTo>
                  <a:cubicBezTo>
                    <a:pt x="19" y="9397"/>
                    <a:pt x="1" y="9254"/>
                    <a:pt x="13" y="9105"/>
                  </a:cubicBezTo>
                  <a:cubicBezTo>
                    <a:pt x="54" y="8646"/>
                    <a:pt x="60" y="8193"/>
                    <a:pt x="144" y="7734"/>
                  </a:cubicBezTo>
                  <a:cubicBezTo>
                    <a:pt x="180" y="7519"/>
                    <a:pt x="251" y="7304"/>
                    <a:pt x="281" y="7090"/>
                  </a:cubicBezTo>
                  <a:cubicBezTo>
                    <a:pt x="299" y="7012"/>
                    <a:pt x="305" y="6941"/>
                    <a:pt x="281" y="6857"/>
                  </a:cubicBezTo>
                  <a:cubicBezTo>
                    <a:pt x="251" y="6744"/>
                    <a:pt x="263" y="6625"/>
                    <a:pt x="263" y="6511"/>
                  </a:cubicBezTo>
                  <a:cubicBezTo>
                    <a:pt x="269" y="6410"/>
                    <a:pt x="335" y="6303"/>
                    <a:pt x="418" y="6231"/>
                  </a:cubicBezTo>
                  <a:cubicBezTo>
                    <a:pt x="567" y="6088"/>
                    <a:pt x="639" y="5927"/>
                    <a:pt x="680" y="5724"/>
                  </a:cubicBezTo>
                  <a:cubicBezTo>
                    <a:pt x="722" y="5480"/>
                    <a:pt x="949" y="5343"/>
                    <a:pt x="1187" y="5408"/>
                  </a:cubicBezTo>
                  <a:cubicBezTo>
                    <a:pt x="1223" y="5420"/>
                    <a:pt x="1259" y="5432"/>
                    <a:pt x="1294" y="5450"/>
                  </a:cubicBezTo>
                  <a:cubicBezTo>
                    <a:pt x="1426" y="5492"/>
                    <a:pt x="1503" y="5432"/>
                    <a:pt x="1497" y="5307"/>
                  </a:cubicBezTo>
                  <a:lnTo>
                    <a:pt x="1497" y="5188"/>
                  </a:lnTo>
                  <a:cubicBezTo>
                    <a:pt x="1426" y="5188"/>
                    <a:pt x="1348" y="5182"/>
                    <a:pt x="1282" y="5188"/>
                  </a:cubicBezTo>
                  <a:cubicBezTo>
                    <a:pt x="1199" y="5200"/>
                    <a:pt x="1157" y="5164"/>
                    <a:pt x="1110" y="5110"/>
                  </a:cubicBezTo>
                  <a:cubicBezTo>
                    <a:pt x="996" y="4961"/>
                    <a:pt x="1038" y="4723"/>
                    <a:pt x="1193" y="4615"/>
                  </a:cubicBezTo>
                  <a:cubicBezTo>
                    <a:pt x="1205" y="4598"/>
                    <a:pt x="1229" y="4592"/>
                    <a:pt x="1253" y="4586"/>
                  </a:cubicBezTo>
                  <a:cubicBezTo>
                    <a:pt x="1294" y="4556"/>
                    <a:pt x="1360" y="4544"/>
                    <a:pt x="1384" y="4496"/>
                  </a:cubicBezTo>
                  <a:cubicBezTo>
                    <a:pt x="1408" y="4443"/>
                    <a:pt x="1330" y="4419"/>
                    <a:pt x="1312" y="4377"/>
                  </a:cubicBezTo>
                  <a:cubicBezTo>
                    <a:pt x="1265" y="4276"/>
                    <a:pt x="1259" y="4180"/>
                    <a:pt x="1318" y="4091"/>
                  </a:cubicBezTo>
                  <a:cubicBezTo>
                    <a:pt x="1360" y="4025"/>
                    <a:pt x="1384" y="3966"/>
                    <a:pt x="1378" y="3876"/>
                  </a:cubicBezTo>
                  <a:cubicBezTo>
                    <a:pt x="1372" y="3793"/>
                    <a:pt x="1402" y="3703"/>
                    <a:pt x="1461" y="3632"/>
                  </a:cubicBezTo>
                  <a:cubicBezTo>
                    <a:pt x="1497" y="3578"/>
                    <a:pt x="1521" y="3542"/>
                    <a:pt x="1497" y="3459"/>
                  </a:cubicBezTo>
                  <a:cubicBezTo>
                    <a:pt x="1467" y="3351"/>
                    <a:pt x="1521" y="3244"/>
                    <a:pt x="1610" y="3161"/>
                  </a:cubicBezTo>
                  <a:cubicBezTo>
                    <a:pt x="1670" y="3107"/>
                    <a:pt x="1700" y="3065"/>
                    <a:pt x="1658" y="2976"/>
                  </a:cubicBezTo>
                  <a:cubicBezTo>
                    <a:pt x="1628" y="2904"/>
                    <a:pt x="1682" y="2839"/>
                    <a:pt x="1718" y="2779"/>
                  </a:cubicBezTo>
                  <a:cubicBezTo>
                    <a:pt x="1771" y="2690"/>
                    <a:pt x="1789" y="2618"/>
                    <a:pt x="1712" y="2535"/>
                  </a:cubicBezTo>
                  <a:cubicBezTo>
                    <a:pt x="1616" y="2427"/>
                    <a:pt x="1646" y="2302"/>
                    <a:pt x="1712" y="2201"/>
                  </a:cubicBezTo>
                  <a:cubicBezTo>
                    <a:pt x="1759" y="2123"/>
                    <a:pt x="1795" y="2070"/>
                    <a:pt x="1718" y="1980"/>
                  </a:cubicBezTo>
                  <a:cubicBezTo>
                    <a:pt x="1646" y="1891"/>
                    <a:pt x="1688" y="1766"/>
                    <a:pt x="1789" y="1694"/>
                  </a:cubicBezTo>
                  <a:cubicBezTo>
                    <a:pt x="1861" y="1634"/>
                    <a:pt x="1944" y="1587"/>
                    <a:pt x="2016" y="1527"/>
                  </a:cubicBezTo>
                  <a:cubicBezTo>
                    <a:pt x="2010" y="1515"/>
                    <a:pt x="2004" y="1503"/>
                    <a:pt x="1998" y="1497"/>
                  </a:cubicBezTo>
                  <a:cubicBezTo>
                    <a:pt x="1801" y="1378"/>
                    <a:pt x="1795" y="1193"/>
                    <a:pt x="1980" y="1074"/>
                  </a:cubicBezTo>
                  <a:cubicBezTo>
                    <a:pt x="2063" y="1020"/>
                    <a:pt x="2147" y="985"/>
                    <a:pt x="2236" y="955"/>
                  </a:cubicBezTo>
                  <a:cubicBezTo>
                    <a:pt x="2189" y="710"/>
                    <a:pt x="2284" y="543"/>
                    <a:pt x="2523" y="478"/>
                  </a:cubicBezTo>
                  <a:cubicBezTo>
                    <a:pt x="2606" y="454"/>
                    <a:pt x="2654" y="418"/>
                    <a:pt x="2701" y="353"/>
                  </a:cubicBezTo>
                  <a:cubicBezTo>
                    <a:pt x="2815" y="204"/>
                    <a:pt x="2988" y="120"/>
                    <a:pt x="3149" y="43"/>
                  </a:cubicBezTo>
                  <a:cubicBezTo>
                    <a:pt x="3262" y="1"/>
                    <a:pt x="3393" y="60"/>
                    <a:pt x="3441" y="174"/>
                  </a:cubicBezTo>
                  <a:cubicBezTo>
                    <a:pt x="3524" y="335"/>
                    <a:pt x="3608" y="502"/>
                    <a:pt x="3596" y="692"/>
                  </a:cubicBezTo>
                  <a:cubicBezTo>
                    <a:pt x="3596" y="800"/>
                    <a:pt x="3614" y="895"/>
                    <a:pt x="3643" y="991"/>
                  </a:cubicBezTo>
                  <a:cubicBezTo>
                    <a:pt x="3786" y="1414"/>
                    <a:pt x="3775" y="1855"/>
                    <a:pt x="3757" y="2290"/>
                  </a:cubicBezTo>
                  <a:lnTo>
                    <a:pt x="3733" y="2666"/>
                  </a:lnTo>
                  <a:cubicBezTo>
                    <a:pt x="3733" y="2690"/>
                    <a:pt x="3733" y="2714"/>
                    <a:pt x="3727" y="2737"/>
                  </a:cubicBezTo>
                  <a:cubicBezTo>
                    <a:pt x="3649" y="2904"/>
                    <a:pt x="3691" y="3083"/>
                    <a:pt x="3691" y="3256"/>
                  </a:cubicBezTo>
                  <a:cubicBezTo>
                    <a:pt x="3691" y="3316"/>
                    <a:pt x="3679" y="3369"/>
                    <a:pt x="3649" y="3411"/>
                  </a:cubicBezTo>
                  <a:cubicBezTo>
                    <a:pt x="3614" y="3471"/>
                    <a:pt x="3596" y="3542"/>
                    <a:pt x="3596" y="3608"/>
                  </a:cubicBezTo>
                  <a:cubicBezTo>
                    <a:pt x="3590" y="3930"/>
                    <a:pt x="3482" y="4228"/>
                    <a:pt x="3459" y="4538"/>
                  </a:cubicBezTo>
                  <a:cubicBezTo>
                    <a:pt x="3447" y="4598"/>
                    <a:pt x="3429" y="4645"/>
                    <a:pt x="3399" y="4687"/>
                  </a:cubicBezTo>
                  <a:cubicBezTo>
                    <a:pt x="3369" y="4723"/>
                    <a:pt x="3351" y="4764"/>
                    <a:pt x="3327" y="4800"/>
                  </a:cubicBezTo>
                  <a:cubicBezTo>
                    <a:pt x="3310" y="4860"/>
                    <a:pt x="3321" y="4896"/>
                    <a:pt x="3387" y="4896"/>
                  </a:cubicBezTo>
                  <a:cubicBezTo>
                    <a:pt x="3566" y="4914"/>
                    <a:pt x="3757" y="4931"/>
                    <a:pt x="3936" y="4949"/>
                  </a:cubicBezTo>
                  <a:cubicBezTo>
                    <a:pt x="4114" y="4961"/>
                    <a:pt x="4299" y="4979"/>
                    <a:pt x="4442" y="5104"/>
                  </a:cubicBezTo>
                  <a:cubicBezTo>
                    <a:pt x="4472" y="5128"/>
                    <a:pt x="4508" y="5140"/>
                    <a:pt x="4514" y="5188"/>
                  </a:cubicBezTo>
                  <a:cubicBezTo>
                    <a:pt x="4538" y="5253"/>
                    <a:pt x="4567" y="5253"/>
                    <a:pt x="4621" y="5218"/>
                  </a:cubicBezTo>
                  <a:cubicBezTo>
                    <a:pt x="4812" y="5069"/>
                    <a:pt x="5074" y="5122"/>
                    <a:pt x="5199" y="5331"/>
                  </a:cubicBezTo>
                  <a:cubicBezTo>
                    <a:pt x="5265" y="5438"/>
                    <a:pt x="5313" y="5569"/>
                    <a:pt x="5378" y="5689"/>
                  </a:cubicBezTo>
                  <a:cubicBezTo>
                    <a:pt x="5468" y="5844"/>
                    <a:pt x="5563" y="5999"/>
                    <a:pt x="5664" y="6148"/>
                  </a:cubicBezTo>
                  <a:cubicBezTo>
                    <a:pt x="5855" y="6446"/>
                    <a:pt x="6118" y="6684"/>
                    <a:pt x="6356" y="6947"/>
                  </a:cubicBezTo>
                  <a:cubicBezTo>
                    <a:pt x="6487" y="7090"/>
                    <a:pt x="6577" y="7268"/>
                    <a:pt x="6678" y="7423"/>
                  </a:cubicBezTo>
                  <a:cubicBezTo>
                    <a:pt x="6803" y="7626"/>
                    <a:pt x="6952" y="7811"/>
                    <a:pt x="7077" y="8014"/>
                  </a:cubicBezTo>
                  <a:cubicBezTo>
                    <a:pt x="7167" y="8151"/>
                    <a:pt x="7227" y="8312"/>
                    <a:pt x="7232" y="8473"/>
                  </a:cubicBezTo>
                  <a:cubicBezTo>
                    <a:pt x="7250" y="8705"/>
                    <a:pt x="7316" y="8914"/>
                    <a:pt x="7453" y="9105"/>
                  </a:cubicBezTo>
                  <a:cubicBezTo>
                    <a:pt x="7513" y="9194"/>
                    <a:pt x="7554" y="9301"/>
                    <a:pt x="7584" y="9415"/>
                  </a:cubicBezTo>
                  <a:cubicBezTo>
                    <a:pt x="7674" y="9761"/>
                    <a:pt x="7829" y="10088"/>
                    <a:pt x="8025" y="10398"/>
                  </a:cubicBezTo>
                  <a:cubicBezTo>
                    <a:pt x="8151" y="10595"/>
                    <a:pt x="8186" y="10804"/>
                    <a:pt x="8115" y="11030"/>
                  </a:cubicBezTo>
                  <a:cubicBezTo>
                    <a:pt x="8037" y="11251"/>
                    <a:pt x="8097" y="11460"/>
                    <a:pt x="8186" y="11656"/>
                  </a:cubicBezTo>
                  <a:cubicBezTo>
                    <a:pt x="8246" y="11788"/>
                    <a:pt x="8294" y="11919"/>
                    <a:pt x="8324" y="12056"/>
                  </a:cubicBezTo>
                  <a:cubicBezTo>
                    <a:pt x="8389" y="12312"/>
                    <a:pt x="8347" y="12557"/>
                    <a:pt x="8228" y="12783"/>
                  </a:cubicBezTo>
                  <a:cubicBezTo>
                    <a:pt x="8151" y="12920"/>
                    <a:pt x="8139" y="13069"/>
                    <a:pt x="8127" y="13218"/>
                  </a:cubicBezTo>
                  <a:cubicBezTo>
                    <a:pt x="8121" y="13445"/>
                    <a:pt x="8061" y="13648"/>
                    <a:pt x="7960" y="13833"/>
                  </a:cubicBezTo>
                  <a:cubicBezTo>
                    <a:pt x="7757" y="14196"/>
                    <a:pt x="7507" y="14518"/>
                    <a:pt x="7143" y="14763"/>
                  </a:cubicBezTo>
                  <a:cubicBezTo>
                    <a:pt x="6905" y="14930"/>
                    <a:pt x="6654" y="15031"/>
                    <a:pt x="6380" y="15037"/>
                  </a:cubicBezTo>
                  <a:cubicBezTo>
                    <a:pt x="5975" y="15055"/>
                    <a:pt x="5605" y="14930"/>
                    <a:pt x="5337" y="14590"/>
                  </a:cubicBezTo>
                  <a:cubicBezTo>
                    <a:pt x="5140" y="14351"/>
                    <a:pt x="4901" y="14160"/>
                    <a:pt x="4639" y="14005"/>
                  </a:cubicBezTo>
                  <a:cubicBezTo>
                    <a:pt x="4597" y="13982"/>
                    <a:pt x="4562" y="13946"/>
                    <a:pt x="4502" y="13958"/>
                  </a:cubicBezTo>
                  <a:cubicBezTo>
                    <a:pt x="4490" y="14035"/>
                    <a:pt x="4502" y="14107"/>
                    <a:pt x="4520" y="14184"/>
                  </a:cubicBezTo>
                  <a:cubicBezTo>
                    <a:pt x="4550" y="14310"/>
                    <a:pt x="4603" y="14375"/>
                    <a:pt x="4746" y="14393"/>
                  </a:cubicBezTo>
                  <a:cubicBezTo>
                    <a:pt x="4931" y="14411"/>
                    <a:pt x="5104" y="14482"/>
                    <a:pt x="5229" y="14637"/>
                  </a:cubicBezTo>
                  <a:cubicBezTo>
                    <a:pt x="5319" y="14751"/>
                    <a:pt x="5343" y="14936"/>
                    <a:pt x="5259" y="15049"/>
                  </a:cubicBezTo>
                  <a:cubicBezTo>
                    <a:pt x="5229" y="15085"/>
                    <a:pt x="5193" y="15096"/>
                    <a:pt x="5146" y="15114"/>
                  </a:cubicBezTo>
                  <a:cubicBezTo>
                    <a:pt x="5033" y="15150"/>
                    <a:pt x="4901" y="15174"/>
                    <a:pt x="4776" y="15180"/>
                  </a:cubicBezTo>
                  <a:cubicBezTo>
                    <a:pt x="4669" y="15186"/>
                    <a:pt x="4663" y="15198"/>
                    <a:pt x="4687" y="15299"/>
                  </a:cubicBezTo>
                  <a:cubicBezTo>
                    <a:pt x="4699" y="15395"/>
                    <a:pt x="4717" y="15496"/>
                    <a:pt x="4740" y="15591"/>
                  </a:cubicBezTo>
                  <a:cubicBezTo>
                    <a:pt x="4758" y="15693"/>
                    <a:pt x="4758" y="15782"/>
                    <a:pt x="4663" y="15872"/>
                  </a:cubicBezTo>
                  <a:cubicBezTo>
                    <a:pt x="4901" y="15949"/>
                    <a:pt x="4901" y="16128"/>
                    <a:pt x="4907" y="16313"/>
                  </a:cubicBezTo>
                  <a:cubicBezTo>
                    <a:pt x="4919" y="16509"/>
                    <a:pt x="4961" y="16700"/>
                    <a:pt x="5134" y="16825"/>
                  </a:cubicBezTo>
                  <a:cubicBezTo>
                    <a:pt x="5289" y="16933"/>
                    <a:pt x="5384" y="17088"/>
                    <a:pt x="5515" y="17213"/>
                  </a:cubicBezTo>
                  <a:cubicBezTo>
                    <a:pt x="5706" y="17422"/>
                    <a:pt x="5855" y="17654"/>
                    <a:pt x="5980" y="17911"/>
                  </a:cubicBezTo>
                  <a:cubicBezTo>
                    <a:pt x="6082" y="18095"/>
                    <a:pt x="6118" y="18298"/>
                    <a:pt x="6088" y="18507"/>
                  </a:cubicBezTo>
                  <a:cubicBezTo>
                    <a:pt x="6082" y="18537"/>
                    <a:pt x="6070" y="18566"/>
                    <a:pt x="6082" y="18584"/>
                  </a:cubicBezTo>
                  <a:cubicBezTo>
                    <a:pt x="6100" y="18751"/>
                    <a:pt x="6034" y="18870"/>
                    <a:pt x="5903" y="18960"/>
                  </a:cubicBezTo>
                  <a:cubicBezTo>
                    <a:pt x="5766" y="19049"/>
                    <a:pt x="5730" y="19168"/>
                    <a:pt x="5736" y="19312"/>
                  </a:cubicBezTo>
                  <a:cubicBezTo>
                    <a:pt x="5736" y="19389"/>
                    <a:pt x="5724" y="19473"/>
                    <a:pt x="5664" y="19538"/>
                  </a:cubicBezTo>
                  <a:cubicBezTo>
                    <a:pt x="5587" y="19628"/>
                    <a:pt x="5557" y="19747"/>
                    <a:pt x="5545" y="19860"/>
                  </a:cubicBezTo>
                  <a:cubicBezTo>
                    <a:pt x="5533" y="19938"/>
                    <a:pt x="5557" y="20003"/>
                    <a:pt x="5605" y="20063"/>
                  </a:cubicBezTo>
                  <a:cubicBezTo>
                    <a:pt x="5760" y="20248"/>
                    <a:pt x="5760" y="20456"/>
                    <a:pt x="5682" y="20671"/>
                  </a:cubicBezTo>
                  <a:cubicBezTo>
                    <a:pt x="5647" y="20790"/>
                    <a:pt x="5676" y="20891"/>
                    <a:pt x="5766" y="20951"/>
                  </a:cubicBezTo>
                  <a:cubicBezTo>
                    <a:pt x="5963" y="21082"/>
                    <a:pt x="5998" y="21255"/>
                    <a:pt x="5963" y="21470"/>
                  </a:cubicBezTo>
                  <a:cubicBezTo>
                    <a:pt x="5939" y="21583"/>
                    <a:pt x="5885" y="21667"/>
                    <a:pt x="5790" y="21726"/>
                  </a:cubicBezTo>
                  <a:cubicBezTo>
                    <a:pt x="5593" y="21833"/>
                    <a:pt x="5378" y="21911"/>
                    <a:pt x="5170" y="22006"/>
                  </a:cubicBezTo>
                  <a:cubicBezTo>
                    <a:pt x="5068" y="22060"/>
                    <a:pt x="4955" y="22090"/>
                    <a:pt x="4848" y="22143"/>
                  </a:cubicBezTo>
                  <a:cubicBezTo>
                    <a:pt x="4669" y="22221"/>
                    <a:pt x="4478" y="22245"/>
                    <a:pt x="4281" y="22239"/>
                  </a:cubicBezTo>
                  <a:cubicBezTo>
                    <a:pt x="4180" y="22239"/>
                    <a:pt x="4073" y="22191"/>
                    <a:pt x="3983" y="22143"/>
                  </a:cubicBezTo>
                  <a:cubicBezTo>
                    <a:pt x="3816" y="22036"/>
                    <a:pt x="3620" y="22006"/>
                    <a:pt x="3435" y="21977"/>
                  </a:cubicBezTo>
                  <a:cubicBezTo>
                    <a:pt x="3292" y="21953"/>
                    <a:pt x="3160" y="22030"/>
                    <a:pt x="3017" y="22054"/>
                  </a:cubicBezTo>
                  <a:cubicBezTo>
                    <a:pt x="2839" y="22084"/>
                    <a:pt x="2660" y="22090"/>
                    <a:pt x="2493" y="22036"/>
                  </a:cubicBezTo>
                  <a:cubicBezTo>
                    <a:pt x="2314" y="21983"/>
                    <a:pt x="2135" y="21953"/>
                    <a:pt x="1950" y="21965"/>
                  </a:cubicBezTo>
                  <a:cubicBezTo>
                    <a:pt x="1748" y="21971"/>
                    <a:pt x="1640" y="21857"/>
                    <a:pt x="1557" y="21708"/>
                  </a:cubicBezTo>
                  <a:cubicBezTo>
                    <a:pt x="1491" y="21577"/>
                    <a:pt x="1414" y="21452"/>
                    <a:pt x="1324" y="21339"/>
                  </a:cubicBezTo>
                  <a:cubicBezTo>
                    <a:pt x="1271" y="21261"/>
                    <a:pt x="1247" y="21190"/>
                    <a:pt x="1247" y="21088"/>
                  </a:cubicBezTo>
                  <a:cubicBezTo>
                    <a:pt x="1235" y="20903"/>
                    <a:pt x="1169" y="20742"/>
                    <a:pt x="1044" y="20593"/>
                  </a:cubicBezTo>
                  <a:cubicBezTo>
                    <a:pt x="895" y="20409"/>
                    <a:pt x="782" y="20200"/>
                    <a:pt x="841" y="19950"/>
                  </a:cubicBezTo>
                  <a:cubicBezTo>
                    <a:pt x="859" y="19884"/>
                    <a:pt x="865" y="19800"/>
                    <a:pt x="788" y="19759"/>
                  </a:cubicBezTo>
                  <a:cubicBezTo>
                    <a:pt x="752" y="19735"/>
                    <a:pt x="752" y="19687"/>
                    <a:pt x="752" y="19651"/>
                  </a:cubicBezTo>
                  <a:cubicBezTo>
                    <a:pt x="752" y="19610"/>
                    <a:pt x="728" y="19568"/>
                    <a:pt x="698" y="19532"/>
                  </a:cubicBezTo>
                  <a:cubicBezTo>
                    <a:pt x="543" y="19347"/>
                    <a:pt x="525" y="19151"/>
                    <a:pt x="645" y="18936"/>
                  </a:cubicBezTo>
                  <a:cubicBezTo>
                    <a:pt x="752" y="18757"/>
                    <a:pt x="847" y="18572"/>
                    <a:pt x="972" y="18399"/>
                  </a:cubicBezTo>
                  <a:cubicBezTo>
                    <a:pt x="1050" y="18298"/>
                    <a:pt x="1086" y="18167"/>
                    <a:pt x="1157" y="18066"/>
                  </a:cubicBezTo>
                  <a:cubicBezTo>
                    <a:pt x="1235" y="17940"/>
                    <a:pt x="1318" y="17809"/>
                    <a:pt x="1432" y="17714"/>
                  </a:cubicBezTo>
                  <a:cubicBezTo>
                    <a:pt x="1658" y="17511"/>
                    <a:pt x="1789" y="17237"/>
                    <a:pt x="1968" y="16998"/>
                  </a:cubicBezTo>
                  <a:cubicBezTo>
                    <a:pt x="2004" y="16945"/>
                    <a:pt x="1998" y="16897"/>
                    <a:pt x="1992" y="16843"/>
                  </a:cubicBezTo>
                  <a:lnTo>
                    <a:pt x="1920" y="16283"/>
                  </a:lnTo>
                  <a:cubicBezTo>
                    <a:pt x="1914" y="16211"/>
                    <a:pt x="1914" y="16128"/>
                    <a:pt x="1920" y="16050"/>
                  </a:cubicBezTo>
                  <a:cubicBezTo>
                    <a:pt x="1944" y="15913"/>
                    <a:pt x="1974" y="15776"/>
                    <a:pt x="1885" y="15651"/>
                  </a:cubicBezTo>
                  <a:cubicBezTo>
                    <a:pt x="1855" y="15615"/>
                    <a:pt x="1879" y="15573"/>
                    <a:pt x="1914" y="15556"/>
                  </a:cubicBezTo>
                  <a:cubicBezTo>
                    <a:pt x="1950" y="15526"/>
                    <a:pt x="1980" y="15496"/>
                    <a:pt x="2010" y="15466"/>
                  </a:cubicBezTo>
                  <a:cubicBezTo>
                    <a:pt x="2058" y="15424"/>
                    <a:pt x="2058" y="15395"/>
                    <a:pt x="2040" y="15335"/>
                  </a:cubicBezTo>
                  <a:cubicBezTo>
                    <a:pt x="1980" y="15132"/>
                    <a:pt x="1920" y="14936"/>
                    <a:pt x="2022" y="14727"/>
                  </a:cubicBezTo>
                  <a:cubicBezTo>
                    <a:pt x="2034" y="14685"/>
                    <a:pt x="2028" y="14661"/>
                    <a:pt x="2010" y="14631"/>
                  </a:cubicBezTo>
                  <a:cubicBezTo>
                    <a:pt x="1980" y="14560"/>
                    <a:pt x="1962" y="14494"/>
                    <a:pt x="1914" y="14435"/>
                  </a:cubicBezTo>
                  <a:cubicBezTo>
                    <a:pt x="1861" y="14375"/>
                    <a:pt x="1843" y="14310"/>
                    <a:pt x="1831" y="14232"/>
                  </a:cubicBezTo>
                  <a:cubicBezTo>
                    <a:pt x="1819" y="14041"/>
                    <a:pt x="1771" y="13850"/>
                    <a:pt x="1646" y="13689"/>
                  </a:cubicBezTo>
                  <a:cubicBezTo>
                    <a:pt x="1545" y="13529"/>
                    <a:pt x="1551" y="13379"/>
                    <a:pt x="1694" y="13248"/>
                  </a:cubicBezTo>
                  <a:close/>
                  <a:moveTo>
                    <a:pt x="2415" y="15365"/>
                  </a:moveTo>
                  <a:cubicBezTo>
                    <a:pt x="2391" y="15383"/>
                    <a:pt x="2362" y="15395"/>
                    <a:pt x="2338" y="15407"/>
                  </a:cubicBezTo>
                  <a:cubicBezTo>
                    <a:pt x="2219" y="15436"/>
                    <a:pt x="2201" y="15532"/>
                    <a:pt x="2201" y="15633"/>
                  </a:cubicBezTo>
                  <a:cubicBezTo>
                    <a:pt x="2201" y="15705"/>
                    <a:pt x="2213" y="15770"/>
                    <a:pt x="2213" y="15836"/>
                  </a:cubicBezTo>
                  <a:cubicBezTo>
                    <a:pt x="2213" y="15943"/>
                    <a:pt x="2213" y="16044"/>
                    <a:pt x="2302" y="16110"/>
                  </a:cubicBezTo>
                  <a:cubicBezTo>
                    <a:pt x="2278" y="16152"/>
                    <a:pt x="2260" y="16158"/>
                    <a:pt x="2230" y="16158"/>
                  </a:cubicBezTo>
                  <a:cubicBezTo>
                    <a:pt x="2093" y="16182"/>
                    <a:pt x="2063" y="16217"/>
                    <a:pt x="2069" y="16337"/>
                  </a:cubicBezTo>
                  <a:cubicBezTo>
                    <a:pt x="2069" y="16438"/>
                    <a:pt x="2093" y="16539"/>
                    <a:pt x="2081" y="16647"/>
                  </a:cubicBezTo>
                  <a:cubicBezTo>
                    <a:pt x="2141" y="16629"/>
                    <a:pt x="2129" y="16581"/>
                    <a:pt x="2153" y="16551"/>
                  </a:cubicBezTo>
                  <a:cubicBezTo>
                    <a:pt x="2242" y="16366"/>
                    <a:pt x="2362" y="16217"/>
                    <a:pt x="2576" y="16158"/>
                  </a:cubicBezTo>
                  <a:cubicBezTo>
                    <a:pt x="2797" y="16098"/>
                    <a:pt x="3011" y="16033"/>
                    <a:pt x="3226" y="15949"/>
                  </a:cubicBezTo>
                  <a:cubicBezTo>
                    <a:pt x="3333" y="15913"/>
                    <a:pt x="3441" y="15883"/>
                    <a:pt x="3554" y="15913"/>
                  </a:cubicBezTo>
                  <a:cubicBezTo>
                    <a:pt x="3816" y="15973"/>
                    <a:pt x="4079" y="16033"/>
                    <a:pt x="4299" y="16211"/>
                  </a:cubicBezTo>
                  <a:cubicBezTo>
                    <a:pt x="4389" y="16283"/>
                    <a:pt x="4478" y="16366"/>
                    <a:pt x="4591" y="16438"/>
                  </a:cubicBezTo>
                  <a:cubicBezTo>
                    <a:pt x="4603" y="16277"/>
                    <a:pt x="4573" y="16134"/>
                    <a:pt x="4508" y="16009"/>
                  </a:cubicBezTo>
                  <a:cubicBezTo>
                    <a:pt x="4442" y="15883"/>
                    <a:pt x="4353" y="15752"/>
                    <a:pt x="4174" y="15746"/>
                  </a:cubicBezTo>
                  <a:cubicBezTo>
                    <a:pt x="4126" y="15746"/>
                    <a:pt x="4061" y="15746"/>
                    <a:pt x="4019" y="15705"/>
                  </a:cubicBezTo>
                  <a:cubicBezTo>
                    <a:pt x="3989" y="15675"/>
                    <a:pt x="3947" y="15651"/>
                    <a:pt x="3965" y="15603"/>
                  </a:cubicBezTo>
                  <a:cubicBezTo>
                    <a:pt x="3977" y="15556"/>
                    <a:pt x="4019" y="15556"/>
                    <a:pt x="4061" y="15562"/>
                  </a:cubicBezTo>
                  <a:cubicBezTo>
                    <a:pt x="4108" y="15567"/>
                    <a:pt x="4150" y="15585"/>
                    <a:pt x="4186" y="15585"/>
                  </a:cubicBezTo>
                  <a:cubicBezTo>
                    <a:pt x="4275" y="15591"/>
                    <a:pt x="4359" y="15633"/>
                    <a:pt x="4448" y="15627"/>
                  </a:cubicBezTo>
                  <a:cubicBezTo>
                    <a:pt x="4484" y="15627"/>
                    <a:pt x="4538" y="15621"/>
                    <a:pt x="4538" y="15573"/>
                  </a:cubicBezTo>
                  <a:cubicBezTo>
                    <a:pt x="4538" y="15407"/>
                    <a:pt x="4556" y="15234"/>
                    <a:pt x="4436" y="15085"/>
                  </a:cubicBezTo>
                  <a:cubicBezTo>
                    <a:pt x="4365" y="15001"/>
                    <a:pt x="4269" y="14971"/>
                    <a:pt x="4198" y="14912"/>
                  </a:cubicBezTo>
                  <a:cubicBezTo>
                    <a:pt x="4031" y="14769"/>
                    <a:pt x="3870" y="14631"/>
                    <a:pt x="3679" y="14518"/>
                  </a:cubicBezTo>
                  <a:cubicBezTo>
                    <a:pt x="3524" y="14423"/>
                    <a:pt x="3375" y="14310"/>
                    <a:pt x="3196" y="14226"/>
                  </a:cubicBezTo>
                  <a:cubicBezTo>
                    <a:pt x="3196" y="14256"/>
                    <a:pt x="3190" y="14280"/>
                    <a:pt x="3196" y="14286"/>
                  </a:cubicBezTo>
                  <a:cubicBezTo>
                    <a:pt x="3369" y="14465"/>
                    <a:pt x="3530" y="14649"/>
                    <a:pt x="3739" y="14786"/>
                  </a:cubicBezTo>
                  <a:cubicBezTo>
                    <a:pt x="3930" y="14906"/>
                    <a:pt x="3930" y="15120"/>
                    <a:pt x="3751" y="15240"/>
                  </a:cubicBezTo>
                  <a:cubicBezTo>
                    <a:pt x="3643" y="15305"/>
                    <a:pt x="3548" y="15287"/>
                    <a:pt x="3453" y="15240"/>
                  </a:cubicBezTo>
                  <a:cubicBezTo>
                    <a:pt x="3345" y="15186"/>
                    <a:pt x="3256" y="15120"/>
                    <a:pt x="3166" y="15037"/>
                  </a:cubicBezTo>
                  <a:cubicBezTo>
                    <a:pt x="3023" y="14906"/>
                    <a:pt x="2892" y="14769"/>
                    <a:pt x="2749" y="14637"/>
                  </a:cubicBezTo>
                  <a:cubicBezTo>
                    <a:pt x="2719" y="14608"/>
                    <a:pt x="2695" y="14572"/>
                    <a:pt x="2636" y="14602"/>
                  </a:cubicBezTo>
                  <a:cubicBezTo>
                    <a:pt x="2505" y="14667"/>
                    <a:pt x="2362" y="14733"/>
                    <a:pt x="2219" y="14786"/>
                  </a:cubicBezTo>
                  <a:cubicBezTo>
                    <a:pt x="2147" y="14816"/>
                    <a:pt x="2123" y="14852"/>
                    <a:pt x="2129" y="14918"/>
                  </a:cubicBezTo>
                  <a:cubicBezTo>
                    <a:pt x="2141" y="15007"/>
                    <a:pt x="2159" y="15091"/>
                    <a:pt x="2171" y="15180"/>
                  </a:cubicBezTo>
                  <a:cubicBezTo>
                    <a:pt x="2177" y="15263"/>
                    <a:pt x="2213" y="15299"/>
                    <a:pt x="2296" y="15299"/>
                  </a:cubicBezTo>
                  <a:cubicBezTo>
                    <a:pt x="2326" y="15299"/>
                    <a:pt x="2362" y="15293"/>
                    <a:pt x="2391" y="15299"/>
                  </a:cubicBezTo>
                  <a:cubicBezTo>
                    <a:pt x="2427" y="15305"/>
                    <a:pt x="2421" y="15335"/>
                    <a:pt x="2415" y="15365"/>
                  </a:cubicBezTo>
                  <a:close/>
                  <a:moveTo>
                    <a:pt x="7477" y="10548"/>
                  </a:moveTo>
                  <a:cubicBezTo>
                    <a:pt x="7346" y="10667"/>
                    <a:pt x="7227" y="10625"/>
                    <a:pt x="7107" y="10559"/>
                  </a:cubicBezTo>
                  <a:cubicBezTo>
                    <a:pt x="6779" y="10381"/>
                    <a:pt x="6422" y="10238"/>
                    <a:pt x="6147" y="9981"/>
                  </a:cubicBezTo>
                  <a:cubicBezTo>
                    <a:pt x="6118" y="9951"/>
                    <a:pt x="6082" y="9927"/>
                    <a:pt x="6034" y="9904"/>
                  </a:cubicBezTo>
                  <a:cubicBezTo>
                    <a:pt x="5659" y="9695"/>
                    <a:pt x="5277" y="9504"/>
                    <a:pt x="4866" y="9355"/>
                  </a:cubicBezTo>
                  <a:cubicBezTo>
                    <a:pt x="4770" y="9325"/>
                    <a:pt x="4675" y="9301"/>
                    <a:pt x="4585" y="9266"/>
                  </a:cubicBezTo>
                  <a:cubicBezTo>
                    <a:pt x="4234" y="9099"/>
                    <a:pt x="3870" y="8974"/>
                    <a:pt x="3506" y="8825"/>
                  </a:cubicBezTo>
                  <a:cubicBezTo>
                    <a:pt x="3143" y="8670"/>
                    <a:pt x="2773" y="8526"/>
                    <a:pt x="2397" y="8377"/>
                  </a:cubicBezTo>
                  <a:cubicBezTo>
                    <a:pt x="2278" y="8330"/>
                    <a:pt x="2165" y="8264"/>
                    <a:pt x="2058" y="8204"/>
                  </a:cubicBezTo>
                  <a:cubicBezTo>
                    <a:pt x="1950" y="8145"/>
                    <a:pt x="1891" y="8014"/>
                    <a:pt x="1920" y="7906"/>
                  </a:cubicBezTo>
                  <a:cubicBezTo>
                    <a:pt x="1944" y="7811"/>
                    <a:pt x="2028" y="7757"/>
                    <a:pt x="2159" y="7728"/>
                  </a:cubicBezTo>
                  <a:cubicBezTo>
                    <a:pt x="2308" y="7698"/>
                    <a:pt x="2427" y="7745"/>
                    <a:pt x="2552" y="7805"/>
                  </a:cubicBezTo>
                  <a:cubicBezTo>
                    <a:pt x="2833" y="7936"/>
                    <a:pt x="3083" y="8103"/>
                    <a:pt x="3393" y="8163"/>
                  </a:cubicBezTo>
                  <a:cubicBezTo>
                    <a:pt x="3554" y="8193"/>
                    <a:pt x="3703" y="8258"/>
                    <a:pt x="3870" y="8282"/>
                  </a:cubicBezTo>
                  <a:cubicBezTo>
                    <a:pt x="4001" y="8294"/>
                    <a:pt x="4144" y="8318"/>
                    <a:pt x="4269" y="8383"/>
                  </a:cubicBezTo>
                  <a:cubicBezTo>
                    <a:pt x="4424" y="8467"/>
                    <a:pt x="4585" y="8532"/>
                    <a:pt x="4752" y="8556"/>
                  </a:cubicBezTo>
                  <a:cubicBezTo>
                    <a:pt x="4949" y="8580"/>
                    <a:pt x="5128" y="8640"/>
                    <a:pt x="5307" y="8711"/>
                  </a:cubicBezTo>
                  <a:cubicBezTo>
                    <a:pt x="5611" y="8836"/>
                    <a:pt x="5903" y="8980"/>
                    <a:pt x="6183" y="9146"/>
                  </a:cubicBezTo>
                  <a:cubicBezTo>
                    <a:pt x="6290" y="9206"/>
                    <a:pt x="6380" y="9278"/>
                    <a:pt x="6493" y="9331"/>
                  </a:cubicBezTo>
                  <a:cubicBezTo>
                    <a:pt x="6541" y="9355"/>
                    <a:pt x="6595" y="9391"/>
                    <a:pt x="6642" y="9427"/>
                  </a:cubicBezTo>
                  <a:cubicBezTo>
                    <a:pt x="6738" y="9504"/>
                    <a:pt x="6839" y="9564"/>
                    <a:pt x="6922" y="9659"/>
                  </a:cubicBezTo>
                  <a:cubicBezTo>
                    <a:pt x="6952" y="9689"/>
                    <a:pt x="7000" y="9719"/>
                    <a:pt x="7042" y="9689"/>
                  </a:cubicBezTo>
                  <a:cubicBezTo>
                    <a:pt x="7077" y="9665"/>
                    <a:pt x="7072" y="9623"/>
                    <a:pt x="7066" y="9582"/>
                  </a:cubicBezTo>
                  <a:cubicBezTo>
                    <a:pt x="7060" y="9427"/>
                    <a:pt x="6982" y="9313"/>
                    <a:pt x="6845" y="9224"/>
                  </a:cubicBezTo>
                  <a:cubicBezTo>
                    <a:pt x="6606" y="9069"/>
                    <a:pt x="6350" y="8944"/>
                    <a:pt x="6124" y="8759"/>
                  </a:cubicBezTo>
                  <a:cubicBezTo>
                    <a:pt x="5963" y="8616"/>
                    <a:pt x="5784" y="8497"/>
                    <a:pt x="5581" y="8419"/>
                  </a:cubicBezTo>
                  <a:cubicBezTo>
                    <a:pt x="5337" y="8324"/>
                    <a:pt x="5086" y="8210"/>
                    <a:pt x="4842" y="8133"/>
                  </a:cubicBezTo>
                  <a:cubicBezTo>
                    <a:pt x="4538" y="8026"/>
                    <a:pt x="4222" y="8020"/>
                    <a:pt x="3918" y="7942"/>
                  </a:cubicBezTo>
                  <a:cubicBezTo>
                    <a:pt x="3643" y="7871"/>
                    <a:pt x="3351" y="7853"/>
                    <a:pt x="3083" y="7722"/>
                  </a:cubicBezTo>
                  <a:cubicBezTo>
                    <a:pt x="2940" y="7644"/>
                    <a:pt x="2791" y="7584"/>
                    <a:pt x="2642" y="7519"/>
                  </a:cubicBezTo>
                  <a:cubicBezTo>
                    <a:pt x="2576" y="7489"/>
                    <a:pt x="2511" y="7465"/>
                    <a:pt x="2451" y="7429"/>
                  </a:cubicBezTo>
                  <a:cubicBezTo>
                    <a:pt x="2391" y="7400"/>
                    <a:pt x="2338" y="7358"/>
                    <a:pt x="2362" y="7274"/>
                  </a:cubicBezTo>
                  <a:cubicBezTo>
                    <a:pt x="2374" y="7209"/>
                    <a:pt x="2445" y="7161"/>
                    <a:pt x="2534" y="7185"/>
                  </a:cubicBezTo>
                  <a:cubicBezTo>
                    <a:pt x="2773" y="7245"/>
                    <a:pt x="3011" y="7274"/>
                    <a:pt x="3238" y="7364"/>
                  </a:cubicBezTo>
                  <a:cubicBezTo>
                    <a:pt x="3369" y="7418"/>
                    <a:pt x="3494" y="7447"/>
                    <a:pt x="3620" y="7477"/>
                  </a:cubicBezTo>
                  <a:cubicBezTo>
                    <a:pt x="4102" y="7602"/>
                    <a:pt x="4603" y="7656"/>
                    <a:pt x="5080" y="7811"/>
                  </a:cubicBezTo>
                  <a:cubicBezTo>
                    <a:pt x="5515" y="7954"/>
                    <a:pt x="5933" y="8127"/>
                    <a:pt x="6279" y="8425"/>
                  </a:cubicBezTo>
                  <a:cubicBezTo>
                    <a:pt x="6326" y="8467"/>
                    <a:pt x="6368" y="8485"/>
                    <a:pt x="6428" y="8503"/>
                  </a:cubicBezTo>
                  <a:cubicBezTo>
                    <a:pt x="6475" y="8520"/>
                    <a:pt x="6577" y="8437"/>
                    <a:pt x="6589" y="8389"/>
                  </a:cubicBezTo>
                  <a:cubicBezTo>
                    <a:pt x="6595" y="8294"/>
                    <a:pt x="6446" y="8085"/>
                    <a:pt x="6338" y="8049"/>
                  </a:cubicBezTo>
                  <a:cubicBezTo>
                    <a:pt x="6153" y="7978"/>
                    <a:pt x="5975" y="7900"/>
                    <a:pt x="5790" y="7817"/>
                  </a:cubicBezTo>
                  <a:cubicBezTo>
                    <a:pt x="5575" y="7722"/>
                    <a:pt x="5354" y="7614"/>
                    <a:pt x="5128" y="7561"/>
                  </a:cubicBezTo>
                  <a:cubicBezTo>
                    <a:pt x="4866" y="7507"/>
                    <a:pt x="4609" y="7412"/>
                    <a:pt x="4353" y="7382"/>
                  </a:cubicBezTo>
                  <a:cubicBezTo>
                    <a:pt x="4043" y="7358"/>
                    <a:pt x="3745" y="7286"/>
                    <a:pt x="3459" y="7215"/>
                  </a:cubicBezTo>
                  <a:cubicBezTo>
                    <a:pt x="3220" y="7155"/>
                    <a:pt x="2982" y="7066"/>
                    <a:pt x="2749" y="6982"/>
                  </a:cubicBezTo>
                  <a:cubicBezTo>
                    <a:pt x="2666" y="6952"/>
                    <a:pt x="2582" y="6917"/>
                    <a:pt x="2523" y="6839"/>
                  </a:cubicBezTo>
                  <a:cubicBezTo>
                    <a:pt x="2451" y="6744"/>
                    <a:pt x="2487" y="6654"/>
                    <a:pt x="2606" y="6637"/>
                  </a:cubicBezTo>
                  <a:cubicBezTo>
                    <a:pt x="2701" y="6625"/>
                    <a:pt x="2791" y="6637"/>
                    <a:pt x="2880" y="6666"/>
                  </a:cubicBezTo>
                  <a:lnTo>
                    <a:pt x="3888" y="6958"/>
                  </a:lnTo>
                  <a:cubicBezTo>
                    <a:pt x="4150" y="7036"/>
                    <a:pt x="4401" y="7131"/>
                    <a:pt x="4669" y="7167"/>
                  </a:cubicBezTo>
                  <a:cubicBezTo>
                    <a:pt x="4806" y="7191"/>
                    <a:pt x="4937" y="7197"/>
                    <a:pt x="5056" y="7245"/>
                  </a:cubicBezTo>
                  <a:cubicBezTo>
                    <a:pt x="5170" y="7286"/>
                    <a:pt x="5289" y="7310"/>
                    <a:pt x="5414" y="7334"/>
                  </a:cubicBezTo>
                  <a:cubicBezTo>
                    <a:pt x="5593" y="7364"/>
                    <a:pt x="5784" y="7394"/>
                    <a:pt x="5939" y="7489"/>
                  </a:cubicBezTo>
                  <a:cubicBezTo>
                    <a:pt x="5980" y="7519"/>
                    <a:pt x="6010" y="7507"/>
                    <a:pt x="6034" y="7471"/>
                  </a:cubicBezTo>
                  <a:cubicBezTo>
                    <a:pt x="6064" y="7441"/>
                    <a:pt x="6034" y="7412"/>
                    <a:pt x="6028" y="7382"/>
                  </a:cubicBezTo>
                  <a:cubicBezTo>
                    <a:pt x="6010" y="7352"/>
                    <a:pt x="5998" y="7322"/>
                    <a:pt x="5963" y="7316"/>
                  </a:cubicBezTo>
                  <a:cubicBezTo>
                    <a:pt x="5676" y="7215"/>
                    <a:pt x="5384" y="7102"/>
                    <a:pt x="5086" y="7048"/>
                  </a:cubicBezTo>
                  <a:cubicBezTo>
                    <a:pt x="4728" y="6982"/>
                    <a:pt x="4383" y="6905"/>
                    <a:pt x="4037" y="6803"/>
                  </a:cubicBezTo>
                  <a:cubicBezTo>
                    <a:pt x="3727" y="6708"/>
                    <a:pt x="3399" y="6625"/>
                    <a:pt x="3113" y="6446"/>
                  </a:cubicBezTo>
                  <a:cubicBezTo>
                    <a:pt x="3041" y="6398"/>
                    <a:pt x="2952" y="6380"/>
                    <a:pt x="2868" y="6350"/>
                  </a:cubicBezTo>
                  <a:cubicBezTo>
                    <a:pt x="2809" y="6326"/>
                    <a:pt x="2761" y="6297"/>
                    <a:pt x="2719" y="6243"/>
                  </a:cubicBezTo>
                  <a:cubicBezTo>
                    <a:pt x="2636" y="6148"/>
                    <a:pt x="2600" y="6142"/>
                    <a:pt x="2475" y="6183"/>
                  </a:cubicBezTo>
                  <a:cubicBezTo>
                    <a:pt x="2433" y="6201"/>
                    <a:pt x="2397" y="6213"/>
                    <a:pt x="2362" y="6225"/>
                  </a:cubicBezTo>
                  <a:cubicBezTo>
                    <a:pt x="2105" y="6273"/>
                    <a:pt x="1926" y="6440"/>
                    <a:pt x="1789" y="6648"/>
                  </a:cubicBezTo>
                  <a:cubicBezTo>
                    <a:pt x="1598" y="6923"/>
                    <a:pt x="1467" y="7227"/>
                    <a:pt x="1390" y="7555"/>
                  </a:cubicBezTo>
                  <a:cubicBezTo>
                    <a:pt x="1324" y="7865"/>
                    <a:pt x="1223" y="8151"/>
                    <a:pt x="1139" y="8449"/>
                  </a:cubicBezTo>
                  <a:cubicBezTo>
                    <a:pt x="1050" y="8759"/>
                    <a:pt x="955" y="9057"/>
                    <a:pt x="913" y="9367"/>
                  </a:cubicBezTo>
                  <a:cubicBezTo>
                    <a:pt x="877" y="9623"/>
                    <a:pt x="853" y="9874"/>
                    <a:pt x="835" y="10130"/>
                  </a:cubicBezTo>
                  <a:cubicBezTo>
                    <a:pt x="823" y="10238"/>
                    <a:pt x="835" y="10261"/>
                    <a:pt x="937" y="10279"/>
                  </a:cubicBezTo>
                  <a:cubicBezTo>
                    <a:pt x="1032" y="10285"/>
                    <a:pt x="1062" y="10327"/>
                    <a:pt x="1050" y="10410"/>
                  </a:cubicBezTo>
                  <a:cubicBezTo>
                    <a:pt x="1044" y="10464"/>
                    <a:pt x="1050" y="10506"/>
                    <a:pt x="1044" y="10559"/>
                  </a:cubicBezTo>
                  <a:cubicBezTo>
                    <a:pt x="1026" y="10643"/>
                    <a:pt x="1020" y="10709"/>
                    <a:pt x="907" y="10726"/>
                  </a:cubicBezTo>
                  <a:cubicBezTo>
                    <a:pt x="841" y="10732"/>
                    <a:pt x="806" y="10786"/>
                    <a:pt x="811" y="10852"/>
                  </a:cubicBezTo>
                  <a:cubicBezTo>
                    <a:pt x="811" y="10881"/>
                    <a:pt x="794" y="10917"/>
                    <a:pt x="794" y="10947"/>
                  </a:cubicBezTo>
                  <a:cubicBezTo>
                    <a:pt x="806" y="11120"/>
                    <a:pt x="752" y="11305"/>
                    <a:pt x="925" y="11430"/>
                  </a:cubicBezTo>
                  <a:cubicBezTo>
                    <a:pt x="955" y="11454"/>
                    <a:pt x="943" y="11490"/>
                    <a:pt x="937" y="11519"/>
                  </a:cubicBezTo>
                  <a:cubicBezTo>
                    <a:pt x="925" y="11567"/>
                    <a:pt x="907" y="11621"/>
                    <a:pt x="895" y="11662"/>
                  </a:cubicBezTo>
                  <a:cubicBezTo>
                    <a:pt x="865" y="11788"/>
                    <a:pt x="883" y="11835"/>
                    <a:pt x="996" y="11895"/>
                  </a:cubicBezTo>
                  <a:cubicBezTo>
                    <a:pt x="1074" y="11931"/>
                    <a:pt x="1145" y="11966"/>
                    <a:pt x="1223" y="12014"/>
                  </a:cubicBezTo>
                  <a:cubicBezTo>
                    <a:pt x="1551" y="12193"/>
                    <a:pt x="1897" y="12318"/>
                    <a:pt x="2207" y="12527"/>
                  </a:cubicBezTo>
                  <a:cubicBezTo>
                    <a:pt x="2242" y="12551"/>
                    <a:pt x="2272" y="12592"/>
                    <a:pt x="2308" y="12604"/>
                  </a:cubicBezTo>
                  <a:cubicBezTo>
                    <a:pt x="2540" y="12664"/>
                    <a:pt x="2719" y="12831"/>
                    <a:pt x="2940" y="12908"/>
                  </a:cubicBezTo>
                  <a:cubicBezTo>
                    <a:pt x="3131" y="12968"/>
                    <a:pt x="3280" y="13111"/>
                    <a:pt x="3465" y="13183"/>
                  </a:cubicBezTo>
                  <a:cubicBezTo>
                    <a:pt x="3786" y="13320"/>
                    <a:pt x="4091" y="13487"/>
                    <a:pt x="4418" y="13606"/>
                  </a:cubicBezTo>
                  <a:cubicBezTo>
                    <a:pt x="4508" y="13636"/>
                    <a:pt x="4591" y="13684"/>
                    <a:pt x="4663" y="13743"/>
                  </a:cubicBezTo>
                  <a:cubicBezTo>
                    <a:pt x="4889" y="13922"/>
                    <a:pt x="5110" y="14107"/>
                    <a:pt x="5343" y="14274"/>
                  </a:cubicBezTo>
                  <a:cubicBezTo>
                    <a:pt x="5533" y="14411"/>
                    <a:pt x="5712" y="14578"/>
                    <a:pt x="5933" y="14697"/>
                  </a:cubicBezTo>
                  <a:cubicBezTo>
                    <a:pt x="6034" y="14751"/>
                    <a:pt x="6124" y="14786"/>
                    <a:pt x="6237" y="14792"/>
                  </a:cubicBezTo>
                  <a:cubicBezTo>
                    <a:pt x="6446" y="14798"/>
                    <a:pt x="6636" y="14781"/>
                    <a:pt x="6815" y="14661"/>
                  </a:cubicBezTo>
                  <a:cubicBezTo>
                    <a:pt x="6988" y="14548"/>
                    <a:pt x="7167" y="14441"/>
                    <a:pt x="7304" y="14286"/>
                  </a:cubicBezTo>
                  <a:cubicBezTo>
                    <a:pt x="7483" y="14077"/>
                    <a:pt x="7650" y="13868"/>
                    <a:pt x="7781" y="13630"/>
                  </a:cubicBezTo>
                  <a:cubicBezTo>
                    <a:pt x="7847" y="13505"/>
                    <a:pt x="7888" y="13368"/>
                    <a:pt x="7900" y="13218"/>
                  </a:cubicBezTo>
                  <a:cubicBezTo>
                    <a:pt x="7912" y="13004"/>
                    <a:pt x="7888" y="12783"/>
                    <a:pt x="7990" y="12581"/>
                  </a:cubicBezTo>
                  <a:cubicBezTo>
                    <a:pt x="8067" y="12402"/>
                    <a:pt x="8097" y="12217"/>
                    <a:pt x="8067" y="12014"/>
                  </a:cubicBezTo>
                  <a:cubicBezTo>
                    <a:pt x="8049" y="11871"/>
                    <a:pt x="8008" y="11746"/>
                    <a:pt x="7948" y="11621"/>
                  </a:cubicBezTo>
                  <a:cubicBezTo>
                    <a:pt x="7870" y="11454"/>
                    <a:pt x="7781" y="11281"/>
                    <a:pt x="7829" y="11096"/>
                  </a:cubicBezTo>
                  <a:cubicBezTo>
                    <a:pt x="7918" y="10786"/>
                    <a:pt x="7853" y="10506"/>
                    <a:pt x="7644" y="10261"/>
                  </a:cubicBezTo>
                  <a:cubicBezTo>
                    <a:pt x="7513" y="10100"/>
                    <a:pt x="7411" y="9910"/>
                    <a:pt x="7399" y="9689"/>
                  </a:cubicBezTo>
                  <a:cubicBezTo>
                    <a:pt x="7393" y="9451"/>
                    <a:pt x="7310" y="9236"/>
                    <a:pt x="7161" y="9039"/>
                  </a:cubicBezTo>
                  <a:cubicBezTo>
                    <a:pt x="7107" y="8968"/>
                    <a:pt x="7077" y="8884"/>
                    <a:pt x="7054" y="8795"/>
                  </a:cubicBezTo>
                  <a:cubicBezTo>
                    <a:pt x="7012" y="8586"/>
                    <a:pt x="6922" y="8383"/>
                    <a:pt x="6845" y="8181"/>
                  </a:cubicBezTo>
                  <a:cubicBezTo>
                    <a:pt x="6809" y="8085"/>
                    <a:pt x="6750" y="7996"/>
                    <a:pt x="6678" y="7912"/>
                  </a:cubicBezTo>
                  <a:cubicBezTo>
                    <a:pt x="6541" y="7763"/>
                    <a:pt x="6422" y="7608"/>
                    <a:pt x="6332" y="7423"/>
                  </a:cubicBezTo>
                  <a:cubicBezTo>
                    <a:pt x="6296" y="7340"/>
                    <a:pt x="6243" y="7257"/>
                    <a:pt x="6177" y="7185"/>
                  </a:cubicBezTo>
                  <a:cubicBezTo>
                    <a:pt x="6004" y="7000"/>
                    <a:pt x="5820" y="6821"/>
                    <a:pt x="5647" y="6631"/>
                  </a:cubicBezTo>
                  <a:cubicBezTo>
                    <a:pt x="5462" y="6434"/>
                    <a:pt x="5289" y="6207"/>
                    <a:pt x="5205" y="5939"/>
                  </a:cubicBezTo>
                  <a:cubicBezTo>
                    <a:pt x="5158" y="5766"/>
                    <a:pt x="5044" y="5629"/>
                    <a:pt x="4967" y="5468"/>
                  </a:cubicBezTo>
                  <a:cubicBezTo>
                    <a:pt x="4955" y="5450"/>
                    <a:pt x="4931" y="5432"/>
                    <a:pt x="4907" y="5420"/>
                  </a:cubicBezTo>
                  <a:cubicBezTo>
                    <a:pt x="4830" y="5367"/>
                    <a:pt x="4782" y="5373"/>
                    <a:pt x="4728" y="5456"/>
                  </a:cubicBezTo>
                  <a:cubicBezTo>
                    <a:pt x="4687" y="5528"/>
                    <a:pt x="4669" y="5611"/>
                    <a:pt x="4657" y="5695"/>
                  </a:cubicBezTo>
                  <a:cubicBezTo>
                    <a:pt x="4621" y="5855"/>
                    <a:pt x="4478" y="5939"/>
                    <a:pt x="4311" y="5885"/>
                  </a:cubicBezTo>
                  <a:cubicBezTo>
                    <a:pt x="4210" y="5850"/>
                    <a:pt x="4102" y="5808"/>
                    <a:pt x="4001" y="5766"/>
                  </a:cubicBezTo>
                  <a:cubicBezTo>
                    <a:pt x="3912" y="5736"/>
                    <a:pt x="3822" y="5695"/>
                    <a:pt x="3697" y="5736"/>
                  </a:cubicBezTo>
                  <a:cubicBezTo>
                    <a:pt x="3834" y="5850"/>
                    <a:pt x="3995" y="5903"/>
                    <a:pt x="4132" y="5957"/>
                  </a:cubicBezTo>
                  <a:cubicBezTo>
                    <a:pt x="4341" y="6034"/>
                    <a:pt x="4567" y="6064"/>
                    <a:pt x="4788" y="6106"/>
                  </a:cubicBezTo>
                  <a:cubicBezTo>
                    <a:pt x="4997" y="6136"/>
                    <a:pt x="5027" y="6166"/>
                    <a:pt x="5044" y="6380"/>
                  </a:cubicBezTo>
                  <a:cubicBezTo>
                    <a:pt x="5050" y="6452"/>
                    <a:pt x="5074" y="6493"/>
                    <a:pt x="5146" y="6505"/>
                  </a:cubicBezTo>
                  <a:cubicBezTo>
                    <a:pt x="5235" y="6523"/>
                    <a:pt x="5319" y="6541"/>
                    <a:pt x="5396" y="6595"/>
                  </a:cubicBezTo>
                  <a:cubicBezTo>
                    <a:pt x="5527" y="6678"/>
                    <a:pt x="5641" y="6768"/>
                    <a:pt x="5647" y="6952"/>
                  </a:cubicBezTo>
                  <a:cubicBezTo>
                    <a:pt x="5653" y="7048"/>
                    <a:pt x="5670" y="7179"/>
                    <a:pt x="5825" y="7209"/>
                  </a:cubicBezTo>
                  <a:cubicBezTo>
                    <a:pt x="5963" y="7227"/>
                    <a:pt x="6058" y="7334"/>
                    <a:pt x="6147" y="7429"/>
                  </a:cubicBezTo>
                  <a:cubicBezTo>
                    <a:pt x="6201" y="7489"/>
                    <a:pt x="6207" y="7573"/>
                    <a:pt x="6207" y="7644"/>
                  </a:cubicBezTo>
                  <a:cubicBezTo>
                    <a:pt x="6207" y="7704"/>
                    <a:pt x="6124" y="7662"/>
                    <a:pt x="6112" y="7716"/>
                  </a:cubicBezTo>
                  <a:cubicBezTo>
                    <a:pt x="6147" y="7793"/>
                    <a:pt x="6201" y="7853"/>
                    <a:pt x="6290" y="7900"/>
                  </a:cubicBezTo>
                  <a:cubicBezTo>
                    <a:pt x="6410" y="7960"/>
                    <a:pt x="6511" y="8061"/>
                    <a:pt x="6601" y="8169"/>
                  </a:cubicBezTo>
                  <a:cubicBezTo>
                    <a:pt x="6660" y="8234"/>
                    <a:pt x="6690" y="8324"/>
                    <a:pt x="6642" y="8413"/>
                  </a:cubicBezTo>
                  <a:cubicBezTo>
                    <a:pt x="6601" y="8467"/>
                    <a:pt x="6601" y="8509"/>
                    <a:pt x="6660" y="8556"/>
                  </a:cubicBezTo>
                  <a:cubicBezTo>
                    <a:pt x="6827" y="8681"/>
                    <a:pt x="6881" y="8866"/>
                    <a:pt x="6881" y="9057"/>
                  </a:cubicBezTo>
                  <a:cubicBezTo>
                    <a:pt x="6881" y="9146"/>
                    <a:pt x="6911" y="9182"/>
                    <a:pt x="6970" y="9224"/>
                  </a:cubicBezTo>
                  <a:cubicBezTo>
                    <a:pt x="7167" y="9373"/>
                    <a:pt x="7221" y="9570"/>
                    <a:pt x="7131" y="9808"/>
                  </a:cubicBezTo>
                  <a:cubicBezTo>
                    <a:pt x="7119" y="9850"/>
                    <a:pt x="7125" y="9874"/>
                    <a:pt x="7137" y="9910"/>
                  </a:cubicBezTo>
                  <a:cubicBezTo>
                    <a:pt x="7221" y="10106"/>
                    <a:pt x="7370" y="10249"/>
                    <a:pt x="7519" y="10387"/>
                  </a:cubicBezTo>
                  <a:cubicBezTo>
                    <a:pt x="7763" y="10625"/>
                    <a:pt x="7715" y="11066"/>
                    <a:pt x="7489" y="11221"/>
                  </a:cubicBezTo>
                  <a:cubicBezTo>
                    <a:pt x="7453" y="11245"/>
                    <a:pt x="7405" y="11269"/>
                    <a:pt x="7423" y="11329"/>
                  </a:cubicBezTo>
                  <a:cubicBezTo>
                    <a:pt x="7435" y="11394"/>
                    <a:pt x="7417" y="11460"/>
                    <a:pt x="7399" y="11519"/>
                  </a:cubicBezTo>
                  <a:cubicBezTo>
                    <a:pt x="7393" y="11579"/>
                    <a:pt x="7405" y="11609"/>
                    <a:pt x="7471" y="11621"/>
                  </a:cubicBezTo>
                  <a:cubicBezTo>
                    <a:pt x="7674" y="11633"/>
                    <a:pt x="7793" y="11752"/>
                    <a:pt x="7811" y="11955"/>
                  </a:cubicBezTo>
                  <a:cubicBezTo>
                    <a:pt x="7817" y="12050"/>
                    <a:pt x="7817" y="12139"/>
                    <a:pt x="7811" y="12235"/>
                  </a:cubicBezTo>
                  <a:cubicBezTo>
                    <a:pt x="7805" y="12437"/>
                    <a:pt x="7727" y="12616"/>
                    <a:pt x="7572" y="12742"/>
                  </a:cubicBezTo>
                  <a:cubicBezTo>
                    <a:pt x="7513" y="12789"/>
                    <a:pt x="7501" y="12825"/>
                    <a:pt x="7513" y="12891"/>
                  </a:cubicBezTo>
                  <a:cubicBezTo>
                    <a:pt x="7531" y="13028"/>
                    <a:pt x="7489" y="13147"/>
                    <a:pt x="7364" y="13213"/>
                  </a:cubicBezTo>
                  <a:cubicBezTo>
                    <a:pt x="7286" y="13248"/>
                    <a:pt x="7256" y="13278"/>
                    <a:pt x="7322" y="13362"/>
                  </a:cubicBezTo>
                  <a:cubicBezTo>
                    <a:pt x="7370" y="13415"/>
                    <a:pt x="7376" y="13481"/>
                    <a:pt x="7322" y="13534"/>
                  </a:cubicBezTo>
                  <a:cubicBezTo>
                    <a:pt x="7268" y="13594"/>
                    <a:pt x="7227" y="13654"/>
                    <a:pt x="7221" y="13737"/>
                  </a:cubicBezTo>
                  <a:cubicBezTo>
                    <a:pt x="7221" y="13755"/>
                    <a:pt x="7203" y="13773"/>
                    <a:pt x="7185" y="13785"/>
                  </a:cubicBezTo>
                  <a:cubicBezTo>
                    <a:pt x="7072" y="13868"/>
                    <a:pt x="6988" y="14047"/>
                    <a:pt x="7006" y="14184"/>
                  </a:cubicBezTo>
                  <a:cubicBezTo>
                    <a:pt x="7012" y="14238"/>
                    <a:pt x="6994" y="14286"/>
                    <a:pt x="6964" y="14333"/>
                  </a:cubicBezTo>
                  <a:cubicBezTo>
                    <a:pt x="6869" y="14459"/>
                    <a:pt x="6744" y="14488"/>
                    <a:pt x="6601" y="14470"/>
                  </a:cubicBezTo>
                  <a:cubicBezTo>
                    <a:pt x="6559" y="14465"/>
                    <a:pt x="6517" y="14441"/>
                    <a:pt x="6475" y="14470"/>
                  </a:cubicBezTo>
                  <a:cubicBezTo>
                    <a:pt x="6279" y="14608"/>
                    <a:pt x="6112" y="14524"/>
                    <a:pt x="5951" y="14411"/>
                  </a:cubicBezTo>
                  <a:cubicBezTo>
                    <a:pt x="5843" y="14333"/>
                    <a:pt x="5736" y="14244"/>
                    <a:pt x="5635" y="14155"/>
                  </a:cubicBezTo>
                  <a:cubicBezTo>
                    <a:pt x="5456" y="14005"/>
                    <a:pt x="5277" y="13856"/>
                    <a:pt x="5080" y="13725"/>
                  </a:cubicBezTo>
                  <a:cubicBezTo>
                    <a:pt x="4806" y="13546"/>
                    <a:pt x="4508" y="13415"/>
                    <a:pt x="4234" y="13236"/>
                  </a:cubicBezTo>
                  <a:cubicBezTo>
                    <a:pt x="3894" y="13010"/>
                    <a:pt x="3530" y="12831"/>
                    <a:pt x="3172" y="12646"/>
                  </a:cubicBezTo>
                  <a:cubicBezTo>
                    <a:pt x="2910" y="12515"/>
                    <a:pt x="2642" y="12396"/>
                    <a:pt x="2368" y="12288"/>
                  </a:cubicBezTo>
                  <a:cubicBezTo>
                    <a:pt x="2075" y="12187"/>
                    <a:pt x="1801" y="12044"/>
                    <a:pt x="1551" y="11859"/>
                  </a:cubicBezTo>
                  <a:cubicBezTo>
                    <a:pt x="1384" y="11740"/>
                    <a:pt x="1271" y="11591"/>
                    <a:pt x="1211" y="11394"/>
                  </a:cubicBezTo>
                  <a:cubicBezTo>
                    <a:pt x="1169" y="11245"/>
                    <a:pt x="1265" y="11144"/>
                    <a:pt x="1420" y="11180"/>
                  </a:cubicBezTo>
                  <a:cubicBezTo>
                    <a:pt x="1473" y="11191"/>
                    <a:pt x="1527" y="11209"/>
                    <a:pt x="1581" y="11233"/>
                  </a:cubicBezTo>
                  <a:cubicBezTo>
                    <a:pt x="1771" y="11311"/>
                    <a:pt x="1968" y="11394"/>
                    <a:pt x="2147" y="11507"/>
                  </a:cubicBezTo>
                  <a:cubicBezTo>
                    <a:pt x="2487" y="11710"/>
                    <a:pt x="2845" y="11895"/>
                    <a:pt x="3208" y="12044"/>
                  </a:cubicBezTo>
                  <a:cubicBezTo>
                    <a:pt x="3351" y="12104"/>
                    <a:pt x="3488" y="12163"/>
                    <a:pt x="3614" y="12235"/>
                  </a:cubicBezTo>
                  <a:cubicBezTo>
                    <a:pt x="3655" y="12265"/>
                    <a:pt x="3679" y="12318"/>
                    <a:pt x="3739" y="12336"/>
                  </a:cubicBezTo>
                  <a:cubicBezTo>
                    <a:pt x="3828" y="12348"/>
                    <a:pt x="3906" y="12402"/>
                    <a:pt x="3971" y="12455"/>
                  </a:cubicBezTo>
                  <a:cubicBezTo>
                    <a:pt x="4156" y="12587"/>
                    <a:pt x="4371" y="12682"/>
                    <a:pt x="4562" y="12819"/>
                  </a:cubicBezTo>
                  <a:cubicBezTo>
                    <a:pt x="4746" y="12950"/>
                    <a:pt x="4949" y="13069"/>
                    <a:pt x="5140" y="13201"/>
                  </a:cubicBezTo>
                  <a:cubicBezTo>
                    <a:pt x="5307" y="13302"/>
                    <a:pt x="5444" y="13439"/>
                    <a:pt x="5605" y="13546"/>
                  </a:cubicBezTo>
                  <a:cubicBezTo>
                    <a:pt x="5885" y="13767"/>
                    <a:pt x="6183" y="13964"/>
                    <a:pt x="6440" y="14226"/>
                  </a:cubicBezTo>
                  <a:cubicBezTo>
                    <a:pt x="6499" y="14292"/>
                    <a:pt x="6577" y="14339"/>
                    <a:pt x="6660" y="14369"/>
                  </a:cubicBezTo>
                  <a:cubicBezTo>
                    <a:pt x="6708" y="14381"/>
                    <a:pt x="6767" y="14393"/>
                    <a:pt x="6803" y="14345"/>
                  </a:cubicBezTo>
                  <a:cubicBezTo>
                    <a:pt x="6833" y="14310"/>
                    <a:pt x="6803" y="14262"/>
                    <a:pt x="6779" y="14226"/>
                  </a:cubicBezTo>
                  <a:cubicBezTo>
                    <a:pt x="6678" y="14017"/>
                    <a:pt x="6511" y="13874"/>
                    <a:pt x="6326" y="13743"/>
                  </a:cubicBezTo>
                  <a:cubicBezTo>
                    <a:pt x="6022" y="13529"/>
                    <a:pt x="5724" y="13290"/>
                    <a:pt x="5426" y="13058"/>
                  </a:cubicBezTo>
                  <a:cubicBezTo>
                    <a:pt x="4931" y="12670"/>
                    <a:pt x="4424" y="12306"/>
                    <a:pt x="3924" y="11919"/>
                  </a:cubicBezTo>
                  <a:cubicBezTo>
                    <a:pt x="3733" y="11770"/>
                    <a:pt x="3530" y="11656"/>
                    <a:pt x="3310" y="11573"/>
                  </a:cubicBezTo>
                  <a:cubicBezTo>
                    <a:pt x="3202" y="11537"/>
                    <a:pt x="3101" y="11501"/>
                    <a:pt x="3000" y="11448"/>
                  </a:cubicBezTo>
                  <a:cubicBezTo>
                    <a:pt x="2606" y="11263"/>
                    <a:pt x="2224" y="11060"/>
                    <a:pt x="1855" y="10852"/>
                  </a:cubicBezTo>
                  <a:cubicBezTo>
                    <a:pt x="1682" y="10756"/>
                    <a:pt x="1539" y="10619"/>
                    <a:pt x="1420" y="10464"/>
                  </a:cubicBezTo>
                  <a:cubicBezTo>
                    <a:pt x="1384" y="10410"/>
                    <a:pt x="1330" y="10357"/>
                    <a:pt x="1372" y="10285"/>
                  </a:cubicBezTo>
                  <a:cubicBezTo>
                    <a:pt x="1408" y="10220"/>
                    <a:pt x="1473" y="10232"/>
                    <a:pt x="1533" y="10226"/>
                  </a:cubicBezTo>
                  <a:cubicBezTo>
                    <a:pt x="1622" y="10220"/>
                    <a:pt x="1712" y="10232"/>
                    <a:pt x="1795" y="10267"/>
                  </a:cubicBezTo>
                  <a:cubicBezTo>
                    <a:pt x="1867" y="10297"/>
                    <a:pt x="1950" y="10339"/>
                    <a:pt x="2016" y="10375"/>
                  </a:cubicBezTo>
                  <a:cubicBezTo>
                    <a:pt x="2338" y="10548"/>
                    <a:pt x="2672" y="10703"/>
                    <a:pt x="3023" y="10816"/>
                  </a:cubicBezTo>
                  <a:cubicBezTo>
                    <a:pt x="3393" y="10935"/>
                    <a:pt x="3715" y="11126"/>
                    <a:pt x="4067" y="11281"/>
                  </a:cubicBezTo>
                  <a:cubicBezTo>
                    <a:pt x="4240" y="11358"/>
                    <a:pt x="4383" y="11490"/>
                    <a:pt x="4544" y="11591"/>
                  </a:cubicBezTo>
                  <a:cubicBezTo>
                    <a:pt x="4889" y="11788"/>
                    <a:pt x="5199" y="12026"/>
                    <a:pt x="5498" y="12282"/>
                  </a:cubicBezTo>
                  <a:cubicBezTo>
                    <a:pt x="5992" y="12694"/>
                    <a:pt x="6487" y="13099"/>
                    <a:pt x="6928" y="13570"/>
                  </a:cubicBezTo>
                  <a:cubicBezTo>
                    <a:pt x="7000" y="13636"/>
                    <a:pt x="7066" y="13684"/>
                    <a:pt x="7161" y="13684"/>
                  </a:cubicBezTo>
                  <a:lnTo>
                    <a:pt x="7185" y="13636"/>
                  </a:lnTo>
                  <a:cubicBezTo>
                    <a:pt x="7274" y="13451"/>
                    <a:pt x="7274" y="13445"/>
                    <a:pt x="7107" y="13308"/>
                  </a:cubicBezTo>
                  <a:cubicBezTo>
                    <a:pt x="7101" y="13308"/>
                    <a:pt x="7101" y="13302"/>
                    <a:pt x="7095" y="13302"/>
                  </a:cubicBezTo>
                  <a:cubicBezTo>
                    <a:pt x="6678" y="12950"/>
                    <a:pt x="6237" y="12622"/>
                    <a:pt x="5861" y="12217"/>
                  </a:cubicBezTo>
                  <a:cubicBezTo>
                    <a:pt x="5617" y="11949"/>
                    <a:pt x="5313" y="11728"/>
                    <a:pt x="5038" y="11501"/>
                  </a:cubicBezTo>
                  <a:cubicBezTo>
                    <a:pt x="4925" y="11406"/>
                    <a:pt x="4818" y="11311"/>
                    <a:pt x="4699" y="11233"/>
                  </a:cubicBezTo>
                  <a:cubicBezTo>
                    <a:pt x="4478" y="11084"/>
                    <a:pt x="4234" y="10977"/>
                    <a:pt x="4001" y="10852"/>
                  </a:cubicBezTo>
                  <a:cubicBezTo>
                    <a:pt x="3560" y="10613"/>
                    <a:pt x="3101" y="10422"/>
                    <a:pt x="2636" y="10238"/>
                  </a:cubicBezTo>
                  <a:cubicBezTo>
                    <a:pt x="2248" y="10083"/>
                    <a:pt x="1849" y="9945"/>
                    <a:pt x="1491" y="9719"/>
                  </a:cubicBezTo>
                  <a:cubicBezTo>
                    <a:pt x="1437" y="9677"/>
                    <a:pt x="1378" y="9641"/>
                    <a:pt x="1324" y="9600"/>
                  </a:cubicBezTo>
                  <a:cubicBezTo>
                    <a:pt x="1271" y="9552"/>
                    <a:pt x="1241" y="9492"/>
                    <a:pt x="1271" y="9421"/>
                  </a:cubicBezTo>
                  <a:cubicBezTo>
                    <a:pt x="1300" y="9343"/>
                    <a:pt x="1378" y="9337"/>
                    <a:pt x="1443" y="9343"/>
                  </a:cubicBezTo>
                  <a:cubicBezTo>
                    <a:pt x="1557" y="9361"/>
                    <a:pt x="1658" y="9379"/>
                    <a:pt x="1765" y="9421"/>
                  </a:cubicBezTo>
                  <a:cubicBezTo>
                    <a:pt x="2308" y="9612"/>
                    <a:pt x="2862" y="9784"/>
                    <a:pt x="3375" y="10065"/>
                  </a:cubicBezTo>
                  <a:cubicBezTo>
                    <a:pt x="3590" y="10106"/>
                    <a:pt x="3775" y="10226"/>
                    <a:pt x="3971" y="10309"/>
                  </a:cubicBezTo>
                  <a:cubicBezTo>
                    <a:pt x="4335" y="10458"/>
                    <a:pt x="4723" y="10565"/>
                    <a:pt x="5068" y="10774"/>
                  </a:cubicBezTo>
                  <a:cubicBezTo>
                    <a:pt x="5265" y="10905"/>
                    <a:pt x="5468" y="11019"/>
                    <a:pt x="5664" y="11162"/>
                  </a:cubicBezTo>
                  <a:cubicBezTo>
                    <a:pt x="5903" y="11340"/>
                    <a:pt x="6130" y="11537"/>
                    <a:pt x="6362" y="11722"/>
                  </a:cubicBezTo>
                  <a:cubicBezTo>
                    <a:pt x="6571" y="11895"/>
                    <a:pt x="6756" y="12080"/>
                    <a:pt x="6928" y="12282"/>
                  </a:cubicBezTo>
                  <a:cubicBezTo>
                    <a:pt x="7048" y="12426"/>
                    <a:pt x="7167" y="12551"/>
                    <a:pt x="7334" y="12640"/>
                  </a:cubicBezTo>
                  <a:cubicBezTo>
                    <a:pt x="7453" y="12706"/>
                    <a:pt x="7495" y="12700"/>
                    <a:pt x="7578" y="12575"/>
                  </a:cubicBezTo>
                  <a:cubicBezTo>
                    <a:pt x="7680" y="12414"/>
                    <a:pt x="7721" y="12235"/>
                    <a:pt x="7709" y="12050"/>
                  </a:cubicBezTo>
                  <a:cubicBezTo>
                    <a:pt x="7703" y="11883"/>
                    <a:pt x="7632" y="11800"/>
                    <a:pt x="7489" y="11746"/>
                  </a:cubicBezTo>
                  <a:cubicBezTo>
                    <a:pt x="7441" y="11788"/>
                    <a:pt x="7441" y="11841"/>
                    <a:pt x="7435" y="11883"/>
                  </a:cubicBezTo>
                  <a:cubicBezTo>
                    <a:pt x="7411" y="12002"/>
                    <a:pt x="7405" y="12014"/>
                    <a:pt x="7292" y="12020"/>
                  </a:cubicBezTo>
                  <a:cubicBezTo>
                    <a:pt x="7113" y="12032"/>
                    <a:pt x="6964" y="11961"/>
                    <a:pt x="6839" y="11853"/>
                  </a:cubicBezTo>
                  <a:cubicBezTo>
                    <a:pt x="6714" y="11752"/>
                    <a:pt x="6595" y="11633"/>
                    <a:pt x="6481" y="11513"/>
                  </a:cubicBezTo>
                  <a:cubicBezTo>
                    <a:pt x="6368" y="11394"/>
                    <a:pt x="6243" y="11275"/>
                    <a:pt x="6118" y="11180"/>
                  </a:cubicBezTo>
                  <a:cubicBezTo>
                    <a:pt x="5611" y="10792"/>
                    <a:pt x="5056" y="10464"/>
                    <a:pt x="4490" y="10172"/>
                  </a:cubicBezTo>
                  <a:cubicBezTo>
                    <a:pt x="3858" y="9844"/>
                    <a:pt x="3190" y="9600"/>
                    <a:pt x="2517" y="9343"/>
                  </a:cubicBezTo>
                  <a:cubicBezTo>
                    <a:pt x="2248" y="9248"/>
                    <a:pt x="1974" y="9152"/>
                    <a:pt x="1730" y="8991"/>
                  </a:cubicBezTo>
                  <a:cubicBezTo>
                    <a:pt x="1682" y="8962"/>
                    <a:pt x="1628" y="8932"/>
                    <a:pt x="1593" y="8896"/>
                  </a:cubicBezTo>
                  <a:cubicBezTo>
                    <a:pt x="1491" y="8795"/>
                    <a:pt x="1509" y="8705"/>
                    <a:pt x="1652" y="8675"/>
                  </a:cubicBezTo>
                  <a:cubicBezTo>
                    <a:pt x="1748" y="8652"/>
                    <a:pt x="1855" y="8646"/>
                    <a:pt x="1950" y="8664"/>
                  </a:cubicBezTo>
                  <a:cubicBezTo>
                    <a:pt x="2135" y="8711"/>
                    <a:pt x="2332" y="8753"/>
                    <a:pt x="2511" y="8836"/>
                  </a:cubicBezTo>
                  <a:cubicBezTo>
                    <a:pt x="2874" y="8991"/>
                    <a:pt x="3250" y="9111"/>
                    <a:pt x="3620" y="9230"/>
                  </a:cubicBezTo>
                  <a:cubicBezTo>
                    <a:pt x="3703" y="9260"/>
                    <a:pt x="3792" y="9284"/>
                    <a:pt x="3864" y="9331"/>
                  </a:cubicBezTo>
                  <a:cubicBezTo>
                    <a:pt x="4204" y="9528"/>
                    <a:pt x="4567" y="9677"/>
                    <a:pt x="4925" y="9844"/>
                  </a:cubicBezTo>
                  <a:cubicBezTo>
                    <a:pt x="5414" y="10065"/>
                    <a:pt x="5909" y="10285"/>
                    <a:pt x="6338" y="10613"/>
                  </a:cubicBezTo>
                  <a:cubicBezTo>
                    <a:pt x="6577" y="10792"/>
                    <a:pt x="6863" y="10899"/>
                    <a:pt x="7101" y="11078"/>
                  </a:cubicBezTo>
                  <a:cubicBezTo>
                    <a:pt x="7203" y="11162"/>
                    <a:pt x="7364" y="11138"/>
                    <a:pt x="7453" y="11013"/>
                  </a:cubicBezTo>
                  <a:cubicBezTo>
                    <a:pt x="7602" y="10828"/>
                    <a:pt x="7537" y="10697"/>
                    <a:pt x="7477" y="10548"/>
                  </a:cubicBezTo>
                  <a:close/>
                  <a:moveTo>
                    <a:pt x="5539" y="18668"/>
                  </a:moveTo>
                  <a:cubicBezTo>
                    <a:pt x="5754" y="18584"/>
                    <a:pt x="5784" y="18465"/>
                    <a:pt x="5766" y="18310"/>
                  </a:cubicBezTo>
                  <a:cubicBezTo>
                    <a:pt x="5760" y="18161"/>
                    <a:pt x="5706" y="18036"/>
                    <a:pt x="5641" y="17899"/>
                  </a:cubicBezTo>
                  <a:cubicBezTo>
                    <a:pt x="5492" y="17612"/>
                    <a:pt x="5331" y="17344"/>
                    <a:pt x="5050" y="17147"/>
                  </a:cubicBezTo>
                  <a:cubicBezTo>
                    <a:pt x="4979" y="17094"/>
                    <a:pt x="4925" y="17022"/>
                    <a:pt x="4866" y="16957"/>
                  </a:cubicBezTo>
                  <a:cubicBezTo>
                    <a:pt x="4591" y="16629"/>
                    <a:pt x="4275" y="16360"/>
                    <a:pt x="3876" y="16193"/>
                  </a:cubicBezTo>
                  <a:cubicBezTo>
                    <a:pt x="3667" y="16110"/>
                    <a:pt x="3459" y="16098"/>
                    <a:pt x="3256" y="16140"/>
                  </a:cubicBezTo>
                  <a:cubicBezTo>
                    <a:pt x="3077" y="16176"/>
                    <a:pt x="2898" y="16223"/>
                    <a:pt x="2719" y="16259"/>
                  </a:cubicBezTo>
                  <a:cubicBezTo>
                    <a:pt x="2517" y="16307"/>
                    <a:pt x="2302" y="16348"/>
                    <a:pt x="2302" y="16623"/>
                  </a:cubicBezTo>
                  <a:cubicBezTo>
                    <a:pt x="2302" y="16635"/>
                    <a:pt x="2296" y="16635"/>
                    <a:pt x="2296" y="16641"/>
                  </a:cubicBezTo>
                  <a:cubicBezTo>
                    <a:pt x="2189" y="16843"/>
                    <a:pt x="2111" y="17052"/>
                    <a:pt x="1968" y="17237"/>
                  </a:cubicBezTo>
                  <a:cubicBezTo>
                    <a:pt x="1903" y="17320"/>
                    <a:pt x="1849" y="17416"/>
                    <a:pt x="1801" y="17505"/>
                  </a:cubicBezTo>
                  <a:cubicBezTo>
                    <a:pt x="1765" y="17589"/>
                    <a:pt x="1712" y="17660"/>
                    <a:pt x="1652" y="17720"/>
                  </a:cubicBezTo>
                  <a:cubicBezTo>
                    <a:pt x="1521" y="17863"/>
                    <a:pt x="1426" y="18018"/>
                    <a:pt x="1348" y="18191"/>
                  </a:cubicBezTo>
                  <a:cubicBezTo>
                    <a:pt x="1282" y="18340"/>
                    <a:pt x="1247" y="18495"/>
                    <a:pt x="1133" y="18620"/>
                  </a:cubicBezTo>
                  <a:cubicBezTo>
                    <a:pt x="1020" y="18739"/>
                    <a:pt x="949" y="18882"/>
                    <a:pt x="865" y="19019"/>
                  </a:cubicBezTo>
                  <a:cubicBezTo>
                    <a:pt x="782" y="19157"/>
                    <a:pt x="788" y="19300"/>
                    <a:pt x="877" y="19443"/>
                  </a:cubicBezTo>
                  <a:cubicBezTo>
                    <a:pt x="901" y="19473"/>
                    <a:pt x="919" y="19508"/>
                    <a:pt x="937" y="19538"/>
                  </a:cubicBezTo>
                  <a:cubicBezTo>
                    <a:pt x="1050" y="19681"/>
                    <a:pt x="1098" y="19842"/>
                    <a:pt x="1080" y="20015"/>
                  </a:cubicBezTo>
                  <a:cubicBezTo>
                    <a:pt x="1074" y="20075"/>
                    <a:pt x="1074" y="20128"/>
                    <a:pt x="1104" y="20182"/>
                  </a:cubicBezTo>
                  <a:cubicBezTo>
                    <a:pt x="1169" y="20313"/>
                    <a:pt x="1229" y="20456"/>
                    <a:pt x="1318" y="20570"/>
                  </a:cubicBezTo>
                  <a:cubicBezTo>
                    <a:pt x="1455" y="20731"/>
                    <a:pt x="1533" y="20897"/>
                    <a:pt x="1533" y="21106"/>
                  </a:cubicBezTo>
                  <a:cubicBezTo>
                    <a:pt x="1533" y="21142"/>
                    <a:pt x="1545" y="21172"/>
                    <a:pt x="1563" y="21196"/>
                  </a:cubicBezTo>
                  <a:lnTo>
                    <a:pt x="1855" y="21553"/>
                  </a:lnTo>
                  <a:cubicBezTo>
                    <a:pt x="1891" y="21589"/>
                    <a:pt x="1932" y="21643"/>
                    <a:pt x="1998" y="21625"/>
                  </a:cubicBezTo>
                  <a:cubicBezTo>
                    <a:pt x="2153" y="21595"/>
                    <a:pt x="2290" y="21655"/>
                    <a:pt x="2427" y="21714"/>
                  </a:cubicBezTo>
                  <a:cubicBezTo>
                    <a:pt x="2529" y="21762"/>
                    <a:pt x="2618" y="21768"/>
                    <a:pt x="2719" y="21738"/>
                  </a:cubicBezTo>
                  <a:cubicBezTo>
                    <a:pt x="3017" y="21649"/>
                    <a:pt x="3310" y="21744"/>
                    <a:pt x="3608" y="21744"/>
                  </a:cubicBezTo>
                  <a:cubicBezTo>
                    <a:pt x="3679" y="21744"/>
                    <a:pt x="3757" y="21786"/>
                    <a:pt x="3828" y="21804"/>
                  </a:cubicBezTo>
                  <a:cubicBezTo>
                    <a:pt x="3900" y="21828"/>
                    <a:pt x="3959" y="21839"/>
                    <a:pt x="4019" y="21875"/>
                  </a:cubicBezTo>
                  <a:cubicBezTo>
                    <a:pt x="4204" y="21947"/>
                    <a:pt x="4395" y="21947"/>
                    <a:pt x="4591" y="21887"/>
                  </a:cubicBezTo>
                  <a:cubicBezTo>
                    <a:pt x="4782" y="21833"/>
                    <a:pt x="4973" y="21762"/>
                    <a:pt x="5158" y="21684"/>
                  </a:cubicBezTo>
                  <a:cubicBezTo>
                    <a:pt x="5253" y="21649"/>
                    <a:pt x="5349" y="21595"/>
                    <a:pt x="5456" y="21595"/>
                  </a:cubicBezTo>
                  <a:cubicBezTo>
                    <a:pt x="5599" y="21595"/>
                    <a:pt x="5676" y="21553"/>
                    <a:pt x="5724" y="21428"/>
                  </a:cubicBezTo>
                  <a:cubicBezTo>
                    <a:pt x="5778" y="21297"/>
                    <a:pt x="5796" y="21166"/>
                    <a:pt x="5676" y="21058"/>
                  </a:cubicBezTo>
                  <a:cubicBezTo>
                    <a:pt x="5617" y="21005"/>
                    <a:pt x="5569" y="20939"/>
                    <a:pt x="5509" y="20880"/>
                  </a:cubicBezTo>
                  <a:cubicBezTo>
                    <a:pt x="5450" y="20820"/>
                    <a:pt x="5408" y="20748"/>
                    <a:pt x="5420" y="20659"/>
                  </a:cubicBezTo>
                  <a:cubicBezTo>
                    <a:pt x="5432" y="20438"/>
                    <a:pt x="5360" y="20254"/>
                    <a:pt x="5271" y="20069"/>
                  </a:cubicBezTo>
                  <a:cubicBezTo>
                    <a:pt x="5188" y="19914"/>
                    <a:pt x="5188" y="19765"/>
                    <a:pt x="5283" y="19616"/>
                  </a:cubicBezTo>
                  <a:cubicBezTo>
                    <a:pt x="5349" y="19508"/>
                    <a:pt x="5366" y="19395"/>
                    <a:pt x="5337" y="19276"/>
                  </a:cubicBezTo>
                  <a:cubicBezTo>
                    <a:pt x="5313" y="19198"/>
                    <a:pt x="5319" y="19115"/>
                    <a:pt x="5343" y="19031"/>
                  </a:cubicBezTo>
                  <a:cubicBezTo>
                    <a:pt x="5366" y="18912"/>
                    <a:pt x="5426" y="18817"/>
                    <a:pt x="5498" y="18727"/>
                  </a:cubicBezTo>
                  <a:cubicBezTo>
                    <a:pt x="5515" y="18703"/>
                    <a:pt x="5557" y="18662"/>
                    <a:pt x="5515" y="18650"/>
                  </a:cubicBezTo>
                  <a:cubicBezTo>
                    <a:pt x="5426" y="18632"/>
                    <a:pt x="5462" y="18578"/>
                    <a:pt x="5456" y="18525"/>
                  </a:cubicBezTo>
                  <a:cubicBezTo>
                    <a:pt x="5432" y="18423"/>
                    <a:pt x="5438" y="18286"/>
                    <a:pt x="5337" y="18250"/>
                  </a:cubicBezTo>
                  <a:cubicBezTo>
                    <a:pt x="5164" y="18191"/>
                    <a:pt x="5122" y="18036"/>
                    <a:pt x="5038" y="17916"/>
                  </a:cubicBezTo>
                  <a:cubicBezTo>
                    <a:pt x="4979" y="17827"/>
                    <a:pt x="4919" y="17767"/>
                    <a:pt x="4824" y="17726"/>
                  </a:cubicBezTo>
                  <a:cubicBezTo>
                    <a:pt x="4740" y="17696"/>
                    <a:pt x="4657" y="17666"/>
                    <a:pt x="4591" y="17601"/>
                  </a:cubicBezTo>
                  <a:cubicBezTo>
                    <a:pt x="4484" y="17487"/>
                    <a:pt x="4389" y="17368"/>
                    <a:pt x="4347" y="17231"/>
                  </a:cubicBezTo>
                  <a:cubicBezTo>
                    <a:pt x="4317" y="17130"/>
                    <a:pt x="4275" y="17112"/>
                    <a:pt x="4204" y="17088"/>
                  </a:cubicBezTo>
                  <a:cubicBezTo>
                    <a:pt x="4019" y="17028"/>
                    <a:pt x="3882" y="16903"/>
                    <a:pt x="3798" y="16712"/>
                  </a:cubicBezTo>
                  <a:cubicBezTo>
                    <a:pt x="3679" y="16438"/>
                    <a:pt x="3679" y="16438"/>
                    <a:pt x="3399" y="16372"/>
                  </a:cubicBezTo>
                  <a:cubicBezTo>
                    <a:pt x="3304" y="16348"/>
                    <a:pt x="3202" y="16348"/>
                    <a:pt x="3107" y="16396"/>
                  </a:cubicBezTo>
                  <a:cubicBezTo>
                    <a:pt x="3005" y="16444"/>
                    <a:pt x="2886" y="16492"/>
                    <a:pt x="2773" y="16533"/>
                  </a:cubicBezTo>
                  <a:cubicBezTo>
                    <a:pt x="2707" y="16563"/>
                    <a:pt x="2624" y="16575"/>
                    <a:pt x="2576" y="16647"/>
                  </a:cubicBezTo>
                  <a:cubicBezTo>
                    <a:pt x="2558" y="16682"/>
                    <a:pt x="2505" y="16700"/>
                    <a:pt x="2451" y="16670"/>
                  </a:cubicBezTo>
                  <a:cubicBezTo>
                    <a:pt x="2624" y="16432"/>
                    <a:pt x="2856" y="16283"/>
                    <a:pt x="3137" y="16253"/>
                  </a:cubicBezTo>
                  <a:cubicBezTo>
                    <a:pt x="3339" y="16229"/>
                    <a:pt x="3530" y="16283"/>
                    <a:pt x="3727" y="16343"/>
                  </a:cubicBezTo>
                  <a:cubicBezTo>
                    <a:pt x="3816" y="16372"/>
                    <a:pt x="3900" y="16426"/>
                    <a:pt x="3930" y="16521"/>
                  </a:cubicBezTo>
                  <a:cubicBezTo>
                    <a:pt x="3959" y="16617"/>
                    <a:pt x="4019" y="16700"/>
                    <a:pt x="4037" y="16796"/>
                  </a:cubicBezTo>
                  <a:cubicBezTo>
                    <a:pt x="4061" y="16885"/>
                    <a:pt x="4114" y="16921"/>
                    <a:pt x="4198" y="16951"/>
                  </a:cubicBezTo>
                  <a:cubicBezTo>
                    <a:pt x="4305" y="16992"/>
                    <a:pt x="4424" y="17034"/>
                    <a:pt x="4544" y="17064"/>
                  </a:cubicBezTo>
                  <a:cubicBezTo>
                    <a:pt x="4663" y="17094"/>
                    <a:pt x="4746" y="17177"/>
                    <a:pt x="4782" y="17296"/>
                  </a:cubicBezTo>
                  <a:cubicBezTo>
                    <a:pt x="4794" y="17326"/>
                    <a:pt x="4800" y="17362"/>
                    <a:pt x="4764" y="17386"/>
                  </a:cubicBezTo>
                  <a:cubicBezTo>
                    <a:pt x="4723" y="17410"/>
                    <a:pt x="4693" y="17392"/>
                    <a:pt x="4681" y="17356"/>
                  </a:cubicBezTo>
                  <a:cubicBezTo>
                    <a:pt x="4663" y="17326"/>
                    <a:pt x="4651" y="17302"/>
                    <a:pt x="4615" y="17302"/>
                  </a:cubicBezTo>
                  <a:cubicBezTo>
                    <a:pt x="4615" y="17481"/>
                    <a:pt x="4723" y="17559"/>
                    <a:pt x="4872" y="17589"/>
                  </a:cubicBezTo>
                  <a:cubicBezTo>
                    <a:pt x="5092" y="17630"/>
                    <a:pt x="5211" y="17779"/>
                    <a:pt x="5271" y="17976"/>
                  </a:cubicBezTo>
                  <a:cubicBezTo>
                    <a:pt x="5301" y="18071"/>
                    <a:pt x="5307" y="18173"/>
                    <a:pt x="5426" y="18203"/>
                  </a:cubicBezTo>
                  <a:cubicBezTo>
                    <a:pt x="5438" y="18215"/>
                    <a:pt x="5450" y="18244"/>
                    <a:pt x="5456" y="18256"/>
                  </a:cubicBezTo>
                  <a:cubicBezTo>
                    <a:pt x="5527" y="18417"/>
                    <a:pt x="5557" y="18537"/>
                    <a:pt x="5539" y="18668"/>
                  </a:cubicBezTo>
                  <a:close/>
                  <a:moveTo>
                    <a:pt x="3405" y="2624"/>
                  </a:moveTo>
                  <a:cubicBezTo>
                    <a:pt x="3411" y="2600"/>
                    <a:pt x="3423" y="2594"/>
                    <a:pt x="3423" y="2588"/>
                  </a:cubicBezTo>
                  <a:cubicBezTo>
                    <a:pt x="3435" y="2415"/>
                    <a:pt x="3393" y="2243"/>
                    <a:pt x="3453" y="2070"/>
                  </a:cubicBezTo>
                  <a:cubicBezTo>
                    <a:pt x="3465" y="2028"/>
                    <a:pt x="3429" y="2004"/>
                    <a:pt x="3393" y="1992"/>
                  </a:cubicBezTo>
                  <a:cubicBezTo>
                    <a:pt x="3304" y="1950"/>
                    <a:pt x="3214" y="1915"/>
                    <a:pt x="3113" y="1879"/>
                  </a:cubicBezTo>
                  <a:cubicBezTo>
                    <a:pt x="3220" y="1760"/>
                    <a:pt x="3333" y="1849"/>
                    <a:pt x="3453" y="1849"/>
                  </a:cubicBezTo>
                  <a:cubicBezTo>
                    <a:pt x="3423" y="1676"/>
                    <a:pt x="3530" y="1485"/>
                    <a:pt x="3321" y="1354"/>
                  </a:cubicBezTo>
                  <a:cubicBezTo>
                    <a:pt x="3292" y="1336"/>
                    <a:pt x="3286" y="1265"/>
                    <a:pt x="3339" y="1265"/>
                  </a:cubicBezTo>
                  <a:cubicBezTo>
                    <a:pt x="3423" y="1259"/>
                    <a:pt x="3405" y="1223"/>
                    <a:pt x="3399" y="1169"/>
                  </a:cubicBezTo>
                  <a:cubicBezTo>
                    <a:pt x="3375" y="961"/>
                    <a:pt x="3321" y="758"/>
                    <a:pt x="3339" y="543"/>
                  </a:cubicBezTo>
                  <a:cubicBezTo>
                    <a:pt x="3339" y="502"/>
                    <a:pt x="3339" y="454"/>
                    <a:pt x="3333" y="412"/>
                  </a:cubicBezTo>
                  <a:cubicBezTo>
                    <a:pt x="3310" y="281"/>
                    <a:pt x="3304" y="275"/>
                    <a:pt x="3166" y="275"/>
                  </a:cubicBezTo>
                  <a:cubicBezTo>
                    <a:pt x="3035" y="269"/>
                    <a:pt x="2886" y="329"/>
                    <a:pt x="2856" y="442"/>
                  </a:cubicBezTo>
                  <a:cubicBezTo>
                    <a:pt x="2809" y="579"/>
                    <a:pt x="2725" y="621"/>
                    <a:pt x="2606" y="639"/>
                  </a:cubicBezTo>
                  <a:cubicBezTo>
                    <a:pt x="2517" y="663"/>
                    <a:pt x="2427" y="687"/>
                    <a:pt x="2368" y="806"/>
                  </a:cubicBezTo>
                  <a:cubicBezTo>
                    <a:pt x="2409" y="836"/>
                    <a:pt x="2451" y="859"/>
                    <a:pt x="2487" y="895"/>
                  </a:cubicBezTo>
                  <a:cubicBezTo>
                    <a:pt x="2570" y="991"/>
                    <a:pt x="2546" y="1074"/>
                    <a:pt x="2421" y="1104"/>
                  </a:cubicBezTo>
                  <a:cubicBezTo>
                    <a:pt x="2356" y="1128"/>
                    <a:pt x="2278" y="1128"/>
                    <a:pt x="2213" y="1140"/>
                  </a:cubicBezTo>
                  <a:cubicBezTo>
                    <a:pt x="2099" y="1163"/>
                    <a:pt x="2022" y="1229"/>
                    <a:pt x="2052" y="1265"/>
                  </a:cubicBezTo>
                  <a:cubicBezTo>
                    <a:pt x="2099" y="1324"/>
                    <a:pt x="2177" y="1324"/>
                    <a:pt x="2248" y="1307"/>
                  </a:cubicBezTo>
                  <a:cubicBezTo>
                    <a:pt x="2320" y="1283"/>
                    <a:pt x="2385" y="1283"/>
                    <a:pt x="2445" y="1313"/>
                  </a:cubicBezTo>
                  <a:cubicBezTo>
                    <a:pt x="2511" y="1342"/>
                    <a:pt x="2534" y="1396"/>
                    <a:pt x="2540" y="1456"/>
                  </a:cubicBezTo>
                  <a:cubicBezTo>
                    <a:pt x="2540" y="1515"/>
                    <a:pt x="2487" y="1533"/>
                    <a:pt x="2445" y="1551"/>
                  </a:cubicBezTo>
                  <a:cubicBezTo>
                    <a:pt x="2385" y="1563"/>
                    <a:pt x="2326" y="1575"/>
                    <a:pt x="2266" y="1587"/>
                  </a:cubicBezTo>
                  <a:cubicBezTo>
                    <a:pt x="2183" y="1605"/>
                    <a:pt x="2117" y="1640"/>
                    <a:pt x="2069" y="1700"/>
                  </a:cubicBezTo>
                  <a:cubicBezTo>
                    <a:pt x="2052" y="1730"/>
                    <a:pt x="2010" y="1760"/>
                    <a:pt x="2028" y="1801"/>
                  </a:cubicBezTo>
                  <a:cubicBezTo>
                    <a:pt x="2052" y="1855"/>
                    <a:pt x="2093" y="1831"/>
                    <a:pt x="2129" y="1831"/>
                  </a:cubicBezTo>
                  <a:cubicBezTo>
                    <a:pt x="2213" y="1831"/>
                    <a:pt x="2296" y="1819"/>
                    <a:pt x="2379" y="1819"/>
                  </a:cubicBezTo>
                  <a:cubicBezTo>
                    <a:pt x="2451" y="1819"/>
                    <a:pt x="2558" y="1891"/>
                    <a:pt x="2558" y="1944"/>
                  </a:cubicBezTo>
                  <a:cubicBezTo>
                    <a:pt x="2564" y="2034"/>
                    <a:pt x="2505" y="2070"/>
                    <a:pt x="2439" y="2099"/>
                  </a:cubicBezTo>
                  <a:cubicBezTo>
                    <a:pt x="2326" y="2153"/>
                    <a:pt x="2213" y="2201"/>
                    <a:pt x="2087" y="2201"/>
                  </a:cubicBezTo>
                  <a:cubicBezTo>
                    <a:pt x="2022" y="2201"/>
                    <a:pt x="1974" y="2266"/>
                    <a:pt x="1980" y="2338"/>
                  </a:cubicBezTo>
                  <a:cubicBezTo>
                    <a:pt x="1992" y="2410"/>
                    <a:pt x="2034" y="2427"/>
                    <a:pt x="2099" y="2421"/>
                  </a:cubicBezTo>
                  <a:cubicBezTo>
                    <a:pt x="2177" y="2415"/>
                    <a:pt x="2242" y="2398"/>
                    <a:pt x="2320" y="2398"/>
                  </a:cubicBezTo>
                  <a:cubicBezTo>
                    <a:pt x="2409" y="2398"/>
                    <a:pt x="2487" y="2451"/>
                    <a:pt x="2505" y="2511"/>
                  </a:cubicBezTo>
                  <a:cubicBezTo>
                    <a:pt x="2517" y="2565"/>
                    <a:pt x="2451" y="2666"/>
                    <a:pt x="2368" y="2684"/>
                  </a:cubicBezTo>
                  <a:cubicBezTo>
                    <a:pt x="2248" y="2708"/>
                    <a:pt x="2141" y="2797"/>
                    <a:pt x="2004" y="2737"/>
                  </a:cubicBezTo>
                  <a:cubicBezTo>
                    <a:pt x="1992" y="2725"/>
                    <a:pt x="1974" y="2737"/>
                    <a:pt x="1950" y="2743"/>
                  </a:cubicBezTo>
                  <a:cubicBezTo>
                    <a:pt x="1908" y="2749"/>
                    <a:pt x="1879" y="2773"/>
                    <a:pt x="1879" y="2815"/>
                  </a:cubicBezTo>
                  <a:cubicBezTo>
                    <a:pt x="1879" y="2863"/>
                    <a:pt x="1914" y="2886"/>
                    <a:pt x="1950" y="2892"/>
                  </a:cubicBezTo>
                  <a:cubicBezTo>
                    <a:pt x="1998" y="2898"/>
                    <a:pt x="2040" y="2892"/>
                    <a:pt x="2087" y="2875"/>
                  </a:cubicBezTo>
                  <a:cubicBezTo>
                    <a:pt x="2147" y="2857"/>
                    <a:pt x="2207" y="2857"/>
                    <a:pt x="2266" y="2869"/>
                  </a:cubicBezTo>
                  <a:cubicBezTo>
                    <a:pt x="2326" y="2886"/>
                    <a:pt x="2362" y="2916"/>
                    <a:pt x="2379" y="2982"/>
                  </a:cubicBezTo>
                  <a:cubicBezTo>
                    <a:pt x="2391" y="3041"/>
                    <a:pt x="2356" y="3083"/>
                    <a:pt x="2302" y="3113"/>
                  </a:cubicBezTo>
                  <a:cubicBezTo>
                    <a:pt x="2242" y="3155"/>
                    <a:pt x="2177" y="3161"/>
                    <a:pt x="2111" y="3167"/>
                  </a:cubicBezTo>
                  <a:cubicBezTo>
                    <a:pt x="2022" y="3185"/>
                    <a:pt x="1932" y="3185"/>
                    <a:pt x="1849" y="3202"/>
                  </a:cubicBezTo>
                  <a:cubicBezTo>
                    <a:pt x="1783" y="3220"/>
                    <a:pt x="1736" y="3256"/>
                    <a:pt x="1742" y="3334"/>
                  </a:cubicBezTo>
                  <a:cubicBezTo>
                    <a:pt x="1759" y="3423"/>
                    <a:pt x="1825" y="3381"/>
                    <a:pt x="1879" y="3375"/>
                  </a:cubicBezTo>
                  <a:cubicBezTo>
                    <a:pt x="1974" y="3363"/>
                    <a:pt x="2063" y="3346"/>
                    <a:pt x="2153" y="3405"/>
                  </a:cubicBezTo>
                  <a:cubicBezTo>
                    <a:pt x="2189" y="3429"/>
                    <a:pt x="2230" y="3459"/>
                    <a:pt x="2219" y="3512"/>
                  </a:cubicBezTo>
                  <a:cubicBezTo>
                    <a:pt x="2213" y="3554"/>
                    <a:pt x="2177" y="3578"/>
                    <a:pt x="2141" y="3584"/>
                  </a:cubicBezTo>
                  <a:cubicBezTo>
                    <a:pt x="2004" y="3608"/>
                    <a:pt x="1891" y="3733"/>
                    <a:pt x="1730" y="3673"/>
                  </a:cubicBezTo>
                  <a:cubicBezTo>
                    <a:pt x="1676" y="3650"/>
                    <a:pt x="1652" y="3709"/>
                    <a:pt x="1646" y="3757"/>
                  </a:cubicBezTo>
                  <a:cubicBezTo>
                    <a:pt x="1646" y="3799"/>
                    <a:pt x="1682" y="3799"/>
                    <a:pt x="1724" y="3799"/>
                  </a:cubicBezTo>
                  <a:cubicBezTo>
                    <a:pt x="1789" y="3799"/>
                    <a:pt x="1855" y="3811"/>
                    <a:pt x="1920" y="3793"/>
                  </a:cubicBezTo>
                  <a:cubicBezTo>
                    <a:pt x="2004" y="3781"/>
                    <a:pt x="2063" y="3817"/>
                    <a:pt x="2123" y="3852"/>
                  </a:cubicBezTo>
                  <a:cubicBezTo>
                    <a:pt x="2177" y="3882"/>
                    <a:pt x="2183" y="3960"/>
                    <a:pt x="2129" y="3972"/>
                  </a:cubicBezTo>
                  <a:cubicBezTo>
                    <a:pt x="2004" y="4019"/>
                    <a:pt x="1903" y="4138"/>
                    <a:pt x="1742" y="4091"/>
                  </a:cubicBezTo>
                  <a:cubicBezTo>
                    <a:pt x="1694" y="4079"/>
                    <a:pt x="1634" y="4091"/>
                    <a:pt x="1581" y="4115"/>
                  </a:cubicBezTo>
                  <a:cubicBezTo>
                    <a:pt x="1515" y="4138"/>
                    <a:pt x="1473" y="4228"/>
                    <a:pt x="1515" y="4270"/>
                  </a:cubicBezTo>
                  <a:cubicBezTo>
                    <a:pt x="1551" y="4323"/>
                    <a:pt x="1587" y="4270"/>
                    <a:pt x="1622" y="4258"/>
                  </a:cubicBezTo>
                  <a:lnTo>
                    <a:pt x="1670" y="4234"/>
                  </a:lnTo>
                  <a:cubicBezTo>
                    <a:pt x="1765" y="4186"/>
                    <a:pt x="1920" y="4228"/>
                    <a:pt x="1980" y="4305"/>
                  </a:cubicBezTo>
                  <a:cubicBezTo>
                    <a:pt x="2034" y="4383"/>
                    <a:pt x="2022" y="4454"/>
                    <a:pt x="1938" y="4502"/>
                  </a:cubicBezTo>
                  <a:cubicBezTo>
                    <a:pt x="1813" y="4574"/>
                    <a:pt x="1676" y="4621"/>
                    <a:pt x="1527" y="4633"/>
                  </a:cubicBezTo>
                  <a:cubicBezTo>
                    <a:pt x="1437" y="4645"/>
                    <a:pt x="1366" y="4675"/>
                    <a:pt x="1312" y="4741"/>
                  </a:cubicBezTo>
                  <a:cubicBezTo>
                    <a:pt x="1282" y="4776"/>
                    <a:pt x="1259" y="4836"/>
                    <a:pt x="1288" y="4884"/>
                  </a:cubicBezTo>
                  <a:cubicBezTo>
                    <a:pt x="1318" y="4925"/>
                    <a:pt x="1372" y="4896"/>
                    <a:pt x="1408" y="4884"/>
                  </a:cubicBezTo>
                  <a:cubicBezTo>
                    <a:pt x="1557" y="4830"/>
                    <a:pt x="1712" y="4782"/>
                    <a:pt x="1873" y="4842"/>
                  </a:cubicBezTo>
                  <a:cubicBezTo>
                    <a:pt x="1914" y="4860"/>
                    <a:pt x="1962" y="4854"/>
                    <a:pt x="2004" y="4854"/>
                  </a:cubicBezTo>
                  <a:cubicBezTo>
                    <a:pt x="2123" y="4854"/>
                    <a:pt x="2248" y="4860"/>
                    <a:pt x="2368" y="4884"/>
                  </a:cubicBezTo>
                  <a:cubicBezTo>
                    <a:pt x="2534" y="4914"/>
                    <a:pt x="2689" y="4979"/>
                    <a:pt x="2845" y="5009"/>
                  </a:cubicBezTo>
                  <a:cubicBezTo>
                    <a:pt x="3053" y="5045"/>
                    <a:pt x="3065" y="5039"/>
                    <a:pt x="3107" y="4836"/>
                  </a:cubicBezTo>
                  <a:cubicBezTo>
                    <a:pt x="3113" y="4794"/>
                    <a:pt x="3113" y="4747"/>
                    <a:pt x="3131" y="4705"/>
                  </a:cubicBezTo>
                  <a:cubicBezTo>
                    <a:pt x="3143" y="4645"/>
                    <a:pt x="3125" y="4603"/>
                    <a:pt x="3065" y="4574"/>
                  </a:cubicBezTo>
                  <a:cubicBezTo>
                    <a:pt x="2928" y="4502"/>
                    <a:pt x="2797" y="4425"/>
                    <a:pt x="2648" y="4377"/>
                  </a:cubicBezTo>
                  <a:cubicBezTo>
                    <a:pt x="2785" y="4347"/>
                    <a:pt x="2922" y="4365"/>
                    <a:pt x="3047" y="4425"/>
                  </a:cubicBezTo>
                  <a:cubicBezTo>
                    <a:pt x="3155" y="4472"/>
                    <a:pt x="3220" y="4448"/>
                    <a:pt x="3244" y="4335"/>
                  </a:cubicBezTo>
                  <a:cubicBezTo>
                    <a:pt x="3250" y="4293"/>
                    <a:pt x="3244" y="4240"/>
                    <a:pt x="3250" y="4186"/>
                  </a:cubicBezTo>
                  <a:cubicBezTo>
                    <a:pt x="3262" y="4067"/>
                    <a:pt x="3226" y="3995"/>
                    <a:pt x="3101" y="3966"/>
                  </a:cubicBezTo>
                  <a:cubicBezTo>
                    <a:pt x="3011" y="3942"/>
                    <a:pt x="2922" y="3906"/>
                    <a:pt x="2827" y="3817"/>
                  </a:cubicBezTo>
                  <a:cubicBezTo>
                    <a:pt x="3005" y="3840"/>
                    <a:pt x="3143" y="3840"/>
                    <a:pt x="3304" y="3882"/>
                  </a:cubicBezTo>
                  <a:cubicBezTo>
                    <a:pt x="3310" y="3781"/>
                    <a:pt x="3315" y="3673"/>
                    <a:pt x="3321" y="3578"/>
                  </a:cubicBezTo>
                  <a:cubicBezTo>
                    <a:pt x="3333" y="3512"/>
                    <a:pt x="3304" y="3489"/>
                    <a:pt x="3244" y="3459"/>
                  </a:cubicBezTo>
                  <a:cubicBezTo>
                    <a:pt x="3113" y="3393"/>
                    <a:pt x="3005" y="3304"/>
                    <a:pt x="2845" y="3196"/>
                  </a:cubicBezTo>
                  <a:cubicBezTo>
                    <a:pt x="3071" y="3173"/>
                    <a:pt x="3220" y="3286"/>
                    <a:pt x="3381" y="3322"/>
                  </a:cubicBezTo>
                  <a:cubicBezTo>
                    <a:pt x="3429" y="3226"/>
                    <a:pt x="3399" y="3137"/>
                    <a:pt x="3381" y="3053"/>
                  </a:cubicBezTo>
                  <a:cubicBezTo>
                    <a:pt x="3363" y="2964"/>
                    <a:pt x="3381" y="2869"/>
                    <a:pt x="3399" y="2779"/>
                  </a:cubicBezTo>
                  <a:cubicBezTo>
                    <a:pt x="3166" y="2725"/>
                    <a:pt x="3166" y="2725"/>
                    <a:pt x="3047" y="2797"/>
                  </a:cubicBezTo>
                  <a:cubicBezTo>
                    <a:pt x="3077" y="2606"/>
                    <a:pt x="3107" y="2594"/>
                    <a:pt x="3405" y="2624"/>
                  </a:cubicBezTo>
                  <a:close/>
                  <a:moveTo>
                    <a:pt x="573" y="9999"/>
                  </a:moveTo>
                  <a:cubicBezTo>
                    <a:pt x="627" y="9898"/>
                    <a:pt x="639" y="9808"/>
                    <a:pt x="656" y="9713"/>
                  </a:cubicBezTo>
                  <a:cubicBezTo>
                    <a:pt x="710" y="9403"/>
                    <a:pt x="758" y="9099"/>
                    <a:pt x="847" y="8801"/>
                  </a:cubicBezTo>
                  <a:cubicBezTo>
                    <a:pt x="972" y="8389"/>
                    <a:pt x="1104" y="7990"/>
                    <a:pt x="1223" y="7578"/>
                  </a:cubicBezTo>
                  <a:cubicBezTo>
                    <a:pt x="1282" y="7376"/>
                    <a:pt x="1348" y="7191"/>
                    <a:pt x="1420" y="7000"/>
                  </a:cubicBezTo>
                  <a:cubicBezTo>
                    <a:pt x="1563" y="6654"/>
                    <a:pt x="1765" y="6356"/>
                    <a:pt x="2087" y="6148"/>
                  </a:cubicBezTo>
                  <a:cubicBezTo>
                    <a:pt x="2290" y="6022"/>
                    <a:pt x="2487" y="5939"/>
                    <a:pt x="2719" y="6064"/>
                  </a:cubicBezTo>
                  <a:cubicBezTo>
                    <a:pt x="2779" y="6094"/>
                    <a:pt x="2845" y="6082"/>
                    <a:pt x="2892" y="6034"/>
                  </a:cubicBezTo>
                  <a:cubicBezTo>
                    <a:pt x="2934" y="5993"/>
                    <a:pt x="2922" y="5933"/>
                    <a:pt x="2904" y="5879"/>
                  </a:cubicBezTo>
                  <a:cubicBezTo>
                    <a:pt x="2839" y="5671"/>
                    <a:pt x="2630" y="5611"/>
                    <a:pt x="2439" y="5748"/>
                  </a:cubicBezTo>
                  <a:cubicBezTo>
                    <a:pt x="2308" y="5838"/>
                    <a:pt x="2177" y="5879"/>
                    <a:pt x="2022" y="5885"/>
                  </a:cubicBezTo>
                  <a:cubicBezTo>
                    <a:pt x="1885" y="5885"/>
                    <a:pt x="1753" y="5897"/>
                    <a:pt x="1616" y="5969"/>
                  </a:cubicBezTo>
                  <a:cubicBezTo>
                    <a:pt x="1491" y="6034"/>
                    <a:pt x="1402" y="5999"/>
                    <a:pt x="1312" y="5885"/>
                  </a:cubicBezTo>
                  <a:cubicBezTo>
                    <a:pt x="1265" y="5838"/>
                    <a:pt x="1253" y="5766"/>
                    <a:pt x="1223" y="5706"/>
                  </a:cubicBezTo>
                  <a:cubicBezTo>
                    <a:pt x="1193" y="5647"/>
                    <a:pt x="1175" y="5581"/>
                    <a:pt x="1098" y="5557"/>
                  </a:cubicBezTo>
                  <a:cubicBezTo>
                    <a:pt x="1044" y="5599"/>
                    <a:pt x="1038" y="5665"/>
                    <a:pt x="1020" y="5724"/>
                  </a:cubicBezTo>
                  <a:cubicBezTo>
                    <a:pt x="955" y="5933"/>
                    <a:pt x="847" y="6118"/>
                    <a:pt x="668" y="6255"/>
                  </a:cubicBezTo>
                  <a:cubicBezTo>
                    <a:pt x="573" y="6326"/>
                    <a:pt x="525" y="6440"/>
                    <a:pt x="543" y="6565"/>
                  </a:cubicBezTo>
                  <a:cubicBezTo>
                    <a:pt x="561" y="6690"/>
                    <a:pt x="543" y="6827"/>
                    <a:pt x="513" y="6947"/>
                  </a:cubicBezTo>
                  <a:cubicBezTo>
                    <a:pt x="418" y="7304"/>
                    <a:pt x="388" y="7668"/>
                    <a:pt x="346" y="8026"/>
                  </a:cubicBezTo>
                  <a:cubicBezTo>
                    <a:pt x="335" y="8163"/>
                    <a:pt x="335" y="8294"/>
                    <a:pt x="305" y="8419"/>
                  </a:cubicBezTo>
                  <a:cubicBezTo>
                    <a:pt x="227" y="8765"/>
                    <a:pt x="227" y="9105"/>
                    <a:pt x="269" y="9451"/>
                  </a:cubicBezTo>
                  <a:cubicBezTo>
                    <a:pt x="293" y="9659"/>
                    <a:pt x="382" y="9850"/>
                    <a:pt x="573" y="9999"/>
                  </a:cubicBezTo>
                  <a:close/>
                  <a:moveTo>
                    <a:pt x="3172" y="8318"/>
                  </a:moveTo>
                  <a:cubicBezTo>
                    <a:pt x="3172" y="8479"/>
                    <a:pt x="3244" y="8610"/>
                    <a:pt x="3405" y="8658"/>
                  </a:cubicBezTo>
                  <a:cubicBezTo>
                    <a:pt x="3709" y="8759"/>
                    <a:pt x="3977" y="8938"/>
                    <a:pt x="4287" y="9039"/>
                  </a:cubicBezTo>
                  <a:cubicBezTo>
                    <a:pt x="4490" y="9117"/>
                    <a:pt x="4687" y="9236"/>
                    <a:pt x="4901" y="9301"/>
                  </a:cubicBezTo>
                  <a:cubicBezTo>
                    <a:pt x="5247" y="9403"/>
                    <a:pt x="5557" y="9582"/>
                    <a:pt x="5879" y="9731"/>
                  </a:cubicBezTo>
                  <a:cubicBezTo>
                    <a:pt x="6153" y="9862"/>
                    <a:pt x="6410" y="10041"/>
                    <a:pt x="6684" y="10178"/>
                  </a:cubicBezTo>
                  <a:cubicBezTo>
                    <a:pt x="6839" y="10261"/>
                    <a:pt x="6964" y="10387"/>
                    <a:pt x="7137" y="10446"/>
                  </a:cubicBezTo>
                  <a:cubicBezTo>
                    <a:pt x="7197" y="10470"/>
                    <a:pt x="7262" y="10548"/>
                    <a:pt x="7316" y="10470"/>
                  </a:cubicBezTo>
                  <a:cubicBezTo>
                    <a:pt x="7364" y="10410"/>
                    <a:pt x="7292" y="10345"/>
                    <a:pt x="7256" y="10297"/>
                  </a:cubicBezTo>
                  <a:cubicBezTo>
                    <a:pt x="7191" y="10220"/>
                    <a:pt x="7131" y="10136"/>
                    <a:pt x="7107" y="10023"/>
                  </a:cubicBezTo>
                  <a:cubicBezTo>
                    <a:pt x="7095" y="9922"/>
                    <a:pt x="7066" y="9838"/>
                    <a:pt x="6934" y="9820"/>
                  </a:cubicBezTo>
                  <a:cubicBezTo>
                    <a:pt x="6893" y="9814"/>
                    <a:pt x="6839" y="9767"/>
                    <a:pt x="6803" y="9731"/>
                  </a:cubicBezTo>
                  <a:cubicBezTo>
                    <a:pt x="6648" y="9576"/>
                    <a:pt x="6463" y="9457"/>
                    <a:pt x="6279" y="9331"/>
                  </a:cubicBezTo>
                  <a:cubicBezTo>
                    <a:pt x="6052" y="9164"/>
                    <a:pt x="5796" y="9063"/>
                    <a:pt x="5551" y="8944"/>
                  </a:cubicBezTo>
                  <a:cubicBezTo>
                    <a:pt x="5456" y="8896"/>
                    <a:pt x="5360" y="8854"/>
                    <a:pt x="5259" y="8813"/>
                  </a:cubicBezTo>
                  <a:cubicBezTo>
                    <a:pt x="5033" y="8735"/>
                    <a:pt x="4788" y="8681"/>
                    <a:pt x="4550" y="8646"/>
                  </a:cubicBezTo>
                  <a:cubicBezTo>
                    <a:pt x="4508" y="8634"/>
                    <a:pt x="4472" y="8616"/>
                    <a:pt x="4436" y="8604"/>
                  </a:cubicBezTo>
                  <a:cubicBezTo>
                    <a:pt x="4287" y="8556"/>
                    <a:pt x="4150" y="8449"/>
                    <a:pt x="3995" y="8419"/>
                  </a:cubicBezTo>
                  <a:cubicBezTo>
                    <a:pt x="3757" y="8377"/>
                    <a:pt x="3518" y="8324"/>
                    <a:pt x="3286" y="8252"/>
                  </a:cubicBezTo>
                  <a:cubicBezTo>
                    <a:pt x="3196" y="8210"/>
                    <a:pt x="3172" y="8234"/>
                    <a:pt x="3172" y="8318"/>
                  </a:cubicBezTo>
                  <a:close/>
                  <a:moveTo>
                    <a:pt x="3339" y="10071"/>
                  </a:moveTo>
                  <a:cubicBezTo>
                    <a:pt x="3333" y="10077"/>
                    <a:pt x="3321" y="10083"/>
                    <a:pt x="3321" y="10100"/>
                  </a:cubicBezTo>
                  <a:cubicBezTo>
                    <a:pt x="3333" y="10106"/>
                    <a:pt x="3339" y="10112"/>
                    <a:pt x="3339" y="10130"/>
                  </a:cubicBezTo>
                  <a:cubicBezTo>
                    <a:pt x="3345" y="10136"/>
                    <a:pt x="3351" y="10148"/>
                    <a:pt x="3345" y="10160"/>
                  </a:cubicBezTo>
                  <a:cubicBezTo>
                    <a:pt x="3339" y="10345"/>
                    <a:pt x="3453" y="10410"/>
                    <a:pt x="3608" y="10440"/>
                  </a:cubicBezTo>
                  <a:cubicBezTo>
                    <a:pt x="3721" y="10464"/>
                    <a:pt x="3816" y="10506"/>
                    <a:pt x="3912" y="10565"/>
                  </a:cubicBezTo>
                  <a:cubicBezTo>
                    <a:pt x="4114" y="10697"/>
                    <a:pt x="4323" y="10810"/>
                    <a:pt x="4532" y="10917"/>
                  </a:cubicBezTo>
                  <a:cubicBezTo>
                    <a:pt x="4830" y="11066"/>
                    <a:pt x="5104" y="11251"/>
                    <a:pt x="5343" y="11484"/>
                  </a:cubicBezTo>
                  <a:cubicBezTo>
                    <a:pt x="5867" y="11966"/>
                    <a:pt x="6392" y="12455"/>
                    <a:pt x="6946" y="12908"/>
                  </a:cubicBezTo>
                  <a:cubicBezTo>
                    <a:pt x="7024" y="12980"/>
                    <a:pt x="7101" y="13063"/>
                    <a:pt x="7191" y="13123"/>
                  </a:cubicBezTo>
                  <a:cubicBezTo>
                    <a:pt x="7304" y="13201"/>
                    <a:pt x="7376" y="13171"/>
                    <a:pt x="7405" y="13040"/>
                  </a:cubicBezTo>
                  <a:cubicBezTo>
                    <a:pt x="7423" y="12992"/>
                    <a:pt x="7423" y="12932"/>
                    <a:pt x="7435" y="12879"/>
                  </a:cubicBezTo>
                  <a:cubicBezTo>
                    <a:pt x="7453" y="12813"/>
                    <a:pt x="7435" y="12765"/>
                    <a:pt x="7370" y="12736"/>
                  </a:cubicBezTo>
                  <a:cubicBezTo>
                    <a:pt x="7149" y="12634"/>
                    <a:pt x="6976" y="12461"/>
                    <a:pt x="6809" y="12276"/>
                  </a:cubicBezTo>
                  <a:cubicBezTo>
                    <a:pt x="6744" y="12199"/>
                    <a:pt x="6684" y="12116"/>
                    <a:pt x="6618" y="12050"/>
                  </a:cubicBezTo>
                  <a:cubicBezTo>
                    <a:pt x="6261" y="11692"/>
                    <a:pt x="5867" y="11382"/>
                    <a:pt x="5438" y="11102"/>
                  </a:cubicBezTo>
                  <a:cubicBezTo>
                    <a:pt x="5193" y="10941"/>
                    <a:pt x="4931" y="10786"/>
                    <a:pt x="4663" y="10649"/>
                  </a:cubicBezTo>
                  <a:cubicBezTo>
                    <a:pt x="4412" y="10530"/>
                    <a:pt x="4150" y="10440"/>
                    <a:pt x="3900" y="10327"/>
                  </a:cubicBezTo>
                  <a:cubicBezTo>
                    <a:pt x="3721" y="10232"/>
                    <a:pt x="3524" y="10148"/>
                    <a:pt x="3339" y="10071"/>
                  </a:cubicBezTo>
                  <a:close/>
                  <a:moveTo>
                    <a:pt x="7328" y="11603"/>
                  </a:moveTo>
                  <a:lnTo>
                    <a:pt x="7328" y="11603"/>
                  </a:lnTo>
                  <a:cubicBezTo>
                    <a:pt x="7316" y="11519"/>
                    <a:pt x="7316" y="11442"/>
                    <a:pt x="7316" y="11358"/>
                  </a:cubicBezTo>
                  <a:cubicBezTo>
                    <a:pt x="7316" y="11305"/>
                    <a:pt x="7304" y="11281"/>
                    <a:pt x="7244" y="11275"/>
                  </a:cubicBezTo>
                  <a:cubicBezTo>
                    <a:pt x="7107" y="11263"/>
                    <a:pt x="7006" y="11191"/>
                    <a:pt x="6911" y="11102"/>
                  </a:cubicBezTo>
                  <a:cubicBezTo>
                    <a:pt x="6797" y="11001"/>
                    <a:pt x="6672" y="10917"/>
                    <a:pt x="6541" y="10852"/>
                  </a:cubicBezTo>
                  <a:cubicBezTo>
                    <a:pt x="6416" y="10786"/>
                    <a:pt x="6296" y="10697"/>
                    <a:pt x="6183" y="10613"/>
                  </a:cubicBezTo>
                  <a:cubicBezTo>
                    <a:pt x="5814" y="10339"/>
                    <a:pt x="5408" y="10118"/>
                    <a:pt x="4985" y="9951"/>
                  </a:cubicBezTo>
                  <a:cubicBezTo>
                    <a:pt x="4562" y="9778"/>
                    <a:pt x="4138" y="9600"/>
                    <a:pt x="3727" y="9397"/>
                  </a:cubicBezTo>
                  <a:cubicBezTo>
                    <a:pt x="3584" y="9331"/>
                    <a:pt x="3429" y="9278"/>
                    <a:pt x="3280" y="9218"/>
                  </a:cubicBezTo>
                  <a:cubicBezTo>
                    <a:pt x="3220" y="9194"/>
                    <a:pt x="3190" y="9212"/>
                    <a:pt x="3190" y="9284"/>
                  </a:cubicBezTo>
                  <a:cubicBezTo>
                    <a:pt x="3190" y="9391"/>
                    <a:pt x="3232" y="9451"/>
                    <a:pt x="3333" y="9486"/>
                  </a:cubicBezTo>
                  <a:cubicBezTo>
                    <a:pt x="3494" y="9546"/>
                    <a:pt x="3661" y="9594"/>
                    <a:pt x="3816" y="9665"/>
                  </a:cubicBezTo>
                  <a:cubicBezTo>
                    <a:pt x="4436" y="9981"/>
                    <a:pt x="5062" y="10261"/>
                    <a:pt x="5641" y="10655"/>
                  </a:cubicBezTo>
                  <a:cubicBezTo>
                    <a:pt x="5700" y="10697"/>
                    <a:pt x="5760" y="10732"/>
                    <a:pt x="5825" y="10768"/>
                  </a:cubicBezTo>
                  <a:cubicBezTo>
                    <a:pt x="6088" y="10905"/>
                    <a:pt x="6314" y="11084"/>
                    <a:pt x="6541" y="11251"/>
                  </a:cubicBezTo>
                  <a:cubicBezTo>
                    <a:pt x="6630" y="11323"/>
                    <a:pt x="6708" y="11400"/>
                    <a:pt x="6773" y="11490"/>
                  </a:cubicBezTo>
                  <a:cubicBezTo>
                    <a:pt x="6857" y="11603"/>
                    <a:pt x="6928" y="11722"/>
                    <a:pt x="7042" y="11811"/>
                  </a:cubicBezTo>
                  <a:cubicBezTo>
                    <a:pt x="7101" y="11865"/>
                    <a:pt x="7161" y="11907"/>
                    <a:pt x="7244" y="11919"/>
                  </a:cubicBezTo>
                  <a:cubicBezTo>
                    <a:pt x="7304" y="11925"/>
                    <a:pt x="7340" y="11901"/>
                    <a:pt x="7340" y="11841"/>
                  </a:cubicBezTo>
                  <a:cubicBezTo>
                    <a:pt x="7328" y="11752"/>
                    <a:pt x="7328" y="11680"/>
                    <a:pt x="7328" y="11603"/>
                  </a:cubicBezTo>
                  <a:close/>
                  <a:moveTo>
                    <a:pt x="3524" y="11114"/>
                  </a:moveTo>
                  <a:cubicBezTo>
                    <a:pt x="3512" y="11209"/>
                    <a:pt x="3530" y="11281"/>
                    <a:pt x="3554" y="11358"/>
                  </a:cubicBezTo>
                  <a:cubicBezTo>
                    <a:pt x="3560" y="11388"/>
                    <a:pt x="3572" y="11424"/>
                    <a:pt x="3608" y="11442"/>
                  </a:cubicBezTo>
                  <a:cubicBezTo>
                    <a:pt x="3769" y="11513"/>
                    <a:pt x="3912" y="11609"/>
                    <a:pt x="4055" y="11716"/>
                  </a:cubicBezTo>
                  <a:cubicBezTo>
                    <a:pt x="4228" y="11835"/>
                    <a:pt x="4412" y="11949"/>
                    <a:pt x="4567" y="12080"/>
                  </a:cubicBezTo>
                  <a:cubicBezTo>
                    <a:pt x="4943" y="12396"/>
                    <a:pt x="5337" y="12676"/>
                    <a:pt x="5700" y="12998"/>
                  </a:cubicBezTo>
                  <a:cubicBezTo>
                    <a:pt x="6052" y="13302"/>
                    <a:pt x="6422" y="13576"/>
                    <a:pt x="6779" y="13868"/>
                  </a:cubicBezTo>
                  <a:cubicBezTo>
                    <a:pt x="6821" y="13898"/>
                    <a:pt x="6851" y="13922"/>
                    <a:pt x="6893" y="13922"/>
                  </a:cubicBezTo>
                  <a:cubicBezTo>
                    <a:pt x="6916" y="13874"/>
                    <a:pt x="6940" y="13833"/>
                    <a:pt x="6970" y="13785"/>
                  </a:cubicBezTo>
                  <a:cubicBezTo>
                    <a:pt x="7000" y="13737"/>
                    <a:pt x="7006" y="13707"/>
                    <a:pt x="6946" y="13666"/>
                  </a:cubicBezTo>
                  <a:cubicBezTo>
                    <a:pt x="6827" y="13588"/>
                    <a:pt x="6732" y="13475"/>
                    <a:pt x="6630" y="13368"/>
                  </a:cubicBezTo>
                  <a:cubicBezTo>
                    <a:pt x="6243" y="12974"/>
                    <a:pt x="5837" y="12604"/>
                    <a:pt x="5396" y="12259"/>
                  </a:cubicBezTo>
                  <a:cubicBezTo>
                    <a:pt x="5021" y="11966"/>
                    <a:pt x="4627" y="11710"/>
                    <a:pt x="4216" y="11478"/>
                  </a:cubicBezTo>
                  <a:cubicBezTo>
                    <a:pt x="4001" y="11352"/>
                    <a:pt x="3781" y="11215"/>
                    <a:pt x="3524" y="11114"/>
                  </a:cubicBezTo>
                  <a:close/>
                  <a:moveTo>
                    <a:pt x="2219" y="12664"/>
                  </a:moveTo>
                  <a:cubicBezTo>
                    <a:pt x="2230" y="12771"/>
                    <a:pt x="2260" y="12855"/>
                    <a:pt x="2296" y="12938"/>
                  </a:cubicBezTo>
                  <a:cubicBezTo>
                    <a:pt x="2362" y="13087"/>
                    <a:pt x="2427" y="13230"/>
                    <a:pt x="2487" y="13379"/>
                  </a:cubicBezTo>
                  <a:cubicBezTo>
                    <a:pt x="2540" y="13505"/>
                    <a:pt x="2606" y="13606"/>
                    <a:pt x="2713" y="13707"/>
                  </a:cubicBezTo>
                  <a:cubicBezTo>
                    <a:pt x="2886" y="13856"/>
                    <a:pt x="3053" y="14005"/>
                    <a:pt x="3244" y="14131"/>
                  </a:cubicBezTo>
                  <a:cubicBezTo>
                    <a:pt x="3345" y="14202"/>
                    <a:pt x="3459" y="14262"/>
                    <a:pt x="3560" y="14333"/>
                  </a:cubicBezTo>
                  <a:cubicBezTo>
                    <a:pt x="3846" y="14500"/>
                    <a:pt x="4120" y="14691"/>
                    <a:pt x="4365" y="14906"/>
                  </a:cubicBezTo>
                  <a:cubicBezTo>
                    <a:pt x="4418" y="14947"/>
                    <a:pt x="4478" y="14977"/>
                    <a:pt x="4544" y="14989"/>
                  </a:cubicBezTo>
                  <a:cubicBezTo>
                    <a:pt x="4693" y="15001"/>
                    <a:pt x="4842" y="15001"/>
                    <a:pt x="4991" y="14971"/>
                  </a:cubicBezTo>
                  <a:cubicBezTo>
                    <a:pt x="5080" y="14959"/>
                    <a:pt x="5098" y="14918"/>
                    <a:pt x="5068" y="14828"/>
                  </a:cubicBezTo>
                  <a:cubicBezTo>
                    <a:pt x="5021" y="14679"/>
                    <a:pt x="4937" y="14614"/>
                    <a:pt x="4776" y="14614"/>
                  </a:cubicBezTo>
                  <a:cubicBezTo>
                    <a:pt x="4663" y="14614"/>
                    <a:pt x="4562" y="14602"/>
                    <a:pt x="4454" y="14548"/>
                  </a:cubicBezTo>
                  <a:cubicBezTo>
                    <a:pt x="4377" y="14500"/>
                    <a:pt x="4293" y="14465"/>
                    <a:pt x="4204" y="14423"/>
                  </a:cubicBezTo>
                  <a:cubicBezTo>
                    <a:pt x="3971" y="14310"/>
                    <a:pt x="3763" y="14172"/>
                    <a:pt x="3560" y="14005"/>
                  </a:cubicBezTo>
                  <a:cubicBezTo>
                    <a:pt x="3333" y="13809"/>
                    <a:pt x="3113" y="13588"/>
                    <a:pt x="2898" y="13379"/>
                  </a:cubicBezTo>
                  <a:cubicBezTo>
                    <a:pt x="2725" y="13213"/>
                    <a:pt x="2552" y="13052"/>
                    <a:pt x="2433" y="12843"/>
                  </a:cubicBezTo>
                  <a:cubicBezTo>
                    <a:pt x="2397" y="12742"/>
                    <a:pt x="2326" y="12700"/>
                    <a:pt x="2219" y="12664"/>
                  </a:cubicBezTo>
                  <a:close/>
                  <a:moveTo>
                    <a:pt x="3792" y="12759"/>
                  </a:moveTo>
                  <a:cubicBezTo>
                    <a:pt x="3763" y="12622"/>
                    <a:pt x="3733" y="12521"/>
                    <a:pt x="3703" y="12414"/>
                  </a:cubicBezTo>
                  <a:cubicBezTo>
                    <a:pt x="3697" y="12384"/>
                    <a:pt x="3691" y="12354"/>
                    <a:pt x="3649" y="12336"/>
                  </a:cubicBezTo>
                  <a:cubicBezTo>
                    <a:pt x="3500" y="12265"/>
                    <a:pt x="3375" y="12157"/>
                    <a:pt x="3208" y="12104"/>
                  </a:cubicBezTo>
                  <a:cubicBezTo>
                    <a:pt x="2922" y="12008"/>
                    <a:pt x="2660" y="11859"/>
                    <a:pt x="2374" y="11746"/>
                  </a:cubicBezTo>
                  <a:cubicBezTo>
                    <a:pt x="2183" y="11668"/>
                    <a:pt x="2010" y="11543"/>
                    <a:pt x="1825" y="11442"/>
                  </a:cubicBezTo>
                  <a:cubicBezTo>
                    <a:pt x="1706" y="11370"/>
                    <a:pt x="1587" y="11323"/>
                    <a:pt x="1461" y="11281"/>
                  </a:cubicBezTo>
                  <a:cubicBezTo>
                    <a:pt x="1390" y="11263"/>
                    <a:pt x="1360" y="11293"/>
                    <a:pt x="1384" y="11364"/>
                  </a:cubicBezTo>
                  <a:cubicBezTo>
                    <a:pt x="1432" y="11490"/>
                    <a:pt x="1503" y="11603"/>
                    <a:pt x="1610" y="11692"/>
                  </a:cubicBezTo>
                  <a:cubicBezTo>
                    <a:pt x="1688" y="11758"/>
                    <a:pt x="1789" y="11800"/>
                    <a:pt x="1867" y="11859"/>
                  </a:cubicBezTo>
                  <a:cubicBezTo>
                    <a:pt x="2016" y="11978"/>
                    <a:pt x="2189" y="12026"/>
                    <a:pt x="2356" y="12104"/>
                  </a:cubicBezTo>
                  <a:cubicBezTo>
                    <a:pt x="2582" y="12199"/>
                    <a:pt x="2821" y="12294"/>
                    <a:pt x="3053" y="12396"/>
                  </a:cubicBezTo>
                  <a:cubicBezTo>
                    <a:pt x="3310" y="12491"/>
                    <a:pt x="3524" y="12652"/>
                    <a:pt x="3792" y="12759"/>
                  </a:cubicBezTo>
                  <a:close/>
                  <a:moveTo>
                    <a:pt x="1706" y="5349"/>
                  </a:moveTo>
                  <a:cubicBezTo>
                    <a:pt x="1813" y="5361"/>
                    <a:pt x="1885" y="5319"/>
                    <a:pt x="1968" y="5289"/>
                  </a:cubicBezTo>
                  <a:cubicBezTo>
                    <a:pt x="2010" y="5277"/>
                    <a:pt x="2058" y="5253"/>
                    <a:pt x="2111" y="5259"/>
                  </a:cubicBezTo>
                  <a:cubicBezTo>
                    <a:pt x="2368" y="5319"/>
                    <a:pt x="2630" y="5361"/>
                    <a:pt x="2886" y="5420"/>
                  </a:cubicBezTo>
                  <a:cubicBezTo>
                    <a:pt x="3065" y="5462"/>
                    <a:pt x="3244" y="5486"/>
                    <a:pt x="3429" y="5468"/>
                  </a:cubicBezTo>
                  <a:cubicBezTo>
                    <a:pt x="3667" y="5456"/>
                    <a:pt x="3888" y="5480"/>
                    <a:pt x="4114" y="5569"/>
                  </a:cubicBezTo>
                  <a:cubicBezTo>
                    <a:pt x="4186" y="5599"/>
                    <a:pt x="4269" y="5617"/>
                    <a:pt x="4359" y="5611"/>
                  </a:cubicBezTo>
                  <a:cubicBezTo>
                    <a:pt x="4418" y="5611"/>
                    <a:pt x="4442" y="5581"/>
                    <a:pt x="4412" y="5528"/>
                  </a:cubicBezTo>
                  <a:cubicBezTo>
                    <a:pt x="4395" y="5498"/>
                    <a:pt x="4377" y="5480"/>
                    <a:pt x="4353" y="5450"/>
                  </a:cubicBezTo>
                  <a:cubicBezTo>
                    <a:pt x="4198" y="5241"/>
                    <a:pt x="3959" y="5218"/>
                    <a:pt x="3727" y="5218"/>
                  </a:cubicBezTo>
                  <a:cubicBezTo>
                    <a:pt x="3286" y="5212"/>
                    <a:pt x="2856" y="5188"/>
                    <a:pt x="2427" y="5051"/>
                  </a:cubicBezTo>
                  <a:cubicBezTo>
                    <a:pt x="2266" y="4997"/>
                    <a:pt x="2099" y="4973"/>
                    <a:pt x="1920" y="4979"/>
                  </a:cubicBezTo>
                  <a:cubicBezTo>
                    <a:pt x="1831" y="4985"/>
                    <a:pt x="1795" y="5015"/>
                    <a:pt x="1759" y="5092"/>
                  </a:cubicBezTo>
                  <a:cubicBezTo>
                    <a:pt x="1724" y="5170"/>
                    <a:pt x="1736" y="5253"/>
                    <a:pt x="1706" y="5349"/>
                  </a:cubicBezTo>
                  <a:close/>
                  <a:moveTo>
                    <a:pt x="6463" y="14393"/>
                  </a:moveTo>
                  <a:cubicBezTo>
                    <a:pt x="6046" y="13976"/>
                    <a:pt x="4097" y="12557"/>
                    <a:pt x="3870" y="12491"/>
                  </a:cubicBezTo>
                  <a:cubicBezTo>
                    <a:pt x="3840" y="12563"/>
                    <a:pt x="3906" y="12634"/>
                    <a:pt x="3882" y="12700"/>
                  </a:cubicBezTo>
                  <a:cubicBezTo>
                    <a:pt x="3852" y="12789"/>
                    <a:pt x="3906" y="12831"/>
                    <a:pt x="3971" y="12861"/>
                  </a:cubicBezTo>
                  <a:lnTo>
                    <a:pt x="4484" y="13129"/>
                  </a:lnTo>
                  <a:cubicBezTo>
                    <a:pt x="4597" y="13189"/>
                    <a:pt x="4723" y="13236"/>
                    <a:pt x="4806" y="13338"/>
                  </a:cubicBezTo>
                  <a:cubicBezTo>
                    <a:pt x="4889" y="13451"/>
                    <a:pt x="5003" y="13529"/>
                    <a:pt x="5110" y="13588"/>
                  </a:cubicBezTo>
                  <a:cubicBezTo>
                    <a:pt x="5492" y="13779"/>
                    <a:pt x="5837" y="14041"/>
                    <a:pt x="6171" y="14304"/>
                  </a:cubicBezTo>
                  <a:cubicBezTo>
                    <a:pt x="6255" y="14369"/>
                    <a:pt x="6332" y="14405"/>
                    <a:pt x="6463" y="14393"/>
                  </a:cubicBezTo>
                  <a:close/>
                  <a:moveTo>
                    <a:pt x="6779" y="9063"/>
                  </a:moveTo>
                  <a:cubicBezTo>
                    <a:pt x="6779" y="8854"/>
                    <a:pt x="6684" y="8729"/>
                    <a:pt x="6595" y="8592"/>
                  </a:cubicBezTo>
                  <a:cubicBezTo>
                    <a:pt x="6583" y="8568"/>
                    <a:pt x="6559" y="8568"/>
                    <a:pt x="6535" y="8568"/>
                  </a:cubicBezTo>
                  <a:cubicBezTo>
                    <a:pt x="6320" y="8592"/>
                    <a:pt x="6141" y="8491"/>
                    <a:pt x="5992" y="8360"/>
                  </a:cubicBezTo>
                  <a:cubicBezTo>
                    <a:pt x="5718" y="8133"/>
                    <a:pt x="5372" y="8032"/>
                    <a:pt x="5044" y="7942"/>
                  </a:cubicBezTo>
                  <a:cubicBezTo>
                    <a:pt x="4454" y="7787"/>
                    <a:pt x="3852" y="7698"/>
                    <a:pt x="3280" y="7489"/>
                  </a:cubicBezTo>
                  <a:cubicBezTo>
                    <a:pt x="3250" y="7477"/>
                    <a:pt x="3214" y="7465"/>
                    <a:pt x="3190" y="7507"/>
                  </a:cubicBezTo>
                  <a:cubicBezTo>
                    <a:pt x="3166" y="7543"/>
                    <a:pt x="3172" y="7578"/>
                    <a:pt x="3220" y="7602"/>
                  </a:cubicBezTo>
                  <a:cubicBezTo>
                    <a:pt x="3280" y="7632"/>
                    <a:pt x="3321" y="7692"/>
                    <a:pt x="3399" y="7692"/>
                  </a:cubicBezTo>
                  <a:cubicBezTo>
                    <a:pt x="3518" y="7692"/>
                    <a:pt x="3620" y="7745"/>
                    <a:pt x="3739" y="7763"/>
                  </a:cubicBezTo>
                  <a:cubicBezTo>
                    <a:pt x="4061" y="7811"/>
                    <a:pt x="4365" y="7912"/>
                    <a:pt x="4681" y="7960"/>
                  </a:cubicBezTo>
                  <a:cubicBezTo>
                    <a:pt x="4782" y="7972"/>
                    <a:pt x="4895" y="8014"/>
                    <a:pt x="4991" y="8049"/>
                  </a:cubicBezTo>
                  <a:cubicBezTo>
                    <a:pt x="5211" y="8133"/>
                    <a:pt x="5408" y="8228"/>
                    <a:pt x="5629" y="8312"/>
                  </a:cubicBezTo>
                  <a:cubicBezTo>
                    <a:pt x="5724" y="8348"/>
                    <a:pt x="5849" y="8360"/>
                    <a:pt x="5927" y="8437"/>
                  </a:cubicBezTo>
                  <a:cubicBezTo>
                    <a:pt x="6112" y="8616"/>
                    <a:pt x="6344" y="8729"/>
                    <a:pt x="6529" y="8896"/>
                  </a:cubicBezTo>
                  <a:cubicBezTo>
                    <a:pt x="6595" y="8956"/>
                    <a:pt x="6678" y="8997"/>
                    <a:pt x="6779" y="9063"/>
                  </a:cubicBezTo>
                  <a:close/>
                  <a:moveTo>
                    <a:pt x="3465" y="11352"/>
                  </a:moveTo>
                  <a:cubicBezTo>
                    <a:pt x="3453" y="11281"/>
                    <a:pt x="3435" y="11221"/>
                    <a:pt x="3429" y="11156"/>
                  </a:cubicBezTo>
                  <a:cubicBezTo>
                    <a:pt x="3423" y="11066"/>
                    <a:pt x="3375" y="11030"/>
                    <a:pt x="3292" y="10989"/>
                  </a:cubicBezTo>
                  <a:cubicBezTo>
                    <a:pt x="2797" y="10792"/>
                    <a:pt x="2290" y="10595"/>
                    <a:pt x="1795" y="10363"/>
                  </a:cubicBezTo>
                  <a:cubicBezTo>
                    <a:pt x="1730" y="10339"/>
                    <a:pt x="1664" y="10315"/>
                    <a:pt x="1587" y="10339"/>
                  </a:cubicBezTo>
                  <a:cubicBezTo>
                    <a:pt x="1587" y="10404"/>
                    <a:pt x="1640" y="10434"/>
                    <a:pt x="1676" y="10470"/>
                  </a:cubicBezTo>
                  <a:cubicBezTo>
                    <a:pt x="1831" y="10637"/>
                    <a:pt x="2022" y="10750"/>
                    <a:pt x="2236" y="10852"/>
                  </a:cubicBezTo>
                  <a:cubicBezTo>
                    <a:pt x="2499" y="10959"/>
                    <a:pt x="2743" y="11090"/>
                    <a:pt x="3005" y="11203"/>
                  </a:cubicBezTo>
                  <a:cubicBezTo>
                    <a:pt x="3155" y="11263"/>
                    <a:pt x="3292" y="11335"/>
                    <a:pt x="3465" y="11352"/>
                  </a:cubicBezTo>
                  <a:close/>
                  <a:moveTo>
                    <a:pt x="1437" y="9451"/>
                  </a:moveTo>
                  <a:cubicBezTo>
                    <a:pt x="1968" y="9880"/>
                    <a:pt x="2606" y="10047"/>
                    <a:pt x="3250" y="10291"/>
                  </a:cubicBezTo>
                  <a:cubicBezTo>
                    <a:pt x="3226" y="10208"/>
                    <a:pt x="3214" y="10160"/>
                    <a:pt x="3202" y="10106"/>
                  </a:cubicBezTo>
                  <a:cubicBezTo>
                    <a:pt x="3190" y="9999"/>
                    <a:pt x="3137" y="9945"/>
                    <a:pt x="3041" y="9927"/>
                  </a:cubicBezTo>
                  <a:cubicBezTo>
                    <a:pt x="2684" y="9850"/>
                    <a:pt x="2356" y="9671"/>
                    <a:pt x="2004" y="9570"/>
                  </a:cubicBezTo>
                  <a:cubicBezTo>
                    <a:pt x="1819" y="9510"/>
                    <a:pt x="1640" y="9427"/>
                    <a:pt x="1437" y="9451"/>
                  </a:cubicBezTo>
                  <a:close/>
                  <a:moveTo>
                    <a:pt x="4138" y="14202"/>
                  </a:moveTo>
                  <a:cubicBezTo>
                    <a:pt x="4144" y="14113"/>
                    <a:pt x="4114" y="14053"/>
                    <a:pt x="4091" y="13994"/>
                  </a:cubicBezTo>
                  <a:cubicBezTo>
                    <a:pt x="4031" y="13827"/>
                    <a:pt x="3947" y="13773"/>
                    <a:pt x="3769" y="13779"/>
                  </a:cubicBezTo>
                  <a:lnTo>
                    <a:pt x="3673" y="13779"/>
                  </a:lnTo>
                  <a:cubicBezTo>
                    <a:pt x="3649" y="13779"/>
                    <a:pt x="3631" y="13779"/>
                    <a:pt x="3631" y="13749"/>
                  </a:cubicBezTo>
                  <a:cubicBezTo>
                    <a:pt x="3631" y="13719"/>
                    <a:pt x="3643" y="13713"/>
                    <a:pt x="3667" y="13707"/>
                  </a:cubicBezTo>
                  <a:cubicBezTo>
                    <a:pt x="3691" y="13695"/>
                    <a:pt x="3709" y="13695"/>
                    <a:pt x="3733" y="13689"/>
                  </a:cubicBezTo>
                  <a:cubicBezTo>
                    <a:pt x="3786" y="13666"/>
                    <a:pt x="3840" y="13636"/>
                    <a:pt x="3840" y="13576"/>
                  </a:cubicBezTo>
                  <a:cubicBezTo>
                    <a:pt x="3846" y="13517"/>
                    <a:pt x="3769" y="13511"/>
                    <a:pt x="3739" y="13481"/>
                  </a:cubicBezTo>
                  <a:lnTo>
                    <a:pt x="3697" y="13457"/>
                  </a:lnTo>
                  <a:cubicBezTo>
                    <a:pt x="3411" y="13302"/>
                    <a:pt x="3113" y="13159"/>
                    <a:pt x="2845" y="12980"/>
                  </a:cubicBezTo>
                  <a:cubicBezTo>
                    <a:pt x="2809" y="12962"/>
                    <a:pt x="2767" y="12920"/>
                    <a:pt x="2684" y="12938"/>
                  </a:cubicBezTo>
                  <a:cubicBezTo>
                    <a:pt x="3107" y="13427"/>
                    <a:pt x="3590" y="13839"/>
                    <a:pt x="4138" y="14202"/>
                  </a:cubicBezTo>
                  <a:close/>
                  <a:moveTo>
                    <a:pt x="3077" y="6154"/>
                  </a:moveTo>
                  <a:cubicBezTo>
                    <a:pt x="3101" y="6177"/>
                    <a:pt x="3131" y="6177"/>
                    <a:pt x="3155" y="6171"/>
                  </a:cubicBezTo>
                  <a:cubicBezTo>
                    <a:pt x="3304" y="6154"/>
                    <a:pt x="3435" y="6195"/>
                    <a:pt x="3578" y="6231"/>
                  </a:cubicBezTo>
                  <a:cubicBezTo>
                    <a:pt x="3673" y="6261"/>
                    <a:pt x="3763" y="6297"/>
                    <a:pt x="3852" y="6332"/>
                  </a:cubicBezTo>
                  <a:cubicBezTo>
                    <a:pt x="4323" y="6505"/>
                    <a:pt x="4806" y="6654"/>
                    <a:pt x="5259" y="6869"/>
                  </a:cubicBezTo>
                  <a:cubicBezTo>
                    <a:pt x="5319" y="6899"/>
                    <a:pt x="5390" y="6917"/>
                    <a:pt x="5450" y="6929"/>
                  </a:cubicBezTo>
                  <a:cubicBezTo>
                    <a:pt x="5480" y="6941"/>
                    <a:pt x="5521" y="6952"/>
                    <a:pt x="5539" y="6917"/>
                  </a:cubicBezTo>
                  <a:cubicBezTo>
                    <a:pt x="5557" y="6881"/>
                    <a:pt x="5557" y="6833"/>
                    <a:pt x="5527" y="6803"/>
                  </a:cubicBezTo>
                  <a:cubicBezTo>
                    <a:pt x="5480" y="6744"/>
                    <a:pt x="5432" y="6678"/>
                    <a:pt x="5349" y="6660"/>
                  </a:cubicBezTo>
                  <a:cubicBezTo>
                    <a:pt x="5188" y="6625"/>
                    <a:pt x="5038" y="6553"/>
                    <a:pt x="4872" y="6523"/>
                  </a:cubicBezTo>
                  <a:cubicBezTo>
                    <a:pt x="4746" y="6499"/>
                    <a:pt x="4627" y="6470"/>
                    <a:pt x="4502" y="6434"/>
                  </a:cubicBezTo>
                  <a:cubicBezTo>
                    <a:pt x="4079" y="6303"/>
                    <a:pt x="3661" y="6148"/>
                    <a:pt x="3244" y="5993"/>
                  </a:cubicBezTo>
                  <a:cubicBezTo>
                    <a:pt x="3125" y="5945"/>
                    <a:pt x="3125" y="5945"/>
                    <a:pt x="3077" y="6064"/>
                  </a:cubicBezTo>
                  <a:cubicBezTo>
                    <a:pt x="3077" y="6106"/>
                    <a:pt x="3065" y="6124"/>
                    <a:pt x="3077" y="6154"/>
                  </a:cubicBezTo>
                  <a:close/>
                  <a:moveTo>
                    <a:pt x="3727" y="15096"/>
                  </a:moveTo>
                  <a:cubicBezTo>
                    <a:pt x="3602" y="14971"/>
                    <a:pt x="3482" y="14858"/>
                    <a:pt x="3369" y="14739"/>
                  </a:cubicBezTo>
                  <a:cubicBezTo>
                    <a:pt x="3190" y="14560"/>
                    <a:pt x="3011" y="14393"/>
                    <a:pt x="2982" y="14125"/>
                  </a:cubicBezTo>
                  <a:cubicBezTo>
                    <a:pt x="2976" y="14083"/>
                    <a:pt x="2964" y="14053"/>
                    <a:pt x="2934" y="14035"/>
                  </a:cubicBezTo>
                  <a:cubicBezTo>
                    <a:pt x="2827" y="13946"/>
                    <a:pt x="2719" y="13856"/>
                    <a:pt x="2588" y="13749"/>
                  </a:cubicBezTo>
                  <a:cubicBezTo>
                    <a:pt x="2600" y="13952"/>
                    <a:pt x="2624" y="14125"/>
                    <a:pt x="2636" y="14292"/>
                  </a:cubicBezTo>
                  <a:cubicBezTo>
                    <a:pt x="2636" y="14333"/>
                    <a:pt x="2678" y="14345"/>
                    <a:pt x="2695" y="14369"/>
                  </a:cubicBezTo>
                  <a:cubicBezTo>
                    <a:pt x="2862" y="14548"/>
                    <a:pt x="3047" y="14703"/>
                    <a:pt x="3226" y="14870"/>
                  </a:cubicBezTo>
                  <a:cubicBezTo>
                    <a:pt x="3310" y="14941"/>
                    <a:pt x="3393" y="15007"/>
                    <a:pt x="3482" y="15079"/>
                  </a:cubicBezTo>
                  <a:cubicBezTo>
                    <a:pt x="3542" y="15126"/>
                    <a:pt x="3614" y="15168"/>
                    <a:pt x="3727" y="15096"/>
                  </a:cubicBezTo>
                  <a:close/>
                  <a:moveTo>
                    <a:pt x="3005" y="8503"/>
                  </a:moveTo>
                  <a:cubicBezTo>
                    <a:pt x="3041" y="8407"/>
                    <a:pt x="3017" y="8318"/>
                    <a:pt x="3023" y="8234"/>
                  </a:cubicBezTo>
                  <a:cubicBezTo>
                    <a:pt x="3035" y="8169"/>
                    <a:pt x="2994" y="8139"/>
                    <a:pt x="2934" y="8115"/>
                  </a:cubicBezTo>
                  <a:cubicBezTo>
                    <a:pt x="2815" y="8061"/>
                    <a:pt x="2689" y="8014"/>
                    <a:pt x="2576" y="7942"/>
                  </a:cubicBezTo>
                  <a:cubicBezTo>
                    <a:pt x="2457" y="7877"/>
                    <a:pt x="2338" y="7865"/>
                    <a:pt x="2213" y="7853"/>
                  </a:cubicBezTo>
                  <a:cubicBezTo>
                    <a:pt x="2129" y="7847"/>
                    <a:pt x="2069" y="7871"/>
                    <a:pt x="2040" y="7954"/>
                  </a:cubicBezTo>
                  <a:cubicBezTo>
                    <a:pt x="2022" y="8032"/>
                    <a:pt x="2063" y="8079"/>
                    <a:pt x="2129" y="8109"/>
                  </a:cubicBezTo>
                  <a:cubicBezTo>
                    <a:pt x="2326" y="8204"/>
                    <a:pt x="2529" y="8312"/>
                    <a:pt x="2725" y="8407"/>
                  </a:cubicBezTo>
                  <a:cubicBezTo>
                    <a:pt x="2809" y="8449"/>
                    <a:pt x="2904" y="8473"/>
                    <a:pt x="3005" y="8503"/>
                  </a:cubicBezTo>
                  <a:close/>
                  <a:moveTo>
                    <a:pt x="6034" y="7751"/>
                  </a:moveTo>
                  <a:cubicBezTo>
                    <a:pt x="6046" y="7656"/>
                    <a:pt x="5986" y="7644"/>
                    <a:pt x="5933" y="7614"/>
                  </a:cubicBezTo>
                  <a:cubicBezTo>
                    <a:pt x="5557" y="7435"/>
                    <a:pt x="5152" y="7388"/>
                    <a:pt x="4752" y="7274"/>
                  </a:cubicBezTo>
                  <a:cubicBezTo>
                    <a:pt x="4335" y="7155"/>
                    <a:pt x="3900" y="7090"/>
                    <a:pt x="3488" y="6947"/>
                  </a:cubicBezTo>
                  <a:cubicBezTo>
                    <a:pt x="3429" y="6923"/>
                    <a:pt x="3369" y="6923"/>
                    <a:pt x="3310" y="6911"/>
                  </a:cubicBezTo>
                  <a:cubicBezTo>
                    <a:pt x="3256" y="6893"/>
                    <a:pt x="3244" y="6941"/>
                    <a:pt x="3226" y="6976"/>
                  </a:cubicBezTo>
                  <a:cubicBezTo>
                    <a:pt x="3214" y="7018"/>
                    <a:pt x="3244" y="7030"/>
                    <a:pt x="3280" y="7042"/>
                  </a:cubicBezTo>
                  <a:cubicBezTo>
                    <a:pt x="3488" y="7119"/>
                    <a:pt x="3703" y="7167"/>
                    <a:pt x="3930" y="7197"/>
                  </a:cubicBezTo>
                  <a:cubicBezTo>
                    <a:pt x="4383" y="7268"/>
                    <a:pt x="4824" y="7406"/>
                    <a:pt x="5277" y="7483"/>
                  </a:cubicBezTo>
                  <a:cubicBezTo>
                    <a:pt x="5331" y="7489"/>
                    <a:pt x="5378" y="7513"/>
                    <a:pt x="5432" y="7537"/>
                  </a:cubicBezTo>
                  <a:cubicBezTo>
                    <a:pt x="5629" y="7602"/>
                    <a:pt x="5820" y="7674"/>
                    <a:pt x="6034" y="7751"/>
                  </a:cubicBezTo>
                  <a:close/>
                  <a:moveTo>
                    <a:pt x="2928" y="5611"/>
                  </a:moveTo>
                  <a:cubicBezTo>
                    <a:pt x="2958" y="5659"/>
                    <a:pt x="2988" y="5689"/>
                    <a:pt x="3005" y="5724"/>
                  </a:cubicBezTo>
                  <a:cubicBezTo>
                    <a:pt x="3071" y="5873"/>
                    <a:pt x="3172" y="5957"/>
                    <a:pt x="3345" y="5969"/>
                  </a:cubicBezTo>
                  <a:cubicBezTo>
                    <a:pt x="3548" y="5987"/>
                    <a:pt x="3727" y="6088"/>
                    <a:pt x="3918" y="6136"/>
                  </a:cubicBezTo>
                  <a:cubicBezTo>
                    <a:pt x="4210" y="6201"/>
                    <a:pt x="4502" y="6261"/>
                    <a:pt x="4782" y="6350"/>
                  </a:cubicBezTo>
                  <a:cubicBezTo>
                    <a:pt x="4812" y="6356"/>
                    <a:pt x="4854" y="6380"/>
                    <a:pt x="4872" y="6338"/>
                  </a:cubicBezTo>
                  <a:cubicBezTo>
                    <a:pt x="4895" y="6297"/>
                    <a:pt x="4883" y="6249"/>
                    <a:pt x="4842" y="6219"/>
                  </a:cubicBezTo>
                  <a:cubicBezTo>
                    <a:pt x="4800" y="6189"/>
                    <a:pt x="4740" y="6183"/>
                    <a:pt x="4687" y="6177"/>
                  </a:cubicBezTo>
                  <a:cubicBezTo>
                    <a:pt x="4538" y="6154"/>
                    <a:pt x="4395" y="6130"/>
                    <a:pt x="4246" y="6088"/>
                  </a:cubicBezTo>
                  <a:cubicBezTo>
                    <a:pt x="4001" y="6011"/>
                    <a:pt x="3769" y="5915"/>
                    <a:pt x="3542" y="5814"/>
                  </a:cubicBezTo>
                  <a:cubicBezTo>
                    <a:pt x="3351" y="5724"/>
                    <a:pt x="3155" y="5665"/>
                    <a:pt x="2928" y="5611"/>
                  </a:cubicBezTo>
                  <a:close/>
                  <a:moveTo>
                    <a:pt x="1724" y="8771"/>
                  </a:moveTo>
                  <a:cubicBezTo>
                    <a:pt x="1724" y="8801"/>
                    <a:pt x="1736" y="8819"/>
                    <a:pt x="1759" y="8831"/>
                  </a:cubicBezTo>
                  <a:cubicBezTo>
                    <a:pt x="2141" y="9057"/>
                    <a:pt x="2540" y="9218"/>
                    <a:pt x="2958" y="9361"/>
                  </a:cubicBezTo>
                  <a:cubicBezTo>
                    <a:pt x="3047" y="9391"/>
                    <a:pt x="3065" y="9325"/>
                    <a:pt x="3083" y="9272"/>
                  </a:cubicBezTo>
                  <a:cubicBezTo>
                    <a:pt x="3113" y="9212"/>
                    <a:pt x="3083" y="9176"/>
                    <a:pt x="3035" y="9158"/>
                  </a:cubicBezTo>
                  <a:cubicBezTo>
                    <a:pt x="2785" y="9075"/>
                    <a:pt x="2564" y="8956"/>
                    <a:pt x="2332" y="8854"/>
                  </a:cubicBezTo>
                  <a:cubicBezTo>
                    <a:pt x="2213" y="8801"/>
                    <a:pt x="2087" y="8771"/>
                    <a:pt x="1968" y="8747"/>
                  </a:cubicBezTo>
                  <a:cubicBezTo>
                    <a:pt x="1885" y="8735"/>
                    <a:pt x="1795" y="8717"/>
                    <a:pt x="1724" y="8771"/>
                  </a:cubicBezTo>
                  <a:close/>
                  <a:moveTo>
                    <a:pt x="2618" y="5528"/>
                  </a:moveTo>
                  <a:cubicBezTo>
                    <a:pt x="2517" y="5498"/>
                    <a:pt x="2415" y="5468"/>
                    <a:pt x="2320" y="5438"/>
                  </a:cubicBezTo>
                  <a:cubicBezTo>
                    <a:pt x="2248" y="5420"/>
                    <a:pt x="2177" y="5402"/>
                    <a:pt x="2111" y="5426"/>
                  </a:cubicBezTo>
                  <a:cubicBezTo>
                    <a:pt x="2058" y="5438"/>
                    <a:pt x="2004" y="5444"/>
                    <a:pt x="1944" y="5444"/>
                  </a:cubicBezTo>
                  <a:cubicBezTo>
                    <a:pt x="1825" y="5444"/>
                    <a:pt x="1712" y="5486"/>
                    <a:pt x="1610" y="5522"/>
                  </a:cubicBezTo>
                  <a:cubicBezTo>
                    <a:pt x="1503" y="5557"/>
                    <a:pt x="1437" y="5689"/>
                    <a:pt x="1455" y="5790"/>
                  </a:cubicBezTo>
                  <a:cubicBezTo>
                    <a:pt x="1461" y="5855"/>
                    <a:pt x="1491" y="5879"/>
                    <a:pt x="1551" y="5850"/>
                  </a:cubicBezTo>
                  <a:cubicBezTo>
                    <a:pt x="1694" y="5772"/>
                    <a:pt x="1849" y="5760"/>
                    <a:pt x="1998" y="5760"/>
                  </a:cubicBezTo>
                  <a:cubicBezTo>
                    <a:pt x="2093" y="5760"/>
                    <a:pt x="2183" y="5736"/>
                    <a:pt x="2266" y="5683"/>
                  </a:cubicBezTo>
                  <a:cubicBezTo>
                    <a:pt x="2379" y="5611"/>
                    <a:pt x="2487" y="5551"/>
                    <a:pt x="2618" y="5528"/>
                  </a:cubicBezTo>
                  <a:close/>
                  <a:moveTo>
                    <a:pt x="2904" y="6207"/>
                  </a:moveTo>
                  <a:cubicBezTo>
                    <a:pt x="2904" y="6213"/>
                    <a:pt x="2898" y="6225"/>
                    <a:pt x="2898" y="6231"/>
                  </a:cubicBezTo>
                  <a:cubicBezTo>
                    <a:pt x="2922" y="6243"/>
                    <a:pt x="2946" y="6261"/>
                    <a:pt x="2976" y="6267"/>
                  </a:cubicBezTo>
                  <a:cubicBezTo>
                    <a:pt x="3190" y="6315"/>
                    <a:pt x="3399" y="6386"/>
                    <a:pt x="3584" y="6505"/>
                  </a:cubicBezTo>
                  <a:cubicBezTo>
                    <a:pt x="3608" y="6523"/>
                    <a:pt x="3631" y="6535"/>
                    <a:pt x="3661" y="6541"/>
                  </a:cubicBezTo>
                  <a:cubicBezTo>
                    <a:pt x="4085" y="6654"/>
                    <a:pt x="4478" y="6839"/>
                    <a:pt x="4913" y="6923"/>
                  </a:cubicBezTo>
                  <a:cubicBezTo>
                    <a:pt x="5122" y="6970"/>
                    <a:pt x="5331" y="7012"/>
                    <a:pt x="5527" y="7096"/>
                  </a:cubicBezTo>
                  <a:cubicBezTo>
                    <a:pt x="5551" y="7102"/>
                    <a:pt x="5581" y="7113"/>
                    <a:pt x="5599" y="7078"/>
                  </a:cubicBezTo>
                  <a:cubicBezTo>
                    <a:pt x="5545" y="7018"/>
                    <a:pt x="5480" y="6982"/>
                    <a:pt x="5396" y="6964"/>
                  </a:cubicBezTo>
                  <a:cubicBezTo>
                    <a:pt x="5098" y="6917"/>
                    <a:pt x="4800" y="6839"/>
                    <a:pt x="4514" y="6726"/>
                  </a:cubicBezTo>
                  <a:cubicBezTo>
                    <a:pt x="4246" y="6619"/>
                    <a:pt x="3947" y="6565"/>
                    <a:pt x="3697" y="6416"/>
                  </a:cubicBezTo>
                  <a:cubicBezTo>
                    <a:pt x="3482" y="6291"/>
                    <a:pt x="3232" y="6279"/>
                    <a:pt x="3005" y="6213"/>
                  </a:cubicBezTo>
                  <a:cubicBezTo>
                    <a:pt x="2976" y="6201"/>
                    <a:pt x="2934" y="6207"/>
                    <a:pt x="2904" y="6207"/>
                  </a:cubicBezTo>
                  <a:close/>
                  <a:moveTo>
                    <a:pt x="1706" y="13034"/>
                  </a:moveTo>
                  <a:cubicBezTo>
                    <a:pt x="1765" y="13004"/>
                    <a:pt x="1801" y="12950"/>
                    <a:pt x="1831" y="12908"/>
                  </a:cubicBezTo>
                  <a:cubicBezTo>
                    <a:pt x="1879" y="12843"/>
                    <a:pt x="1974" y="12825"/>
                    <a:pt x="1998" y="12747"/>
                  </a:cubicBezTo>
                  <a:cubicBezTo>
                    <a:pt x="2022" y="12658"/>
                    <a:pt x="1908" y="12622"/>
                    <a:pt x="1873" y="12551"/>
                  </a:cubicBezTo>
                  <a:cubicBezTo>
                    <a:pt x="1831" y="12461"/>
                    <a:pt x="1706" y="12402"/>
                    <a:pt x="1593" y="12390"/>
                  </a:cubicBezTo>
                  <a:cubicBezTo>
                    <a:pt x="1610" y="12414"/>
                    <a:pt x="1640" y="12420"/>
                    <a:pt x="1664" y="12432"/>
                  </a:cubicBezTo>
                  <a:cubicBezTo>
                    <a:pt x="1736" y="12461"/>
                    <a:pt x="1753" y="12503"/>
                    <a:pt x="1706" y="12557"/>
                  </a:cubicBezTo>
                  <a:cubicBezTo>
                    <a:pt x="1694" y="12575"/>
                    <a:pt x="1676" y="12587"/>
                    <a:pt x="1652" y="12598"/>
                  </a:cubicBezTo>
                  <a:cubicBezTo>
                    <a:pt x="1527" y="12712"/>
                    <a:pt x="1521" y="12747"/>
                    <a:pt x="1587" y="12897"/>
                  </a:cubicBezTo>
                  <a:cubicBezTo>
                    <a:pt x="1616" y="12950"/>
                    <a:pt x="1652" y="12998"/>
                    <a:pt x="1706" y="13034"/>
                  </a:cubicBezTo>
                  <a:close/>
                  <a:moveTo>
                    <a:pt x="1831" y="13689"/>
                  </a:moveTo>
                  <a:cubicBezTo>
                    <a:pt x="1980" y="13558"/>
                    <a:pt x="2081" y="13379"/>
                    <a:pt x="2278" y="13326"/>
                  </a:cubicBezTo>
                  <a:cubicBezTo>
                    <a:pt x="2242" y="13248"/>
                    <a:pt x="2207" y="13183"/>
                    <a:pt x="2177" y="13117"/>
                  </a:cubicBezTo>
                  <a:cubicBezTo>
                    <a:pt x="2147" y="13052"/>
                    <a:pt x="2099" y="13058"/>
                    <a:pt x="2063" y="13099"/>
                  </a:cubicBezTo>
                  <a:cubicBezTo>
                    <a:pt x="2010" y="13159"/>
                    <a:pt x="1950" y="13218"/>
                    <a:pt x="1885" y="13272"/>
                  </a:cubicBezTo>
                  <a:cubicBezTo>
                    <a:pt x="1706" y="13409"/>
                    <a:pt x="1700" y="13475"/>
                    <a:pt x="1831" y="13689"/>
                  </a:cubicBezTo>
                  <a:close/>
                  <a:moveTo>
                    <a:pt x="2487" y="14190"/>
                  </a:moveTo>
                  <a:cubicBezTo>
                    <a:pt x="2487" y="14155"/>
                    <a:pt x="2487" y="14137"/>
                    <a:pt x="2481" y="14125"/>
                  </a:cubicBezTo>
                  <a:cubicBezTo>
                    <a:pt x="2469" y="14053"/>
                    <a:pt x="2469" y="13964"/>
                    <a:pt x="2421" y="13922"/>
                  </a:cubicBezTo>
                  <a:cubicBezTo>
                    <a:pt x="2368" y="13868"/>
                    <a:pt x="2290" y="13952"/>
                    <a:pt x="2219" y="13928"/>
                  </a:cubicBezTo>
                  <a:lnTo>
                    <a:pt x="2207" y="13928"/>
                  </a:lnTo>
                  <a:cubicBezTo>
                    <a:pt x="1980" y="13946"/>
                    <a:pt x="1962" y="13964"/>
                    <a:pt x="1998" y="14190"/>
                  </a:cubicBezTo>
                  <a:cubicBezTo>
                    <a:pt x="2010" y="14310"/>
                    <a:pt x="2040" y="14321"/>
                    <a:pt x="2147" y="14286"/>
                  </a:cubicBezTo>
                  <a:cubicBezTo>
                    <a:pt x="2248" y="14244"/>
                    <a:pt x="2350" y="14166"/>
                    <a:pt x="2487" y="14190"/>
                  </a:cubicBezTo>
                  <a:close/>
                  <a:moveTo>
                    <a:pt x="2576" y="6750"/>
                  </a:moveTo>
                  <a:cubicBezTo>
                    <a:pt x="2695" y="6899"/>
                    <a:pt x="2845" y="6947"/>
                    <a:pt x="2994" y="6958"/>
                  </a:cubicBezTo>
                  <a:cubicBezTo>
                    <a:pt x="3023" y="6958"/>
                    <a:pt x="3047" y="6952"/>
                    <a:pt x="3071" y="6941"/>
                  </a:cubicBezTo>
                  <a:cubicBezTo>
                    <a:pt x="3125" y="6911"/>
                    <a:pt x="3125" y="6863"/>
                    <a:pt x="3071" y="6839"/>
                  </a:cubicBezTo>
                  <a:cubicBezTo>
                    <a:pt x="2922" y="6780"/>
                    <a:pt x="2773" y="6708"/>
                    <a:pt x="2576" y="6750"/>
                  </a:cubicBezTo>
                  <a:close/>
                  <a:moveTo>
                    <a:pt x="3047" y="7465"/>
                  </a:moveTo>
                  <a:cubicBezTo>
                    <a:pt x="2862" y="7340"/>
                    <a:pt x="2606" y="7268"/>
                    <a:pt x="2451" y="7298"/>
                  </a:cubicBezTo>
                  <a:cubicBezTo>
                    <a:pt x="2594" y="7418"/>
                    <a:pt x="2755" y="7459"/>
                    <a:pt x="2904" y="7525"/>
                  </a:cubicBezTo>
                  <a:cubicBezTo>
                    <a:pt x="2952" y="7543"/>
                    <a:pt x="3011" y="7525"/>
                    <a:pt x="3047" y="746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43"/>
            <p:cNvSpPr/>
            <p:nvPr/>
          </p:nvSpPr>
          <p:spPr>
            <a:xfrm>
              <a:off x="7157386" y="1277613"/>
              <a:ext cx="581411" cy="745823"/>
            </a:xfrm>
            <a:custGeom>
              <a:rect b="b" l="l" r="r" t="t"/>
              <a:pathLst>
                <a:path extrusionOk="0" h="9439" w="7358">
                  <a:moveTo>
                    <a:pt x="6690" y="5218"/>
                  </a:moveTo>
                  <a:cubicBezTo>
                    <a:pt x="6750" y="5373"/>
                    <a:pt x="6809" y="5498"/>
                    <a:pt x="6702" y="5647"/>
                  </a:cubicBezTo>
                  <a:cubicBezTo>
                    <a:pt x="6612" y="5772"/>
                    <a:pt x="6457" y="5790"/>
                    <a:pt x="6350" y="5712"/>
                  </a:cubicBezTo>
                  <a:cubicBezTo>
                    <a:pt x="6106" y="5534"/>
                    <a:pt x="5825" y="5432"/>
                    <a:pt x="5593" y="5247"/>
                  </a:cubicBezTo>
                  <a:cubicBezTo>
                    <a:pt x="5158" y="4919"/>
                    <a:pt x="4663" y="4699"/>
                    <a:pt x="4174" y="4478"/>
                  </a:cubicBezTo>
                  <a:cubicBezTo>
                    <a:pt x="3816" y="4311"/>
                    <a:pt x="3453" y="4162"/>
                    <a:pt x="3119" y="3966"/>
                  </a:cubicBezTo>
                  <a:cubicBezTo>
                    <a:pt x="3041" y="3918"/>
                    <a:pt x="2952" y="3894"/>
                    <a:pt x="2874" y="3864"/>
                  </a:cubicBezTo>
                  <a:cubicBezTo>
                    <a:pt x="2499" y="3745"/>
                    <a:pt x="2117" y="3626"/>
                    <a:pt x="1759" y="3471"/>
                  </a:cubicBezTo>
                  <a:cubicBezTo>
                    <a:pt x="1581" y="3399"/>
                    <a:pt x="1396" y="3351"/>
                    <a:pt x="1205" y="3298"/>
                  </a:cubicBezTo>
                  <a:cubicBezTo>
                    <a:pt x="1104" y="3280"/>
                    <a:pt x="1002" y="3280"/>
                    <a:pt x="907" y="3310"/>
                  </a:cubicBezTo>
                  <a:cubicBezTo>
                    <a:pt x="764" y="3345"/>
                    <a:pt x="740" y="3429"/>
                    <a:pt x="847" y="3530"/>
                  </a:cubicBezTo>
                  <a:cubicBezTo>
                    <a:pt x="883" y="3566"/>
                    <a:pt x="937" y="3596"/>
                    <a:pt x="978" y="3626"/>
                  </a:cubicBezTo>
                  <a:cubicBezTo>
                    <a:pt x="1223" y="3775"/>
                    <a:pt x="1503" y="3876"/>
                    <a:pt x="1765" y="3977"/>
                  </a:cubicBezTo>
                  <a:cubicBezTo>
                    <a:pt x="2439" y="4222"/>
                    <a:pt x="3107" y="4472"/>
                    <a:pt x="3745" y="4806"/>
                  </a:cubicBezTo>
                  <a:cubicBezTo>
                    <a:pt x="4311" y="5098"/>
                    <a:pt x="4854" y="5426"/>
                    <a:pt x="5366" y="5814"/>
                  </a:cubicBezTo>
                  <a:cubicBezTo>
                    <a:pt x="5503" y="5915"/>
                    <a:pt x="5623" y="6028"/>
                    <a:pt x="5736" y="6148"/>
                  </a:cubicBezTo>
                  <a:cubicBezTo>
                    <a:pt x="5843" y="6267"/>
                    <a:pt x="5963" y="6386"/>
                    <a:pt x="6088" y="6487"/>
                  </a:cubicBezTo>
                  <a:cubicBezTo>
                    <a:pt x="6219" y="6595"/>
                    <a:pt x="6368" y="6666"/>
                    <a:pt x="6547" y="6654"/>
                  </a:cubicBezTo>
                  <a:cubicBezTo>
                    <a:pt x="6654" y="6648"/>
                    <a:pt x="6666" y="6631"/>
                    <a:pt x="6684" y="6517"/>
                  </a:cubicBezTo>
                  <a:cubicBezTo>
                    <a:pt x="6696" y="6470"/>
                    <a:pt x="6696" y="6422"/>
                    <a:pt x="6738" y="6380"/>
                  </a:cubicBezTo>
                  <a:cubicBezTo>
                    <a:pt x="6881" y="6428"/>
                    <a:pt x="6964" y="6517"/>
                    <a:pt x="6964" y="6684"/>
                  </a:cubicBezTo>
                  <a:cubicBezTo>
                    <a:pt x="6970" y="6869"/>
                    <a:pt x="6934" y="7048"/>
                    <a:pt x="6827" y="7203"/>
                  </a:cubicBezTo>
                  <a:cubicBezTo>
                    <a:pt x="6750" y="7322"/>
                    <a:pt x="6708" y="7340"/>
                    <a:pt x="6583" y="7274"/>
                  </a:cubicBezTo>
                  <a:cubicBezTo>
                    <a:pt x="6422" y="7185"/>
                    <a:pt x="6302" y="7054"/>
                    <a:pt x="6183" y="6917"/>
                  </a:cubicBezTo>
                  <a:cubicBezTo>
                    <a:pt x="6010" y="6714"/>
                    <a:pt x="5825" y="6529"/>
                    <a:pt x="5617" y="6356"/>
                  </a:cubicBezTo>
                  <a:cubicBezTo>
                    <a:pt x="5384" y="6171"/>
                    <a:pt x="5152" y="5975"/>
                    <a:pt x="4913" y="5796"/>
                  </a:cubicBezTo>
                  <a:cubicBezTo>
                    <a:pt x="4722" y="5653"/>
                    <a:pt x="4520" y="5534"/>
                    <a:pt x="4317" y="5408"/>
                  </a:cubicBezTo>
                  <a:cubicBezTo>
                    <a:pt x="3977" y="5194"/>
                    <a:pt x="3590" y="5086"/>
                    <a:pt x="3220" y="4937"/>
                  </a:cubicBezTo>
                  <a:cubicBezTo>
                    <a:pt x="3017" y="4860"/>
                    <a:pt x="2844" y="4741"/>
                    <a:pt x="2624" y="4699"/>
                  </a:cubicBezTo>
                  <a:cubicBezTo>
                    <a:pt x="2117" y="4419"/>
                    <a:pt x="1563" y="4246"/>
                    <a:pt x="1014" y="4055"/>
                  </a:cubicBezTo>
                  <a:cubicBezTo>
                    <a:pt x="913" y="4013"/>
                    <a:pt x="800" y="3995"/>
                    <a:pt x="698" y="3977"/>
                  </a:cubicBezTo>
                  <a:cubicBezTo>
                    <a:pt x="627" y="3971"/>
                    <a:pt x="561" y="3971"/>
                    <a:pt x="525" y="4055"/>
                  </a:cubicBezTo>
                  <a:cubicBezTo>
                    <a:pt x="495" y="4127"/>
                    <a:pt x="525" y="4186"/>
                    <a:pt x="579" y="4234"/>
                  </a:cubicBezTo>
                  <a:cubicBezTo>
                    <a:pt x="627" y="4276"/>
                    <a:pt x="680" y="4311"/>
                    <a:pt x="740" y="4353"/>
                  </a:cubicBezTo>
                  <a:cubicBezTo>
                    <a:pt x="1098" y="4580"/>
                    <a:pt x="1503" y="4717"/>
                    <a:pt x="1891" y="4872"/>
                  </a:cubicBezTo>
                  <a:cubicBezTo>
                    <a:pt x="2350" y="5057"/>
                    <a:pt x="2815" y="5247"/>
                    <a:pt x="3250" y="5486"/>
                  </a:cubicBezTo>
                  <a:cubicBezTo>
                    <a:pt x="3482" y="5611"/>
                    <a:pt x="3727" y="5712"/>
                    <a:pt x="3953" y="5861"/>
                  </a:cubicBezTo>
                  <a:cubicBezTo>
                    <a:pt x="4073" y="5945"/>
                    <a:pt x="4186" y="6040"/>
                    <a:pt x="4287" y="6130"/>
                  </a:cubicBezTo>
                  <a:cubicBezTo>
                    <a:pt x="4573" y="6362"/>
                    <a:pt x="4872" y="6577"/>
                    <a:pt x="5116" y="6845"/>
                  </a:cubicBezTo>
                  <a:cubicBezTo>
                    <a:pt x="5486" y="7251"/>
                    <a:pt x="5927" y="7584"/>
                    <a:pt x="6344" y="7936"/>
                  </a:cubicBezTo>
                  <a:cubicBezTo>
                    <a:pt x="6350" y="7936"/>
                    <a:pt x="6350" y="7942"/>
                    <a:pt x="6362" y="7942"/>
                  </a:cubicBezTo>
                  <a:cubicBezTo>
                    <a:pt x="6523" y="8079"/>
                    <a:pt x="6523" y="8079"/>
                    <a:pt x="6434" y="8270"/>
                  </a:cubicBezTo>
                  <a:lnTo>
                    <a:pt x="6410" y="8318"/>
                  </a:lnTo>
                  <a:cubicBezTo>
                    <a:pt x="6314" y="8324"/>
                    <a:pt x="6243" y="8276"/>
                    <a:pt x="6183" y="8204"/>
                  </a:cubicBezTo>
                  <a:cubicBezTo>
                    <a:pt x="5742" y="7733"/>
                    <a:pt x="5241" y="7322"/>
                    <a:pt x="4752" y="6917"/>
                  </a:cubicBezTo>
                  <a:cubicBezTo>
                    <a:pt x="4454" y="6660"/>
                    <a:pt x="4138" y="6422"/>
                    <a:pt x="3798" y="6219"/>
                  </a:cubicBezTo>
                  <a:cubicBezTo>
                    <a:pt x="3631" y="6124"/>
                    <a:pt x="3488" y="5993"/>
                    <a:pt x="3321" y="5915"/>
                  </a:cubicBezTo>
                  <a:cubicBezTo>
                    <a:pt x="2970" y="5766"/>
                    <a:pt x="2642" y="5563"/>
                    <a:pt x="2278" y="5444"/>
                  </a:cubicBezTo>
                  <a:cubicBezTo>
                    <a:pt x="1926" y="5337"/>
                    <a:pt x="1598" y="5176"/>
                    <a:pt x="1271" y="5009"/>
                  </a:cubicBezTo>
                  <a:cubicBezTo>
                    <a:pt x="1193" y="4967"/>
                    <a:pt x="1121" y="4937"/>
                    <a:pt x="1044" y="4902"/>
                  </a:cubicBezTo>
                  <a:cubicBezTo>
                    <a:pt x="966" y="4866"/>
                    <a:pt x="877" y="4848"/>
                    <a:pt x="788" y="4860"/>
                  </a:cubicBezTo>
                  <a:cubicBezTo>
                    <a:pt x="728" y="4860"/>
                    <a:pt x="656" y="4848"/>
                    <a:pt x="621" y="4919"/>
                  </a:cubicBezTo>
                  <a:cubicBezTo>
                    <a:pt x="585" y="4991"/>
                    <a:pt x="639" y="5045"/>
                    <a:pt x="674" y="5098"/>
                  </a:cubicBezTo>
                  <a:cubicBezTo>
                    <a:pt x="794" y="5253"/>
                    <a:pt x="937" y="5384"/>
                    <a:pt x="1104" y="5486"/>
                  </a:cubicBezTo>
                  <a:cubicBezTo>
                    <a:pt x="1479" y="5700"/>
                    <a:pt x="1867" y="5903"/>
                    <a:pt x="2254" y="6082"/>
                  </a:cubicBezTo>
                  <a:cubicBezTo>
                    <a:pt x="2350" y="6124"/>
                    <a:pt x="2457" y="6160"/>
                    <a:pt x="2558" y="6207"/>
                  </a:cubicBezTo>
                  <a:cubicBezTo>
                    <a:pt x="2785" y="6291"/>
                    <a:pt x="2994" y="6398"/>
                    <a:pt x="3178" y="6547"/>
                  </a:cubicBezTo>
                  <a:cubicBezTo>
                    <a:pt x="3667" y="6929"/>
                    <a:pt x="4186" y="7304"/>
                    <a:pt x="4675" y="7692"/>
                  </a:cubicBezTo>
                  <a:cubicBezTo>
                    <a:pt x="4973" y="7918"/>
                    <a:pt x="5265" y="8151"/>
                    <a:pt x="5575" y="8377"/>
                  </a:cubicBezTo>
                  <a:cubicBezTo>
                    <a:pt x="5754" y="8503"/>
                    <a:pt x="5927" y="8652"/>
                    <a:pt x="6034" y="8860"/>
                  </a:cubicBezTo>
                  <a:cubicBezTo>
                    <a:pt x="6052" y="8896"/>
                    <a:pt x="6082" y="8944"/>
                    <a:pt x="6052" y="8980"/>
                  </a:cubicBezTo>
                  <a:cubicBezTo>
                    <a:pt x="6016" y="9021"/>
                    <a:pt x="5963" y="9015"/>
                    <a:pt x="5909" y="9003"/>
                  </a:cubicBezTo>
                  <a:cubicBezTo>
                    <a:pt x="5831" y="8974"/>
                    <a:pt x="5748" y="8926"/>
                    <a:pt x="5688" y="8860"/>
                  </a:cubicBezTo>
                  <a:cubicBezTo>
                    <a:pt x="5444" y="8598"/>
                    <a:pt x="5146" y="8395"/>
                    <a:pt x="4854" y="8181"/>
                  </a:cubicBezTo>
                  <a:cubicBezTo>
                    <a:pt x="4699" y="8061"/>
                    <a:pt x="4556" y="7936"/>
                    <a:pt x="4389" y="7829"/>
                  </a:cubicBezTo>
                  <a:cubicBezTo>
                    <a:pt x="4198" y="7704"/>
                    <a:pt x="3995" y="7584"/>
                    <a:pt x="3810" y="7453"/>
                  </a:cubicBezTo>
                  <a:cubicBezTo>
                    <a:pt x="3625" y="7316"/>
                    <a:pt x="3405" y="7221"/>
                    <a:pt x="3220" y="7084"/>
                  </a:cubicBezTo>
                  <a:cubicBezTo>
                    <a:pt x="3149" y="7036"/>
                    <a:pt x="3071" y="6982"/>
                    <a:pt x="2988" y="6964"/>
                  </a:cubicBezTo>
                  <a:cubicBezTo>
                    <a:pt x="2922" y="6958"/>
                    <a:pt x="2910" y="6899"/>
                    <a:pt x="2862" y="6869"/>
                  </a:cubicBezTo>
                  <a:cubicBezTo>
                    <a:pt x="2731" y="6797"/>
                    <a:pt x="2594" y="6738"/>
                    <a:pt x="2463" y="6678"/>
                  </a:cubicBezTo>
                  <a:cubicBezTo>
                    <a:pt x="2087" y="6529"/>
                    <a:pt x="1736" y="6338"/>
                    <a:pt x="1396" y="6142"/>
                  </a:cubicBezTo>
                  <a:cubicBezTo>
                    <a:pt x="1217" y="6034"/>
                    <a:pt x="1020" y="5945"/>
                    <a:pt x="829" y="5861"/>
                  </a:cubicBezTo>
                  <a:cubicBezTo>
                    <a:pt x="776" y="5844"/>
                    <a:pt x="722" y="5826"/>
                    <a:pt x="674" y="5814"/>
                  </a:cubicBezTo>
                  <a:cubicBezTo>
                    <a:pt x="519" y="5784"/>
                    <a:pt x="418" y="5879"/>
                    <a:pt x="466" y="6028"/>
                  </a:cubicBezTo>
                  <a:cubicBezTo>
                    <a:pt x="525" y="6219"/>
                    <a:pt x="633" y="6380"/>
                    <a:pt x="800" y="6487"/>
                  </a:cubicBezTo>
                  <a:cubicBezTo>
                    <a:pt x="1056" y="6666"/>
                    <a:pt x="1330" y="6815"/>
                    <a:pt x="1616" y="6923"/>
                  </a:cubicBezTo>
                  <a:cubicBezTo>
                    <a:pt x="1897" y="7018"/>
                    <a:pt x="2165" y="7137"/>
                    <a:pt x="2421" y="7280"/>
                  </a:cubicBezTo>
                  <a:cubicBezTo>
                    <a:pt x="2779" y="7465"/>
                    <a:pt x="3149" y="7644"/>
                    <a:pt x="3482" y="7871"/>
                  </a:cubicBezTo>
                  <a:cubicBezTo>
                    <a:pt x="3757" y="8049"/>
                    <a:pt x="4055" y="8181"/>
                    <a:pt x="4335" y="8359"/>
                  </a:cubicBezTo>
                  <a:cubicBezTo>
                    <a:pt x="4526" y="8485"/>
                    <a:pt x="4705" y="8634"/>
                    <a:pt x="4883" y="8783"/>
                  </a:cubicBezTo>
                  <a:cubicBezTo>
                    <a:pt x="4991" y="8872"/>
                    <a:pt x="5092" y="8974"/>
                    <a:pt x="5205" y="9045"/>
                  </a:cubicBezTo>
                  <a:cubicBezTo>
                    <a:pt x="5360" y="9158"/>
                    <a:pt x="5533" y="9242"/>
                    <a:pt x="5724" y="9105"/>
                  </a:cubicBezTo>
                  <a:cubicBezTo>
                    <a:pt x="5772" y="9075"/>
                    <a:pt x="5808" y="9099"/>
                    <a:pt x="5855" y="9105"/>
                  </a:cubicBezTo>
                  <a:cubicBezTo>
                    <a:pt x="6004" y="9129"/>
                    <a:pt x="6129" y="9099"/>
                    <a:pt x="6219" y="8962"/>
                  </a:cubicBezTo>
                  <a:cubicBezTo>
                    <a:pt x="6255" y="8914"/>
                    <a:pt x="6261" y="8866"/>
                    <a:pt x="6255" y="8813"/>
                  </a:cubicBezTo>
                  <a:cubicBezTo>
                    <a:pt x="6243" y="8681"/>
                    <a:pt x="6320" y="8503"/>
                    <a:pt x="6434" y="8419"/>
                  </a:cubicBezTo>
                  <a:cubicBezTo>
                    <a:pt x="6457" y="8407"/>
                    <a:pt x="6463" y="8389"/>
                    <a:pt x="6469" y="8365"/>
                  </a:cubicBezTo>
                  <a:cubicBezTo>
                    <a:pt x="6481" y="8288"/>
                    <a:pt x="6517" y="8228"/>
                    <a:pt x="6577" y="8169"/>
                  </a:cubicBezTo>
                  <a:cubicBezTo>
                    <a:pt x="6618" y="8121"/>
                    <a:pt x="6612" y="8049"/>
                    <a:pt x="6577" y="7996"/>
                  </a:cubicBezTo>
                  <a:cubicBezTo>
                    <a:pt x="6511" y="7918"/>
                    <a:pt x="6541" y="7888"/>
                    <a:pt x="6612" y="7847"/>
                  </a:cubicBezTo>
                  <a:cubicBezTo>
                    <a:pt x="6738" y="7781"/>
                    <a:pt x="6785" y="7662"/>
                    <a:pt x="6761" y="7525"/>
                  </a:cubicBezTo>
                  <a:cubicBezTo>
                    <a:pt x="6755" y="7459"/>
                    <a:pt x="6761" y="7423"/>
                    <a:pt x="6821" y="7376"/>
                  </a:cubicBezTo>
                  <a:cubicBezTo>
                    <a:pt x="6976" y="7251"/>
                    <a:pt x="7054" y="7072"/>
                    <a:pt x="7060" y="6869"/>
                  </a:cubicBezTo>
                  <a:cubicBezTo>
                    <a:pt x="7060" y="6774"/>
                    <a:pt x="7066" y="6684"/>
                    <a:pt x="7060" y="6589"/>
                  </a:cubicBezTo>
                  <a:cubicBezTo>
                    <a:pt x="7048" y="6386"/>
                    <a:pt x="6928" y="6267"/>
                    <a:pt x="6726" y="6249"/>
                  </a:cubicBezTo>
                  <a:cubicBezTo>
                    <a:pt x="6660" y="6243"/>
                    <a:pt x="6642" y="6213"/>
                    <a:pt x="6648" y="6154"/>
                  </a:cubicBezTo>
                  <a:cubicBezTo>
                    <a:pt x="6660" y="6088"/>
                    <a:pt x="6678" y="6028"/>
                    <a:pt x="6672" y="5963"/>
                  </a:cubicBezTo>
                  <a:cubicBezTo>
                    <a:pt x="6666" y="5903"/>
                    <a:pt x="6708" y="5885"/>
                    <a:pt x="6738" y="5855"/>
                  </a:cubicBezTo>
                  <a:cubicBezTo>
                    <a:pt x="6964" y="5700"/>
                    <a:pt x="7018" y="5253"/>
                    <a:pt x="6767" y="5021"/>
                  </a:cubicBezTo>
                  <a:cubicBezTo>
                    <a:pt x="6618" y="4878"/>
                    <a:pt x="6469" y="4741"/>
                    <a:pt x="6392" y="4544"/>
                  </a:cubicBezTo>
                  <a:cubicBezTo>
                    <a:pt x="6374" y="4508"/>
                    <a:pt x="6368" y="4478"/>
                    <a:pt x="6380" y="4442"/>
                  </a:cubicBezTo>
                  <a:cubicBezTo>
                    <a:pt x="6469" y="4204"/>
                    <a:pt x="6422" y="4007"/>
                    <a:pt x="6219" y="3858"/>
                  </a:cubicBezTo>
                  <a:cubicBezTo>
                    <a:pt x="6159" y="3816"/>
                    <a:pt x="6135" y="3775"/>
                    <a:pt x="6129" y="3685"/>
                  </a:cubicBezTo>
                  <a:cubicBezTo>
                    <a:pt x="6124" y="3501"/>
                    <a:pt x="6076" y="3316"/>
                    <a:pt x="5915" y="3190"/>
                  </a:cubicBezTo>
                  <a:cubicBezTo>
                    <a:pt x="5855" y="3143"/>
                    <a:pt x="5855" y="3107"/>
                    <a:pt x="5891" y="3047"/>
                  </a:cubicBezTo>
                  <a:cubicBezTo>
                    <a:pt x="5945" y="2958"/>
                    <a:pt x="5915" y="2869"/>
                    <a:pt x="5855" y="2803"/>
                  </a:cubicBezTo>
                  <a:cubicBezTo>
                    <a:pt x="5766" y="2696"/>
                    <a:pt x="5664" y="2600"/>
                    <a:pt x="5539" y="2535"/>
                  </a:cubicBezTo>
                  <a:cubicBezTo>
                    <a:pt x="5450" y="2487"/>
                    <a:pt x="5408" y="2427"/>
                    <a:pt x="5360" y="2344"/>
                  </a:cubicBezTo>
                  <a:cubicBezTo>
                    <a:pt x="5378" y="2296"/>
                    <a:pt x="5456" y="2344"/>
                    <a:pt x="5456" y="2278"/>
                  </a:cubicBezTo>
                  <a:cubicBezTo>
                    <a:pt x="5456" y="2207"/>
                    <a:pt x="5456" y="2123"/>
                    <a:pt x="5396" y="2064"/>
                  </a:cubicBezTo>
                  <a:cubicBezTo>
                    <a:pt x="5307" y="1968"/>
                    <a:pt x="5211" y="1861"/>
                    <a:pt x="5080" y="1837"/>
                  </a:cubicBezTo>
                  <a:cubicBezTo>
                    <a:pt x="4919" y="1807"/>
                    <a:pt x="4907" y="1682"/>
                    <a:pt x="4901" y="1587"/>
                  </a:cubicBezTo>
                  <a:cubicBezTo>
                    <a:pt x="4883" y="1402"/>
                    <a:pt x="4770" y="1312"/>
                    <a:pt x="4645" y="1229"/>
                  </a:cubicBezTo>
                  <a:cubicBezTo>
                    <a:pt x="4573" y="1181"/>
                    <a:pt x="4484" y="1152"/>
                    <a:pt x="4401" y="1140"/>
                  </a:cubicBezTo>
                  <a:cubicBezTo>
                    <a:pt x="4335" y="1122"/>
                    <a:pt x="4305" y="1086"/>
                    <a:pt x="4293" y="1014"/>
                  </a:cubicBezTo>
                  <a:cubicBezTo>
                    <a:pt x="4281" y="794"/>
                    <a:pt x="4251" y="764"/>
                    <a:pt x="4043" y="734"/>
                  </a:cubicBezTo>
                  <a:cubicBezTo>
                    <a:pt x="3816" y="704"/>
                    <a:pt x="3596" y="669"/>
                    <a:pt x="3387" y="585"/>
                  </a:cubicBezTo>
                  <a:cubicBezTo>
                    <a:pt x="3244" y="537"/>
                    <a:pt x="3089" y="484"/>
                    <a:pt x="2946" y="370"/>
                  </a:cubicBezTo>
                  <a:cubicBezTo>
                    <a:pt x="3071" y="329"/>
                    <a:pt x="3160" y="370"/>
                    <a:pt x="3250" y="400"/>
                  </a:cubicBezTo>
                  <a:cubicBezTo>
                    <a:pt x="3357" y="430"/>
                    <a:pt x="3459" y="484"/>
                    <a:pt x="3566" y="520"/>
                  </a:cubicBezTo>
                  <a:cubicBezTo>
                    <a:pt x="3721" y="579"/>
                    <a:pt x="3870" y="496"/>
                    <a:pt x="3906" y="329"/>
                  </a:cubicBezTo>
                  <a:cubicBezTo>
                    <a:pt x="3924" y="245"/>
                    <a:pt x="3936" y="162"/>
                    <a:pt x="3983" y="90"/>
                  </a:cubicBezTo>
                  <a:cubicBezTo>
                    <a:pt x="4037" y="7"/>
                    <a:pt x="4079" y="1"/>
                    <a:pt x="4162" y="49"/>
                  </a:cubicBezTo>
                  <a:cubicBezTo>
                    <a:pt x="4186" y="66"/>
                    <a:pt x="4216" y="78"/>
                    <a:pt x="4222" y="102"/>
                  </a:cubicBezTo>
                  <a:cubicBezTo>
                    <a:pt x="4299" y="257"/>
                    <a:pt x="4412" y="400"/>
                    <a:pt x="4460" y="573"/>
                  </a:cubicBezTo>
                  <a:cubicBezTo>
                    <a:pt x="4544" y="847"/>
                    <a:pt x="4711" y="1062"/>
                    <a:pt x="4901" y="1265"/>
                  </a:cubicBezTo>
                  <a:cubicBezTo>
                    <a:pt x="5068" y="1450"/>
                    <a:pt x="5259" y="1628"/>
                    <a:pt x="5426" y="1819"/>
                  </a:cubicBezTo>
                  <a:cubicBezTo>
                    <a:pt x="5498" y="1885"/>
                    <a:pt x="5539" y="1968"/>
                    <a:pt x="5587" y="2058"/>
                  </a:cubicBezTo>
                  <a:cubicBezTo>
                    <a:pt x="5676" y="2237"/>
                    <a:pt x="5784" y="2398"/>
                    <a:pt x="5927" y="2547"/>
                  </a:cubicBezTo>
                  <a:cubicBezTo>
                    <a:pt x="5998" y="2630"/>
                    <a:pt x="6058" y="2714"/>
                    <a:pt x="6100" y="2815"/>
                  </a:cubicBezTo>
                  <a:cubicBezTo>
                    <a:pt x="6171" y="3018"/>
                    <a:pt x="6261" y="3220"/>
                    <a:pt x="6308" y="3429"/>
                  </a:cubicBezTo>
                  <a:cubicBezTo>
                    <a:pt x="6326" y="3518"/>
                    <a:pt x="6350" y="3596"/>
                    <a:pt x="6410" y="3673"/>
                  </a:cubicBezTo>
                  <a:cubicBezTo>
                    <a:pt x="6559" y="3864"/>
                    <a:pt x="6636" y="4085"/>
                    <a:pt x="6648" y="4323"/>
                  </a:cubicBezTo>
                  <a:cubicBezTo>
                    <a:pt x="6654" y="4544"/>
                    <a:pt x="6755" y="4729"/>
                    <a:pt x="6893" y="4896"/>
                  </a:cubicBezTo>
                  <a:cubicBezTo>
                    <a:pt x="7101" y="5146"/>
                    <a:pt x="7161" y="5414"/>
                    <a:pt x="7083" y="5730"/>
                  </a:cubicBezTo>
                  <a:cubicBezTo>
                    <a:pt x="7030" y="5915"/>
                    <a:pt x="7119" y="6088"/>
                    <a:pt x="7203" y="6249"/>
                  </a:cubicBezTo>
                  <a:cubicBezTo>
                    <a:pt x="7262" y="6380"/>
                    <a:pt x="7298" y="6505"/>
                    <a:pt x="7322" y="6648"/>
                  </a:cubicBezTo>
                  <a:cubicBezTo>
                    <a:pt x="7358" y="6845"/>
                    <a:pt x="7328" y="7024"/>
                    <a:pt x="7238" y="7215"/>
                  </a:cubicBezTo>
                  <a:cubicBezTo>
                    <a:pt x="7149" y="7412"/>
                    <a:pt x="7161" y="7638"/>
                    <a:pt x="7149" y="7853"/>
                  </a:cubicBezTo>
                  <a:cubicBezTo>
                    <a:pt x="7143" y="8002"/>
                    <a:pt x="7095" y="8139"/>
                    <a:pt x="7030" y="8264"/>
                  </a:cubicBezTo>
                  <a:cubicBezTo>
                    <a:pt x="6905" y="8503"/>
                    <a:pt x="6726" y="8711"/>
                    <a:pt x="6553" y="8920"/>
                  </a:cubicBezTo>
                  <a:cubicBezTo>
                    <a:pt x="6416" y="9075"/>
                    <a:pt x="6237" y="9182"/>
                    <a:pt x="6070" y="9290"/>
                  </a:cubicBezTo>
                  <a:cubicBezTo>
                    <a:pt x="5879" y="9409"/>
                    <a:pt x="5694" y="9439"/>
                    <a:pt x="5486" y="9427"/>
                  </a:cubicBezTo>
                  <a:cubicBezTo>
                    <a:pt x="5372" y="9421"/>
                    <a:pt x="5277" y="9391"/>
                    <a:pt x="5182" y="9331"/>
                  </a:cubicBezTo>
                  <a:cubicBezTo>
                    <a:pt x="4967" y="9212"/>
                    <a:pt x="4788" y="9045"/>
                    <a:pt x="4591" y="8902"/>
                  </a:cubicBezTo>
                  <a:cubicBezTo>
                    <a:pt x="4359" y="8741"/>
                    <a:pt x="4138" y="8556"/>
                    <a:pt x="3912" y="8377"/>
                  </a:cubicBezTo>
                  <a:cubicBezTo>
                    <a:pt x="3840" y="8318"/>
                    <a:pt x="3751" y="8270"/>
                    <a:pt x="3667" y="8240"/>
                  </a:cubicBezTo>
                  <a:cubicBezTo>
                    <a:pt x="3339" y="8121"/>
                    <a:pt x="3035" y="7948"/>
                    <a:pt x="2713" y="7817"/>
                  </a:cubicBezTo>
                  <a:cubicBezTo>
                    <a:pt x="2528" y="7739"/>
                    <a:pt x="2379" y="7602"/>
                    <a:pt x="2195" y="7543"/>
                  </a:cubicBezTo>
                  <a:cubicBezTo>
                    <a:pt x="1968" y="7465"/>
                    <a:pt x="1789" y="7286"/>
                    <a:pt x="1563" y="7233"/>
                  </a:cubicBezTo>
                  <a:cubicBezTo>
                    <a:pt x="1521" y="7227"/>
                    <a:pt x="1491" y="7185"/>
                    <a:pt x="1455" y="7161"/>
                  </a:cubicBezTo>
                  <a:cubicBezTo>
                    <a:pt x="1139" y="6952"/>
                    <a:pt x="794" y="6827"/>
                    <a:pt x="472" y="6648"/>
                  </a:cubicBezTo>
                  <a:cubicBezTo>
                    <a:pt x="394" y="6607"/>
                    <a:pt x="323" y="6571"/>
                    <a:pt x="245" y="6529"/>
                  </a:cubicBezTo>
                  <a:cubicBezTo>
                    <a:pt x="138" y="6470"/>
                    <a:pt x="114" y="6422"/>
                    <a:pt x="144" y="6297"/>
                  </a:cubicBezTo>
                  <a:cubicBezTo>
                    <a:pt x="156" y="6249"/>
                    <a:pt x="174" y="6201"/>
                    <a:pt x="185" y="6154"/>
                  </a:cubicBezTo>
                  <a:cubicBezTo>
                    <a:pt x="197" y="6124"/>
                    <a:pt x="203" y="6088"/>
                    <a:pt x="174" y="6064"/>
                  </a:cubicBezTo>
                  <a:cubicBezTo>
                    <a:pt x="1" y="5939"/>
                    <a:pt x="54" y="5754"/>
                    <a:pt x="48" y="5581"/>
                  </a:cubicBezTo>
                  <a:cubicBezTo>
                    <a:pt x="48" y="5551"/>
                    <a:pt x="60" y="5516"/>
                    <a:pt x="60" y="5486"/>
                  </a:cubicBezTo>
                  <a:cubicBezTo>
                    <a:pt x="54" y="5408"/>
                    <a:pt x="90" y="5367"/>
                    <a:pt x="156" y="5355"/>
                  </a:cubicBezTo>
                  <a:cubicBezTo>
                    <a:pt x="263" y="5343"/>
                    <a:pt x="275" y="5277"/>
                    <a:pt x="293" y="5194"/>
                  </a:cubicBezTo>
                  <a:cubicBezTo>
                    <a:pt x="299" y="5140"/>
                    <a:pt x="293" y="5098"/>
                    <a:pt x="299" y="5045"/>
                  </a:cubicBezTo>
                  <a:cubicBezTo>
                    <a:pt x="317" y="4955"/>
                    <a:pt x="287" y="4919"/>
                    <a:pt x="185" y="4908"/>
                  </a:cubicBezTo>
                  <a:cubicBezTo>
                    <a:pt x="84" y="4896"/>
                    <a:pt x="78" y="4872"/>
                    <a:pt x="84" y="4758"/>
                  </a:cubicBezTo>
                  <a:cubicBezTo>
                    <a:pt x="108" y="4508"/>
                    <a:pt x="126" y="4252"/>
                    <a:pt x="168" y="4001"/>
                  </a:cubicBezTo>
                  <a:cubicBezTo>
                    <a:pt x="209" y="3685"/>
                    <a:pt x="305" y="3387"/>
                    <a:pt x="388" y="3083"/>
                  </a:cubicBezTo>
                  <a:cubicBezTo>
                    <a:pt x="472" y="2785"/>
                    <a:pt x="573" y="2493"/>
                    <a:pt x="645" y="2189"/>
                  </a:cubicBezTo>
                  <a:cubicBezTo>
                    <a:pt x="716" y="1861"/>
                    <a:pt x="853" y="1557"/>
                    <a:pt x="1038" y="1283"/>
                  </a:cubicBezTo>
                  <a:cubicBezTo>
                    <a:pt x="1169" y="1074"/>
                    <a:pt x="1348" y="907"/>
                    <a:pt x="1610" y="853"/>
                  </a:cubicBezTo>
                  <a:cubicBezTo>
                    <a:pt x="1646" y="847"/>
                    <a:pt x="1688" y="836"/>
                    <a:pt x="1724" y="818"/>
                  </a:cubicBezTo>
                  <a:cubicBezTo>
                    <a:pt x="1849" y="776"/>
                    <a:pt x="1885" y="782"/>
                    <a:pt x="1968" y="877"/>
                  </a:cubicBezTo>
                  <a:cubicBezTo>
                    <a:pt x="2004" y="931"/>
                    <a:pt x="2058" y="961"/>
                    <a:pt x="2117" y="985"/>
                  </a:cubicBezTo>
                  <a:cubicBezTo>
                    <a:pt x="2201" y="1014"/>
                    <a:pt x="2290" y="1032"/>
                    <a:pt x="2362" y="1080"/>
                  </a:cubicBezTo>
                  <a:cubicBezTo>
                    <a:pt x="2648" y="1259"/>
                    <a:pt x="2976" y="1342"/>
                    <a:pt x="3286" y="1438"/>
                  </a:cubicBezTo>
                  <a:cubicBezTo>
                    <a:pt x="3631" y="1539"/>
                    <a:pt x="3983" y="1622"/>
                    <a:pt x="4341" y="1682"/>
                  </a:cubicBezTo>
                  <a:cubicBezTo>
                    <a:pt x="4639" y="1736"/>
                    <a:pt x="4919" y="1849"/>
                    <a:pt x="5211" y="1950"/>
                  </a:cubicBezTo>
                  <a:cubicBezTo>
                    <a:pt x="5247" y="1968"/>
                    <a:pt x="5265" y="1998"/>
                    <a:pt x="5277" y="2016"/>
                  </a:cubicBezTo>
                  <a:cubicBezTo>
                    <a:pt x="5295" y="2040"/>
                    <a:pt x="5325" y="2076"/>
                    <a:pt x="5283" y="2105"/>
                  </a:cubicBezTo>
                  <a:cubicBezTo>
                    <a:pt x="5253" y="2135"/>
                    <a:pt x="5235" y="2153"/>
                    <a:pt x="5188" y="2123"/>
                  </a:cubicBezTo>
                  <a:cubicBezTo>
                    <a:pt x="5033" y="2028"/>
                    <a:pt x="4848" y="1998"/>
                    <a:pt x="4669" y="1968"/>
                  </a:cubicBezTo>
                  <a:cubicBezTo>
                    <a:pt x="4550" y="1944"/>
                    <a:pt x="4430" y="1921"/>
                    <a:pt x="4311" y="1879"/>
                  </a:cubicBezTo>
                  <a:cubicBezTo>
                    <a:pt x="4180" y="1825"/>
                    <a:pt x="4049" y="1819"/>
                    <a:pt x="3924" y="1801"/>
                  </a:cubicBezTo>
                  <a:cubicBezTo>
                    <a:pt x="3655" y="1760"/>
                    <a:pt x="3399" y="1658"/>
                    <a:pt x="3137" y="1593"/>
                  </a:cubicBezTo>
                  <a:lnTo>
                    <a:pt x="2135" y="1301"/>
                  </a:lnTo>
                  <a:cubicBezTo>
                    <a:pt x="2046" y="1271"/>
                    <a:pt x="1944" y="1265"/>
                    <a:pt x="1855" y="1271"/>
                  </a:cubicBezTo>
                  <a:cubicBezTo>
                    <a:pt x="1736" y="1289"/>
                    <a:pt x="1700" y="1378"/>
                    <a:pt x="1777" y="1473"/>
                  </a:cubicBezTo>
                  <a:cubicBezTo>
                    <a:pt x="1825" y="1551"/>
                    <a:pt x="1908" y="1587"/>
                    <a:pt x="1998" y="1617"/>
                  </a:cubicBezTo>
                  <a:cubicBezTo>
                    <a:pt x="2236" y="1700"/>
                    <a:pt x="2469" y="1789"/>
                    <a:pt x="2707" y="1849"/>
                  </a:cubicBezTo>
                  <a:cubicBezTo>
                    <a:pt x="2999" y="1921"/>
                    <a:pt x="3298" y="1986"/>
                    <a:pt x="3602" y="2016"/>
                  </a:cubicBezTo>
                  <a:cubicBezTo>
                    <a:pt x="3864" y="2040"/>
                    <a:pt x="4114" y="2135"/>
                    <a:pt x="4377" y="2195"/>
                  </a:cubicBezTo>
                  <a:cubicBezTo>
                    <a:pt x="4615" y="2248"/>
                    <a:pt x="4824" y="2344"/>
                    <a:pt x="5038" y="2451"/>
                  </a:cubicBezTo>
                  <a:cubicBezTo>
                    <a:pt x="5217" y="2535"/>
                    <a:pt x="5402" y="2612"/>
                    <a:pt x="5593" y="2684"/>
                  </a:cubicBezTo>
                  <a:cubicBezTo>
                    <a:pt x="5694" y="2719"/>
                    <a:pt x="5843" y="2928"/>
                    <a:pt x="5837" y="3024"/>
                  </a:cubicBezTo>
                  <a:cubicBezTo>
                    <a:pt x="5837" y="3071"/>
                    <a:pt x="5730" y="3149"/>
                    <a:pt x="5682" y="3137"/>
                  </a:cubicBezTo>
                  <a:cubicBezTo>
                    <a:pt x="5629" y="3119"/>
                    <a:pt x="5575" y="3101"/>
                    <a:pt x="5533" y="3059"/>
                  </a:cubicBezTo>
                  <a:cubicBezTo>
                    <a:pt x="5182" y="2761"/>
                    <a:pt x="4764" y="2582"/>
                    <a:pt x="4329" y="2445"/>
                  </a:cubicBezTo>
                  <a:cubicBezTo>
                    <a:pt x="3852" y="2284"/>
                    <a:pt x="3357" y="2237"/>
                    <a:pt x="2868" y="2105"/>
                  </a:cubicBezTo>
                  <a:cubicBezTo>
                    <a:pt x="2743" y="2076"/>
                    <a:pt x="2612" y="2040"/>
                    <a:pt x="2493" y="1998"/>
                  </a:cubicBezTo>
                  <a:cubicBezTo>
                    <a:pt x="2260" y="1909"/>
                    <a:pt x="2022" y="1879"/>
                    <a:pt x="1783" y="1819"/>
                  </a:cubicBezTo>
                  <a:cubicBezTo>
                    <a:pt x="1694" y="1795"/>
                    <a:pt x="1628" y="1831"/>
                    <a:pt x="1610" y="1909"/>
                  </a:cubicBezTo>
                  <a:cubicBezTo>
                    <a:pt x="1592" y="1986"/>
                    <a:pt x="1652" y="2034"/>
                    <a:pt x="1700" y="2064"/>
                  </a:cubicBezTo>
                  <a:cubicBezTo>
                    <a:pt x="1759" y="2099"/>
                    <a:pt x="1831" y="2123"/>
                    <a:pt x="1897" y="2153"/>
                  </a:cubicBezTo>
                  <a:cubicBezTo>
                    <a:pt x="2046" y="2219"/>
                    <a:pt x="2195" y="2278"/>
                    <a:pt x="2338" y="2356"/>
                  </a:cubicBezTo>
                  <a:cubicBezTo>
                    <a:pt x="2594" y="2487"/>
                    <a:pt x="2886" y="2505"/>
                    <a:pt x="3172" y="2576"/>
                  </a:cubicBezTo>
                  <a:cubicBezTo>
                    <a:pt x="3476" y="2660"/>
                    <a:pt x="3798" y="2660"/>
                    <a:pt x="4096" y="2761"/>
                  </a:cubicBezTo>
                  <a:cubicBezTo>
                    <a:pt x="4347" y="2851"/>
                    <a:pt x="4585" y="2958"/>
                    <a:pt x="4830" y="3053"/>
                  </a:cubicBezTo>
                  <a:cubicBezTo>
                    <a:pt x="5033" y="3137"/>
                    <a:pt x="5211" y="3256"/>
                    <a:pt x="5378" y="3387"/>
                  </a:cubicBezTo>
                  <a:cubicBezTo>
                    <a:pt x="5599" y="3578"/>
                    <a:pt x="5861" y="3703"/>
                    <a:pt x="6100" y="3858"/>
                  </a:cubicBezTo>
                  <a:cubicBezTo>
                    <a:pt x="6225" y="3942"/>
                    <a:pt x="6302" y="4061"/>
                    <a:pt x="6314" y="4216"/>
                  </a:cubicBezTo>
                  <a:cubicBezTo>
                    <a:pt x="6314" y="4252"/>
                    <a:pt x="6332" y="4299"/>
                    <a:pt x="6290" y="4323"/>
                  </a:cubicBezTo>
                  <a:cubicBezTo>
                    <a:pt x="6249" y="4353"/>
                    <a:pt x="6201" y="4323"/>
                    <a:pt x="6171" y="4293"/>
                  </a:cubicBezTo>
                  <a:cubicBezTo>
                    <a:pt x="6094" y="4204"/>
                    <a:pt x="5986" y="4144"/>
                    <a:pt x="5891" y="4061"/>
                  </a:cubicBezTo>
                  <a:cubicBezTo>
                    <a:pt x="5843" y="4025"/>
                    <a:pt x="5796" y="3983"/>
                    <a:pt x="5742" y="3966"/>
                  </a:cubicBezTo>
                  <a:cubicBezTo>
                    <a:pt x="5629" y="3912"/>
                    <a:pt x="5539" y="3834"/>
                    <a:pt x="5438" y="3775"/>
                  </a:cubicBezTo>
                  <a:cubicBezTo>
                    <a:pt x="5152" y="3620"/>
                    <a:pt x="4860" y="3471"/>
                    <a:pt x="4556" y="3345"/>
                  </a:cubicBezTo>
                  <a:cubicBezTo>
                    <a:pt x="4377" y="3268"/>
                    <a:pt x="4198" y="3208"/>
                    <a:pt x="4007" y="3190"/>
                  </a:cubicBezTo>
                  <a:cubicBezTo>
                    <a:pt x="3834" y="3167"/>
                    <a:pt x="3679" y="3101"/>
                    <a:pt x="3518" y="3018"/>
                  </a:cubicBezTo>
                  <a:cubicBezTo>
                    <a:pt x="3393" y="2952"/>
                    <a:pt x="3262" y="2928"/>
                    <a:pt x="3119" y="2910"/>
                  </a:cubicBezTo>
                  <a:cubicBezTo>
                    <a:pt x="2952" y="2898"/>
                    <a:pt x="2797" y="2821"/>
                    <a:pt x="2642" y="2791"/>
                  </a:cubicBezTo>
                  <a:cubicBezTo>
                    <a:pt x="2338" y="2731"/>
                    <a:pt x="2081" y="2570"/>
                    <a:pt x="1807" y="2433"/>
                  </a:cubicBezTo>
                  <a:cubicBezTo>
                    <a:pt x="1682" y="2374"/>
                    <a:pt x="1551" y="2326"/>
                    <a:pt x="1414" y="2362"/>
                  </a:cubicBezTo>
                  <a:cubicBezTo>
                    <a:pt x="1282" y="2392"/>
                    <a:pt x="1205" y="2433"/>
                    <a:pt x="1175" y="2541"/>
                  </a:cubicBezTo>
                  <a:cubicBezTo>
                    <a:pt x="1145" y="2642"/>
                    <a:pt x="1193" y="2779"/>
                    <a:pt x="1306" y="2839"/>
                  </a:cubicBezTo>
                  <a:cubicBezTo>
                    <a:pt x="1420" y="2898"/>
                    <a:pt x="1533" y="2964"/>
                    <a:pt x="1652" y="3012"/>
                  </a:cubicBezTo>
                  <a:cubicBezTo>
                    <a:pt x="2022" y="3161"/>
                    <a:pt x="2385" y="3298"/>
                    <a:pt x="2761" y="3459"/>
                  </a:cubicBezTo>
                  <a:cubicBezTo>
                    <a:pt x="3119" y="3608"/>
                    <a:pt x="3482" y="3733"/>
                    <a:pt x="3834" y="3894"/>
                  </a:cubicBezTo>
                  <a:cubicBezTo>
                    <a:pt x="3924" y="3942"/>
                    <a:pt x="4019" y="3954"/>
                    <a:pt x="4114" y="3983"/>
                  </a:cubicBezTo>
                  <a:cubicBezTo>
                    <a:pt x="4526" y="4127"/>
                    <a:pt x="4907" y="4329"/>
                    <a:pt x="5289" y="4538"/>
                  </a:cubicBezTo>
                  <a:cubicBezTo>
                    <a:pt x="5325" y="4562"/>
                    <a:pt x="5360" y="4580"/>
                    <a:pt x="5396" y="4609"/>
                  </a:cubicBezTo>
                  <a:cubicBezTo>
                    <a:pt x="5682" y="4872"/>
                    <a:pt x="6034" y="5015"/>
                    <a:pt x="6362" y="5194"/>
                  </a:cubicBezTo>
                  <a:cubicBezTo>
                    <a:pt x="6440" y="5295"/>
                    <a:pt x="6559" y="5337"/>
                    <a:pt x="6690" y="521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43"/>
            <p:cNvSpPr/>
            <p:nvPr/>
          </p:nvSpPr>
          <p:spPr>
            <a:xfrm>
              <a:off x="7157860" y="2131717"/>
              <a:ext cx="396747" cy="461764"/>
            </a:xfrm>
            <a:custGeom>
              <a:rect b="b" l="l" r="r" t="t"/>
              <a:pathLst>
                <a:path extrusionOk="0" h="5844" w="5021">
                  <a:moveTo>
                    <a:pt x="4746" y="2529"/>
                  </a:moveTo>
                  <a:cubicBezTo>
                    <a:pt x="4776" y="2398"/>
                    <a:pt x="4734" y="2278"/>
                    <a:pt x="4675" y="2165"/>
                  </a:cubicBezTo>
                  <a:cubicBezTo>
                    <a:pt x="4669" y="2141"/>
                    <a:pt x="4663" y="2111"/>
                    <a:pt x="4645" y="2111"/>
                  </a:cubicBezTo>
                  <a:cubicBezTo>
                    <a:pt x="4526" y="2076"/>
                    <a:pt x="4520" y="1968"/>
                    <a:pt x="4490" y="1879"/>
                  </a:cubicBezTo>
                  <a:cubicBezTo>
                    <a:pt x="4424" y="1676"/>
                    <a:pt x="4311" y="1539"/>
                    <a:pt x="4096" y="1491"/>
                  </a:cubicBezTo>
                  <a:cubicBezTo>
                    <a:pt x="3947" y="1462"/>
                    <a:pt x="3840" y="1390"/>
                    <a:pt x="3834" y="1211"/>
                  </a:cubicBezTo>
                  <a:cubicBezTo>
                    <a:pt x="3870" y="1211"/>
                    <a:pt x="3888" y="1241"/>
                    <a:pt x="3900" y="1265"/>
                  </a:cubicBezTo>
                  <a:cubicBezTo>
                    <a:pt x="3918" y="1295"/>
                    <a:pt x="3953" y="1312"/>
                    <a:pt x="3983" y="1295"/>
                  </a:cubicBezTo>
                  <a:cubicBezTo>
                    <a:pt x="4013" y="1271"/>
                    <a:pt x="4013" y="1235"/>
                    <a:pt x="4007" y="1205"/>
                  </a:cubicBezTo>
                  <a:cubicBezTo>
                    <a:pt x="3971" y="1080"/>
                    <a:pt x="3888" y="1002"/>
                    <a:pt x="3769" y="973"/>
                  </a:cubicBezTo>
                  <a:cubicBezTo>
                    <a:pt x="3649" y="943"/>
                    <a:pt x="3536" y="895"/>
                    <a:pt x="3417" y="859"/>
                  </a:cubicBezTo>
                  <a:cubicBezTo>
                    <a:pt x="3345" y="830"/>
                    <a:pt x="3292" y="794"/>
                    <a:pt x="3262" y="704"/>
                  </a:cubicBezTo>
                  <a:cubicBezTo>
                    <a:pt x="3232" y="609"/>
                    <a:pt x="3178" y="525"/>
                    <a:pt x="3148" y="424"/>
                  </a:cubicBezTo>
                  <a:cubicBezTo>
                    <a:pt x="3119" y="329"/>
                    <a:pt x="3035" y="275"/>
                    <a:pt x="2946" y="245"/>
                  </a:cubicBezTo>
                  <a:cubicBezTo>
                    <a:pt x="2761" y="186"/>
                    <a:pt x="2558" y="126"/>
                    <a:pt x="2356" y="156"/>
                  </a:cubicBezTo>
                  <a:cubicBezTo>
                    <a:pt x="2069" y="198"/>
                    <a:pt x="1843" y="347"/>
                    <a:pt x="1670" y="573"/>
                  </a:cubicBezTo>
                  <a:cubicBezTo>
                    <a:pt x="1724" y="597"/>
                    <a:pt x="1771" y="591"/>
                    <a:pt x="1801" y="555"/>
                  </a:cubicBezTo>
                  <a:cubicBezTo>
                    <a:pt x="1843" y="478"/>
                    <a:pt x="1920" y="472"/>
                    <a:pt x="1992" y="442"/>
                  </a:cubicBezTo>
                  <a:cubicBezTo>
                    <a:pt x="2105" y="394"/>
                    <a:pt x="2218" y="353"/>
                    <a:pt x="2326" y="299"/>
                  </a:cubicBezTo>
                  <a:cubicBezTo>
                    <a:pt x="2427" y="245"/>
                    <a:pt x="2522" y="245"/>
                    <a:pt x="2618" y="281"/>
                  </a:cubicBezTo>
                  <a:cubicBezTo>
                    <a:pt x="2904" y="347"/>
                    <a:pt x="2904" y="347"/>
                    <a:pt x="3023" y="621"/>
                  </a:cubicBezTo>
                  <a:cubicBezTo>
                    <a:pt x="3101" y="806"/>
                    <a:pt x="3238" y="925"/>
                    <a:pt x="3423" y="996"/>
                  </a:cubicBezTo>
                  <a:cubicBezTo>
                    <a:pt x="3500" y="1014"/>
                    <a:pt x="3536" y="1038"/>
                    <a:pt x="3566" y="1134"/>
                  </a:cubicBezTo>
                  <a:cubicBezTo>
                    <a:pt x="3602" y="1271"/>
                    <a:pt x="3709" y="1396"/>
                    <a:pt x="3810" y="1509"/>
                  </a:cubicBezTo>
                  <a:cubicBezTo>
                    <a:pt x="3882" y="1575"/>
                    <a:pt x="3959" y="1605"/>
                    <a:pt x="4043" y="1634"/>
                  </a:cubicBezTo>
                  <a:cubicBezTo>
                    <a:pt x="4138" y="1670"/>
                    <a:pt x="4192" y="1730"/>
                    <a:pt x="4257" y="1819"/>
                  </a:cubicBezTo>
                  <a:cubicBezTo>
                    <a:pt x="4341" y="1938"/>
                    <a:pt x="4389" y="2099"/>
                    <a:pt x="4556" y="2159"/>
                  </a:cubicBezTo>
                  <a:cubicBezTo>
                    <a:pt x="4669" y="2195"/>
                    <a:pt x="4663" y="2326"/>
                    <a:pt x="4675" y="2433"/>
                  </a:cubicBezTo>
                  <a:cubicBezTo>
                    <a:pt x="4687" y="2475"/>
                    <a:pt x="4645" y="2535"/>
                    <a:pt x="4734" y="2558"/>
                  </a:cubicBezTo>
                  <a:cubicBezTo>
                    <a:pt x="4782" y="2564"/>
                    <a:pt x="4740" y="2618"/>
                    <a:pt x="4722" y="2636"/>
                  </a:cubicBezTo>
                  <a:cubicBezTo>
                    <a:pt x="4639" y="2725"/>
                    <a:pt x="4585" y="2821"/>
                    <a:pt x="4567" y="2940"/>
                  </a:cubicBezTo>
                  <a:cubicBezTo>
                    <a:pt x="4550" y="3018"/>
                    <a:pt x="4544" y="3101"/>
                    <a:pt x="4556" y="3185"/>
                  </a:cubicBezTo>
                  <a:cubicBezTo>
                    <a:pt x="4585" y="3304"/>
                    <a:pt x="4573" y="3417"/>
                    <a:pt x="4508" y="3518"/>
                  </a:cubicBezTo>
                  <a:cubicBezTo>
                    <a:pt x="4406" y="3667"/>
                    <a:pt x="4406" y="3816"/>
                    <a:pt x="4490" y="3971"/>
                  </a:cubicBezTo>
                  <a:cubicBezTo>
                    <a:pt x="4579" y="4162"/>
                    <a:pt x="4663" y="4347"/>
                    <a:pt x="4639" y="4562"/>
                  </a:cubicBezTo>
                  <a:cubicBezTo>
                    <a:pt x="4633" y="4651"/>
                    <a:pt x="4669" y="4729"/>
                    <a:pt x="4728" y="4788"/>
                  </a:cubicBezTo>
                  <a:cubicBezTo>
                    <a:pt x="4788" y="4848"/>
                    <a:pt x="4842" y="4913"/>
                    <a:pt x="4901" y="4967"/>
                  </a:cubicBezTo>
                  <a:cubicBezTo>
                    <a:pt x="5021" y="5068"/>
                    <a:pt x="4997" y="5206"/>
                    <a:pt x="4943" y="5331"/>
                  </a:cubicBezTo>
                  <a:cubicBezTo>
                    <a:pt x="4901" y="5450"/>
                    <a:pt x="4818" y="5498"/>
                    <a:pt x="4675" y="5504"/>
                  </a:cubicBezTo>
                  <a:cubicBezTo>
                    <a:pt x="4567" y="5504"/>
                    <a:pt x="4478" y="5557"/>
                    <a:pt x="4377" y="5593"/>
                  </a:cubicBezTo>
                  <a:cubicBezTo>
                    <a:pt x="4192" y="5665"/>
                    <a:pt x="4007" y="5742"/>
                    <a:pt x="3810" y="5796"/>
                  </a:cubicBezTo>
                  <a:cubicBezTo>
                    <a:pt x="3619" y="5844"/>
                    <a:pt x="3435" y="5844"/>
                    <a:pt x="3238" y="5778"/>
                  </a:cubicBezTo>
                  <a:cubicBezTo>
                    <a:pt x="3178" y="5754"/>
                    <a:pt x="3113" y="5736"/>
                    <a:pt x="3053" y="5712"/>
                  </a:cubicBezTo>
                  <a:cubicBezTo>
                    <a:pt x="2976" y="5689"/>
                    <a:pt x="2904" y="5653"/>
                    <a:pt x="2827" y="5653"/>
                  </a:cubicBezTo>
                  <a:cubicBezTo>
                    <a:pt x="2528" y="5653"/>
                    <a:pt x="2242" y="5545"/>
                    <a:pt x="1944" y="5647"/>
                  </a:cubicBezTo>
                  <a:cubicBezTo>
                    <a:pt x="1837" y="5677"/>
                    <a:pt x="1747" y="5659"/>
                    <a:pt x="1652" y="5623"/>
                  </a:cubicBezTo>
                  <a:cubicBezTo>
                    <a:pt x="1515" y="5563"/>
                    <a:pt x="1372" y="5504"/>
                    <a:pt x="1217" y="5534"/>
                  </a:cubicBezTo>
                  <a:cubicBezTo>
                    <a:pt x="1151" y="5545"/>
                    <a:pt x="1115" y="5498"/>
                    <a:pt x="1074" y="5456"/>
                  </a:cubicBezTo>
                  <a:cubicBezTo>
                    <a:pt x="972" y="5337"/>
                    <a:pt x="883" y="5218"/>
                    <a:pt x="788" y="5098"/>
                  </a:cubicBezTo>
                  <a:cubicBezTo>
                    <a:pt x="764" y="5068"/>
                    <a:pt x="758" y="5039"/>
                    <a:pt x="758" y="5009"/>
                  </a:cubicBezTo>
                  <a:cubicBezTo>
                    <a:pt x="758" y="4800"/>
                    <a:pt x="674" y="4633"/>
                    <a:pt x="537" y="4472"/>
                  </a:cubicBezTo>
                  <a:cubicBezTo>
                    <a:pt x="442" y="4365"/>
                    <a:pt x="388" y="4222"/>
                    <a:pt x="323" y="4085"/>
                  </a:cubicBezTo>
                  <a:cubicBezTo>
                    <a:pt x="293" y="4037"/>
                    <a:pt x="299" y="3983"/>
                    <a:pt x="299" y="3924"/>
                  </a:cubicBezTo>
                  <a:cubicBezTo>
                    <a:pt x="317" y="3745"/>
                    <a:pt x="269" y="3578"/>
                    <a:pt x="162" y="3447"/>
                  </a:cubicBezTo>
                  <a:cubicBezTo>
                    <a:pt x="138" y="3417"/>
                    <a:pt x="114" y="3375"/>
                    <a:pt x="102" y="3351"/>
                  </a:cubicBezTo>
                  <a:cubicBezTo>
                    <a:pt x="18" y="3208"/>
                    <a:pt x="1" y="3065"/>
                    <a:pt x="84" y="2922"/>
                  </a:cubicBezTo>
                  <a:cubicBezTo>
                    <a:pt x="168" y="2791"/>
                    <a:pt x="251" y="2648"/>
                    <a:pt x="352" y="2529"/>
                  </a:cubicBezTo>
                  <a:cubicBezTo>
                    <a:pt x="466" y="2409"/>
                    <a:pt x="501" y="2248"/>
                    <a:pt x="567" y="2099"/>
                  </a:cubicBezTo>
                  <a:cubicBezTo>
                    <a:pt x="644" y="1921"/>
                    <a:pt x="740" y="1760"/>
                    <a:pt x="877" y="1628"/>
                  </a:cubicBezTo>
                  <a:cubicBezTo>
                    <a:pt x="937" y="1563"/>
                    <a:pt x="978" y="1485"/>
                    <a:pt x="1026" y="1414"/>
                  </a:cubicBezTo>
                  <a:cubicBezTo>
                    <a:pt x="1068" y="1312"/>
                    <a:pt x="1121" y="1223"/>
                    <a:pt x="1187" y="1146"/>
                  </a:cubicBezTo>
                  <a:cubicBezTo>
                    <a:pt x="1330" y="967"/>
                    <a:pt x="1414" y="746"/>
                    <a:pt x="1515" y="549"/>
                  </a:cubicBezTo>
                  <a:cubicBezTo>
                    <a:pt x="1515" y="537"/>
                    <a:pt x="1521" y="537"/>
                    <a:pt x="1521" y="531"/>
                  </a:cubicBezTo>
                  <a:cubicBezTo>
                    <a:pt x="1521" y="257"/>
                    <a:pt x="1747" y="209"/>
                    <a:pt x="1938" y="168"/>
                  </a:cubicBezTo>
                  <a:cubicBezTo>
                    <a:pt x="2117" y="132"/>
                    <a:pt x="2296" y="84"/>
                    <a:pt x="2475" y="49"/>
                  </a:cubicBezTo>
                  <a:cubicBezTo>
                    <a:pt x="2678" y="1"/>
                    <a:pt x="2892" y="19"/>
                    <a:pt x="3095" y="102"/>
                  </a:cubicBezTo>
                  <a:cubicBezTo>
                    <a:pt x="3500" y="263"/>
                    <a:pt x="3810" y="531"/>
                    <a:pt x="4085" y="859"/>
                  </a:cubicBezTo>
                  <a:cubicBezTo>
                    <a:pt x="4144" y="925"/>
                    <a:pt x="4198" y="1002"/>
                    <a:pt x="4275" y="1056"/>
                  </a:cubicBezTo>
                  <a:cubicBezTo>
                    <a:pt x="4550" y="1241"/>
                    <a:pt x="4711" y="1515"/>
                    <a:pt x="4860" y="1807"/>
                  </a:cubicBezTo>
                  <a:cubicBezTo>
                    <a:pt x="4931" y="1932"/>
                    <a:pt x="4979" y="2070"/>
                    <a:pt x="4991" y="2219"/>
                  </a:cubicBezTo>
                  <a:cubicBezTo>
                    <a:pt x="4991" y="2326"/>
                    <a:pt x="4961" y="2445"/>
                    <a:pt x="4746" y="2529"/>
                  </a:cubicBezTo>
                  <a:close/>
                  <a:moveTo>
                    <a:pt x="2260" y="3608"/>
                  </a:moveTo>
                  <a:cubicBezTo>
                    <a:pt x="2278" y="3369"/>
                    <a:pt x="2153" y="3185"/>
                    <a:pt x="2040" y="2994"/>
                  </a:cubicBezTo>
                  <a:cubicBezTo>
                    <a:pt x="2022" y="2964"/>
                    <a:pt x="1986" y="2934"/>
                    <a:pt x="1950" y="2922"/>
                  </a:cubicBezTo>
                  <a:cubicBezTo>
                    <a:pt x="1741" y="2863"/>
                    <a:pt x="1533" y="2863"/>
                    <a:pt x="1348" y="3000"/>
                  </a:cubicBezTo>
                  <a:cubicBezTo>
                    <a:pt x="1241" y="3071"/>
                    <a:pt x="1151" y="3161"/>
                    <a:pt x="1121" y="3298"/>
                  </a:cubicBezTo>
                  <a:cubicBezTo>
                    <a:pt x="1032" y="3661"/>
                    <a:pt x="1217" y="4037"/>
                    <a:pt x="1563" y="4186"/>
                  </a:cubicBezTo>
                  <a:cubicBezTo>
                    <a:pt x="1718" y="4252"/>
                    <a:pt x="1896" y="4234"/>
                    <a:pt x="2016" y="4138"/>
                  </a:cubicBezTo>
                  <a:cubicBezTo>
                    <a:pt x="2189" y="4013"/>
                    <a:pt x="2290" y="3834"/>
                    <a:pt x="2260" y="360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43"/>
            <p:cNvSpPr/>
            <p:nvPr/>
          </p:nvSpPr>
          <p:spPr>
            <a:xfrm>
              <a:off x="7194129" y="875807"/>
              <a:ext cx="179607" cy="377376"/>
            </a:xfrm>
            <a:custGeom>
              <a:rect b="b" l="l" r="r" t="t"/>
              <a:pathLst>
                <a:path extrusionOk="0" h="4776" w="2273">
                  <a:moveTo>
                    <a:pt x="2153" y="2379"/>
                  </a:moveTo>
                  <a:cubicBezTo>
                    <a:pt x="1855" y="2349"/>
                    <a:pt x="1825" y="2355"/>
                    <a:pt x="1789" y="2528"/>
                  </a:cubicBezTo>
                  <a:cubicBezTo>
                    <a:pt x="1897" y="2463"/>
                    <a:pt x="1897" y="2463"/>
                    <a:pt x="2141" y="2510"/>
                  </a:cubicBezTo>
                  <a:cubicBezTo>
                    <a:pt x="2123" y="2600"/>
                    <a:pt x="2099" y="2689"/>
                    <a:pt x="2123" y="2791"/>
                  </a:cubicBezTo>
                  <a:cubicBezTo>
                    <a:pt x="2147" y="2868"/>
                    <a:pt x="2165" y="2957"/>
                    <a:pt x="2123" y="3059"/>
                  </a:cubicBezTo>
                  <a:cubicBezTo>
                    <a:pt x="1956" y="3017"/>
                    <a:pt x="1807" y="2910"/>
                    <a:pt x="1587" y="2928"/>
                  </a:cubicBezTo>
                  <a:cubicBezTo>
                    <a:pt x="1736" y="3035"/>
                    <a:pt x="1855" y="3124"/>
                    <a:pt x="1980" y="3190"/>
                  </a:cubicBezTo>
                  <a:cubicBezTo>
                    <a:pt x="2040" y="3220"/>
                    <a:pt x="2069" y="3244"/>
                    <a:pt x="2063" y="3309"/>
                  </a:cubicBezTo>
                  <a:cubicBezTo>
                    <a:pt x="2058" y="3405"/>
                    <a:pt x="2046" y="3506"/>
                    <a:pt x="2040" y="3613"/>
                  </a:cubicBezTo>
                  <a:cubicBezTo>
                    <a:pt x="1885" y="3577"/>
                    <a:pt x="1742" y="3572"/>
                    <a:pt x="1563" y="3548"/>
                  </a:cubicBezTo>
                  <a:cubicBezTo>
                    <a:pt x="1658" y="3643"/>
                    <a:pt x="1759" y="3673"/>
                    <a:pt x="1837" y="3697"/>
                  </a:cubicBezTo>
                  <a:cubicBezTo>
                    <a:pt x="1968" y="3732"/>
                    <a:pt x="2004" y="3810"/>
                    <a:pt x="1986" y="3923"/>
                  </a:cubicBezTo>
                  <a:cubicBezTo>
                    <a:pt x="1980" y="3971"/>
                    <a:pt x="1986" y="4025"/>
                    <a:pt x="1980" y="4072"/>
                  </a:cubicBezTo>
                  <a:cubicBezTo>
                    <a:pt x="1956" y="4174"/>
                    <a:pt x="1891" y="4203"/>
                    <a:pt x="1789" y="4162"/>
                  </a:cubicBezTo>
                  <a:cubicBezTo>
                    <a:pt x="1658" y="4102"/>
                    <a:pt x="1527" y="4078"/>
                    <a:pt x="1384" y="4108"/>
                  </a:cubicBezTo>
                  <a:cubicBezTo>
                    <a:pt x="1527" y="4162"/>
                    <a:pt x="1670" y="4233"/>
                    <a:pt x="1801" y="4311"/>
                  </a:cubicBezTo>
                  <a:cubicBezTo>
                    <a:pt x="1861" y="4341"/>
                    <a:pt x="1885" y="4376"/>
                    <a:pt x="1867" y="4436"/>
                  </a:cubicBezTo>
                  <a:cubicBezTo>
                    <a:pt x="1861" y="4478"/>
                    <a:pt x="1861" y="4525"/>
                    <a:pt x="1849" y="4567"/>
                  </a:cubicBezTo>
                  <a:cubicBezTo>
                    <a:pt x="1807" y="4770"/>
                    <a:pt x="1795" y="4776"/>
                    <a:pt x="1587" y="4740"/>
                  </a:cubicBezTo>
                  <a:cubicBezTo>
                    <a:pt x="1420" y="4710"/>
                    <a:pt x="1271" y="4645"/>
                    <a:pt x="1110" y="4615"/>
                  </a:cubicBezTo>
                  <a:cubicBezTo>
                    <a:pt x="990" y="4591"/>
                    <a:pt x="865" y="4591"/>
                    <a:pt x="746" y="4585"/>
                  </a:cubicBezTo>
                  <a:cubicBezTo>
                    <a:pt x="698" y="4585"/>
                    <a:pt x="656" y="4591"/>
                    <a:pt x="609" y="4579"/>
                  </a:cubicBezTo>
                  <a:cubicBezTo>
                    <a:pt x="454" y="4519"/>
                    <a:pt x="299" y="4561"/>
                    <a:pt x="150" y="4615"/>
                  </a:cubicBezTo>
                  <a:cubicBezTo>
                    <a:pt x="108" y="4627"/>
                    <a:pt x="60" y="4657"/>
                    <a:pt x="30" y="4615"/>
                  </a:cubicBezTo>
                  <a:cubicBezTo>
                    <a:pt x="1" y="4567"/>
                    <a:pt x="19" y="4508"/>
                    <a:pt x="48" y="4472"/>
                  </a:cubicBezTo>
                  <a:cubicBezTo>
                    <a:pt x="102" y="4406"/>
                    <a:pt x="185" y="4376"/>
                    <a:pt x="269" y="4370"/>
                  </a:cubicBezTo>
                  <a:cubicBezTo>
                    <a:pt x="406" y="4353"/>
                    <a:pt x="549" y="4317"/>
                    <a:pt x="674" y="4233"/>
                  </a:cubicBezTo>
                  <a:cubicBezTo>
                    <a:pt x="752" y="4180"/>
                    <a:pt x="764" y="4108"/>
                    <a:pt x="722" y="4043"/>
                  </a:cubicBezTo>
                  <a:cubicBezTo>
                    <a:pt x="662" y="3959"/>
                    <a:pt x="507" y="3911"/>
                    <a:pt x="406" y="3965"/>
                  </a:cubicBezTo>
                  <a:cubicBezTo>
                    <a:pt x="394" y="3971"/>
                    <a:pt x="376" y="3989"/>
                    <a:pt x="364" y="3989"/>
                  </a:cubicBezTo>
                  <a:cubicBezTo>
                    <a:pt x="329" y="4001"/>
                    <a:pt x="287" y="4054"/>
                    <a:pt x="251" y="4001"/>
                  </a:cubicBezTo>
                  <a:cubicBezTo>
                    <a:pt x="215" y="3953"/>
                    <a:pt x="251" y="3870"/>
                    <a:pt x="317" y="3846"/>
                  </a:cubicBezTo>
                  <a:cubicBezTo>
                    <a:pt x="370" y="3822"/>
                    <a:pt x="430" y="3816"/>
                    <a:pt x="484" y="3822"/>
                  </a:cubicBezTo>
                  <a:cubicBezTo>
                    <a:pt x="639" y="3864"/>
                    <a:pt x="746" y="3744"/>
                    <a:pt x="871" y="3703"/>
                  </a:cubicBezTo>
                  <a:cubicBezTo>
                    <a:pt x="925" y="3691"/>
                    <a:pt x="913" y="3613"/>
                    <a:pt x="865" y="3583"/>
                  </a:cubicBezTo>
                  <a:cubicBezTo>
                    <a:pt x="806" y="3548"/>
                    <a:pt x="746" y="3512"/>
                    <a:pt x="662" y="3524"/>
                  </a:cubicBezTo>
                  <a:cubicBezTo>
                    <a:pt x="597" y="3542"/>
                    <a:pt x="531" y="3536"/>
                    <a:pt x="460" y="3536"/>
                  </a:cubicBezTo>
                  <a:cubicBezTo>
                    <a:pt x="430" y="3536"/>
                    <a:pt x="388" y="3542"/>
                    <a:pt x="388" y="3488"/>
                  </a:cubicBezTo>
                  <a:cubicBezTo>
                    <a:pt x="388" y="3446"/>
                    <a:pt x="418" y="3387"/>
                    <a:pt x="466" y="3405"/>
                  </a:cubicBezTo>
                  <a:cubicBezTo>
                    <a:pt x="627" y="3476"/>
                    <a:pt x="734" y="3339"/>
                    <a:pt x="877" y="3315"/>
                  </a:cubicBezTo>
                  <a:cubicBezTo>
                    <a:pt x="913" y="3309"/>
                    <a:pt x="955" y="3297"/>
                    <a:pt x="961" y="3244"/>
                  </a:cubicBezTo>
                  <a:cubicBezTo>
                    <a:pt x="967" y="3190"/>
                    <a:pt x="931" y="3160"/>
                    <a:pt x="895" y="3136"/>
                  </a:cubicBezTo>
                  <a:cubicBezTo>
                    <a:pt x="811" y="3077"/>
                    <a:pt x="716" y="3095"/>
                    <a:pt x="615" y="3106"/>
                  </a:cubicBezTo>
                  <a:cubicBezTo>
                    <a:pt x="567" y="3118"/>
                    <a:pt x="496" y="3148"/>
                    <a:pt x="484" y="3065"/>
                  </a:cubicBezTo>
                  <a:cubicBezTo>
                    <a:pt x="478" y="2987"/>
                    <a:pt x="525" y="2951"/>
                    <a:pt x="585" y="2940"/>
                  </a:cubicBezTo>
                  <a:cubicBezTo>
                    <a:pt x="674" y="2922"/>
                    <a:pt x="764" y="2916"/>
                    <a:pt x="847" y="2898"/>
                  </a:cubicBezTo>
                  <a:cubicBezTo>
                    <a:pt x="913" y="2892"/>
                    <a:pt x="984" y="2886"/>
                    <a:pt x="1044" y="2850"/>
                  </a:cubicBezTo>
                  <a:cubicBezTo>
                    <a:pt x="1092" y="2820"/>
                    <a:pt x="1122" y="2773"/>
                    <a:pt x="1116" y="2713"/>
                  </a:cubicBezTo>
                  <a:cubicBezTo>
                    <a:pt x="1110" y="2653"/>
                    <a:pt x="1062" y="2618"/>
                    <a:pt x="1002" y="2600"/>
                  </a:cubicBezTo>
                  <a:cubicBezTo>
                    <a:pt x="943" y="2588"/>
                    <a:pt x="883" y="2588"/>
                    <a:pt x="823" y="2612"/>
                  </a:cubicBezTo>
                  <a:cubicBezTo>
                    <a:pt x="782" y="2624"/>
                    <a:pt x="734" y="2630"/>
                    <a:pt x="692" y="2624"/>
                  </a:cubicBezTo>
                  <a:cubicBezTo>
                    <a:pt x="645" y="2618"/>
                    <a:pt x="615" y="2594"/>
                    <a:pt x="615" y="2552"/>
                  </a:cubicBezTo>
                  <a:cubicBezTo>
                    <a:pt x="615" y="2504"/>
                    <a:pt x="645" y="2480"/>
                    <a:pt x="692" y="2475"/>
                  </a:cubicBezTo>
                  <a:cubicBezTo>
                    <a:pt x="704" y="2475"/>
                    <a:pt x="728" y="2469"/>
                    <a:pt x="746" y="2469"/>
                  </a:cubicBezTo>
                  <a:cubicBezTo>
                    <a:pt x="877" y="2528"/>
                    <a:pt x="990" y="2439"/>
                    <a:pt x="1110" y="2415"/>
                  </a:cubicBezTo>
                  <a:cubicBezTo>
                    <a:pt x="1181" y="2403"/>
                    <a:pt x="1253" y="2296"/>
                    <a:pt x="1241" y="2242"/>
                  </a:cubicBezTo>
                  <a:cubicBezTo>
                    <a:pt x="1229" y="2182"/>
                    <a:pt x="1145" y="2123"/>
                    <a:pt x="1056" y="2135"/>
                  </a:cubicBezTo>
                  <a:cubicBezTo>
                    <a:pt x="984" y="2135"/>
                    <a:pt x="913" y="2147"/>
                    <a:pt x="841" y="2153"/>
                  </a:cubicBezTo>
                  <a:cubicBezTo>
                    <a:pt x="776" y="2165"/>
                    <a:pt x="728" y="2141"/>
                    <a:pt x="722" y="2075"/>
                  </a:cubicBezTo>
                  <a:cubicBezTo>
                    <a:pt x="716" y="2004"/>
                    <a:pt x="758" y="1932"/>
                    <a:pt x="823" y="1932"/>
                  </a:cubicBezTo>
                  <a:cubicBezTo>
                    <a:pt x="955" y="1938"/>
                    <a:pt x="1062" y="1896"/>
                    <a:pt x="1175" y="1837"/>
                  </a:cubicBezTo>
                  <a:cubicBezTo>
                    <a:pt x="1247" y="1807"/>
                    <a:pt x="1300" y="1765"/>
                    <a:pt x="1294" y="1676"/>
                  </a:cubicBezTo>
                  <a:cubicBezTo>
                    <a:pt x="1288" y="1628"/>
                    <a:pt x="1181" y="1550"/>
                    <a:pt x="1116" y="1550"/>
                  </a:cubicBezTo>
                  <a:cubicBezTo>
                    <a:pt x="1032" y="1550"/>
                    <a:pt x="955" y="1568"/>
                    <a:pt x="871" y="1568"/>
                  </a:cubicBezTo>
                  <a:cubicBezTo>
                    <a:pt x="835" y="1568"/>
                    <a:pt x="788" y="1586"/>
                    <a:pt x="764" y="1538"/>
                  </a:cubicBezTo>
                  <a:cubicBezTo>
                    <a:pt x="752" y="1491"/>
                    <a:pt x="788" y="1461"/>
                    <a:pt x="811" y="1431"/>
                  </a:cubicBezTo>
                  <a:cubicBezTo>
                    <a:pt x="865" y="1366"/>
                    <a:pt x="931" y="1336"/>
                    <a:pt x="1002" y="1318"/>
                  </a:cubicBezTo>
                  <a:cubicBezTo>
                    <a:pt x="1062" y="1306"/>
                    <a:pt x="1122" y="1300"/>
                    <a:pt x="1181" y="1282"/>
                  </a:cubicBezTo>
                  <a:cubicBezTo>
                    <a:pt x="1235" y="1270"/>
                    <a:pt x="1288" y="1246"/>
                    <a:pt x="1282" y="1187"/>
                  </a:cubicBezTo>
                  <a:cubicBezTo>
                    <a:pt x="1282" y="1127"/>
                    <a:pt x="1253" y="1068"/>
                    <a:pt x="1181" y="1044"/>
                  </a:cubicBezTo>
                  <a:cubicBezTo>
                    <a:pt x="1116" y="1014"/>
                    <a:pt x="1050" y="1020"/>
                    <a:pt x="990" y="1038"/>
                  </a:cubicBezTo>
                  <a:cubicBezTo>
                    <a:pt x="913" y="1062"/>
                    <a:pt x="841" y="1062"/>
                    <a:pt x="788" y="1002"/>
                  </a:cubicBezTo>
                  <a:cubicBezTo>
                    <a:pt x="758" y="960"/>
                    <a:pt x="841" y="895"/>
                    <a:pt x="955" y="871"/>
                  </a:cubicBezTo>
                  <a:cubicBezTo>
                    <a:pt x="1020" y="859"/>
                    <a:pt x="1092" y="853"/>
                    <a:pt x="1163" y="835"/>
                  </a:cubicBezTo>
                  <a:cubicBezTo>
                    <a:pt x="1282" y="799"/>
                    <a:pt x="1312" y="722"/>
                    <a:pt x="1229" y="626"/>
                  </a:cubicBezTo>
                  <a:cubicBezTo>
                    <a:pt x="1199" y="591"/>
                    <a:pt x="1151" y="567"/>
                    <a:pt x="1110" y="537"/>
                  </a:cubicBezTo>
                  <a:cubicBezTo>
                    <a:pt x="1163" y="412"/>
                    <a:pt x="1253" y="388"/>
                    <a:pt x="1348" y="376"/>
                  </a:cubicBezTo>
                  <a:cubicBezTo>
                    <a:pt x="1467" y="352"/>
                    <a:pt x="1551" y="316"/>
                    <a:pt x="1593" y="173"/>
                  </a:cubicBezTo>
                  <a:cubicBezTo>
                    <a:pt x="1628" y="60"/>
                    <a:pt x="1771" y="0"/>
                    <a:pt x="1908" y="6"/>
                  </a:cubicBezTo>
                  <a:cubicBezTo>
                    <a:pt x="2040" y="18"/>
                    <a:pt x="2046" y="24"/>
                    <a:pt x="2069" y="143"/>
                  </a:cubicBezTo>
                  <a:cubicBezTo>
                    <a:pt x="2075" y="185"/>
                    <a:pt x="2075" y="233"/>
                    <a:pt x="2075" y="275"/>
                  </a:cubicBezTo>
                  <a:cubicBezTo>
                    <a:pt x="2063" y="483"/>
                    <a:pt x="2123" y="692"/>
                    <a:pt x="2135" y="901"/>
                  </a:cubicBezTo>
                  <a:cubicBezTo>
                    <a:pt x="2147" y="954"/>
                    <a:pt x="2159" y="990"/>
                    <a:pt x="2075" y="996"/>
                  </a:cubicBezTo>
                  <a:cubicBezTo>
                    <a:pt x="2028" y="1008"/>
                    <a:pt x="2034" y="1073"/>
                    <a:pt x="2063" y="1085"/>
                  </a:cubicBezTo>
                  <a:cubicBezTo>
                    <a:pt x="2272" y="1217"/>
                    <a:pt x="2153" y="1407"/>
                    <a:pt x="2189" y="1580"/>
                  </a:cubicBezTo>
                  <a:cubicBezTo>
                    <a:pt x="2069" y="1586"/>
                    <a:pt x="1956" y="1491"/>
                    <a:pt x="1855" y="1610"/>
                  </a:cubicBezTo>
                  <a:cubicBezTo>
                    <a:pt x="1950" y="1646"/>
                    <a:pt x="2040" y="1682"/>
                    <a:pt x="2129" y="1723"/>
                  </a:cubicBezTo>
                  <a:cubicBezTo>
                    <a:pt x="2165" y="1735"/>
                    <a:pt x="2207" y="1759"/>
                    <a:pt x="2189" y="1801"/>
                  </a:cubicBezTo>
                  <a:cubicBezTo>
                    <a:pt x="2129" y="1974"/>
                    <a:pt x="2177" y="2147"/>
                    <a:pt x="2159" y="2320"/>
                  </a:cubicBezTo>
                  <a:cubicBezTo>
                    <a:pt x="2171" y="2349"/>
                    <a:pt x="2159" y="2361"/>
                    <a:pt x="2153" y="237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43"/>
            <p:cNvSpPr/>
            <p:nvPr/>
          </p:nvSpPr>
          <p:spPr>
            <a:xfrm>
              <a:off x="7113611" y="1294602"/>
              <a:ext cx="214374" cy="352012"/>
            </a:xfrm>
            <a:custGeom>
              <a:rect b="b" l="l" r="r" t="t"/>
              <a:pathLst>
                <a:path extrusionOk="0" h="4455" w="2713">
                  <a:moveTo>
                    <a:pt x="340" y="4454"/>
                  </a:moveTo>
                  <a:cubicBezTo>
                    <a:pt x="149" y="4305"/>
                    <a:pt x="60" y="4114"/>
                    <a:pt x="36" y="3888"/>
                  </a:cubicBezTo>
                  <a:cubicBezTo>
                    <a:pt x="0" y="3548"/>
                    <a:pt x="6" y="3202"/>
                    <a:pt x="72" y="2862"/>
                  </a:cubicBezTo>
                  <a:cubicBezTo>
                    <a:pt x="102" y="2737"/>
                    <a:pt x="102" y="2600"/>
                    <a:pt x="119" y="2469"/>
                  </a:cubicBezTo>
                  <a:cubicBezTo>
                    <a:pt x="155" y="2099"/>
                    <a:pt x="185" y="1735"/>
                    <a:pt x="280" y="1384"/>
                  </a:cubicBezTo>
                  <a:cubicBezTo>
                    <a:pt x="310" y="1264"/>
                    <a:pt x="328" y="1133"/>
                    <a:pt x="310" y="1008"/>
                  </a:cubicBezTo>
                  <a:cubicBezTo>
                    <a:pt x="298" y="877"/>
                    <a:pt x="334" y="770"/>
                    <a:pt x="435" y="692"/>
                  </a:cubicBezTo>
                  <a:cubicBezTo>
                    <a:pt x="614" y="549"/>
                    <a:pt x="722" y="370"/>
                    <a:pt x="787" y="161"/>
                  </a:cubicBezTo>
                  <a:cubicBezTo>
                    <a:pt x="811" y="102"/>
                    <a:pt x="811" y="42"/>
                    <a:pt x="865" y="0"/>
                  </a:cubicBezTo>
                  <a:cubicBezTo>
                    <a:pt x="936" y="24"/>
                    <a:pt x="960" y="90"/>
                    <a:pt x="990" y="150"/>
                  </a:cubicBezTo>
                  <a:cubicBezTo>
                    <a:pt x="1020" y="209"/>
                    <a:pt x="1032" y="275"/>
                    <a:pt x="1079" y="328"/>
                  </a:cubicBezTo>
                  <a:cubicBezTo>
                    <a:pt x="1169" y="442"/>
                    <a:pt x="1258" y="477"/>
                    <a:pt x="1383" y="412"/>
                  </a:cubicBezTo>
                  <a:cubicBezTo>
                    <a:pt x="1509" y="340"/>
                    <a:pt x="1652" y="334"/>
                    <a:pt x="1789" y="328"/>
                  </a:cubicBezTo>
                  <a:cubicBezTo>
                    <a:pt x="1944" y="328"/>
                    <a:pt x="2075" y="275"/>
                    <a:pt x="2206" y="185"/>
                  </a:cubicBezTo>
                  <a:cubicBezTo>
                    <a:pt x="2397" y="54"/>
                    <a:pt x="2606" y="114"/>
                    <a:pt x="2671" y="322"/>
                  </a:cubicBezTo>
                  <a:cubicBezTo>
                    <a:pt x="2689" y="370"/>
                    <a:pt x="2713" y="430"/>
                    <a:pt x="2659" y="477"/>
                  </a:cubicBezTo>
                  <a:cubicBezTo>
                    <a:pt x="2612" y="519"/>
                    <a:pt x="2546" y="537"/>
                    <a:pt x="2486" y="507"/>
                  </a:cubicBezTo>
                  <a:cubicBezTo>
                    <a:pt x="2254" y="388"/>
                    <a:pt x="2057" y="460"/>
                    <a:pt x="1854" y="591"/>
                  </a:cubicBezTo>
                  <a:cubicBezTo>
                    <a:pt x="1532" y="793"/>
                    <a:pt x="1330" y="1092"/>
                    <a:pt x="1193" y="1437"/>
                  </a:cubicBezTo>
                  <a:cubicBezTo>
                    <a:pt x="1115" y="1634"/>
                    <a:pt x="1049" y="1819"/>
                    <a:pt x="990" y="2016"/>
                  </a:cubicBezTo>
                  <a:cubicBezTo>
                    <a:pt x="871" y="2427"/>
                    <a:pt x="745" y="2838"/>
                    <a:pt x="614" y="3238"/>
                  </a:cubicBezTo>
                  <a:cubicBezTo>
                    <a:pt x="525" y="3536"/>
                    <a:pt x="465" y="3846"/>
                    <a:pt x="423" y="4150"/>
                  </a:cubicBezTo>
                  <a:cubicBezTo>
                    <a:pt x="418" y="4263"/>
                    <a:pt x="400" y="4353"/>
                    <a:pt x="340" y="445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43"/>
            <p:cNvSpPr/>
            <p:nvPr/>
          </p:nvSpPr>
          <p:spPr>
            <a:xfrm>
              <a:off x="7258686" y="1980556"/>
              <a:ext cx="201258" cy="191295"/>
            </a:xfrm>
            <a:custGeom>
              <a:rect b="b" l="l" r="r" t="t"/>
              <a:pathLst>
                <a:path extrusionOk="0" h="2421" w="2547">
                  <a:moveTo>
                    <a:pt x="346" y="1139"/>
                  </a:moveTo>
                  <a:cubicBezTo>
                    <a:pt x="352" y="1109"/>
                    <a:pt x="358" y="1079"/>
                    <a:pt x="322" y="1073"/>
                  </a:cubicBezTo>
                  <a:cubicBezTo>
                    <a:pt x="293" y="1067"/>
                    <a:pt x="257" y="1073"/>
                    <a:pt x="227" y="1073"/>
                  </a:cubicBezTo>
                  <a:cubicBezTo>
                    <a:pt x="144" y="1073"/>
                    <a:pt x="108" y="1043"/>
                    <a:pt x="102" y="954"/>
                  </a:cubicBezTo>
                  <a:cubicBezTo>
                    <a:pt x="90" y="865"/>
                    <a:pt x="78" y="781"/>
                    <a:pt x="60" y="692"/>
                  </a:cubicBezTo>
                  <a:cubicBezTo>
                    <a:pt x="54" y="626"/>
                    <a:pt x="78" y="590"/>
                    <a:pt x="150" y="560"/>
                  </a:cubicBezTo>
                  <a:cubicBezTo>
                    <a:pt x="293" y="507"/>
                    <a:pt x="436" y="447"/>
                    <a:pt x="567" y="376"/>
                  </a:cubicBezTo>
                  <a:cubicBezTo>
                    <a:pt x="626" y="346"/>
                    <a:pt x="650" y="382"/>
                    <a:pt x="680" y="411"/>
                  </a:cubicBezTo>
                  <a:cubicBezTo>
                    <a:pt x="823" y="543"/>
                    <a:pt x="954" y="680"/>
                    <a:pt x="1097" y="811"/>
                  </a:cubicBezTo>
                  <a:cubicBezTo>
                    <a:pt x="1181" y="894"/>
                    <a:pt x="1270" y="972"/>
                    <a:pt x="1378" y="1014"/>
                  </a:cubicBezTo>
                  <a:cubicBezTo>
                    <a:pt x="1479" y="1061"/>
                    <a:pt x="1574" y="1079"/>
                    <a:pt x="1676" y="1014"/>
                  </a:cubicBezTo>
                  <a:cubicBezTo>
                    <a:pt x="1861" y="894"/>
                    <a:pt x="1849" y="680"/>
                    <a:pt x="1670" y="560"/>
                  </a:cubicBezTo>
                  <a:cubicBezTo>
                    <a:pt x="1461" y="423"/>
                    <a:pt x="1300" y="239"/>
                    <a:pt x="1127" y="60"/>
                  </a:cubicBezTo>
                  <a:cubicBezTo>
                    <a:pt x="1121" y="54"/>
                    <a:pt x="1127" y="30"/>
                    <a:pt x="1127" y="0"/>
                  </a:cubicBezTo>
                  <a:cubicBezTo>
                    <a:pt x="1306" y="78"/>
                    <a:pt x="1455" y="197"/>
                    <a:pt x="1610" y="292"/>
                  </a:cubicBezTo>
                  <a:cubicBezTo>
                    <a:pt x="1801" y="405"/>
                    <a:pt x="1962" y="543"/>
                    <a:pt x="2129" y="686"/>
                  </a:cubicBezTo>
                  <a:cubicBezTo>
                    <a:pt x="2200" y="751"/>
                    <a:pt x="2296" y="775"/>
                    <a:pt x="2367" y="859"/>
                  </a:cubicBezTo>
                  <a:cubicBezTo>
                    <a:pt x="2475" y="1008"/>
                    <a:pt x="2469" y="1181"/>
                    <a:pt x="2469" y="1347"/>
                  </a:cubicBezTo>
                  <a:cubicBezTo>
                    <a:pt x="2469" y="1395"/>
                    <a:pt x="2415" y="1401"/>
                    <a:pt x="2379" y="1401"/>
                  </a:cubicBezTo>
                  <a:cubicBezTo>
                    <a:pt x="2290" y="1407"/>
                    <a:pt x="2206" y="1365"/>
                    <a:pt x="2117" y="1359"/>
                  </a:cubicBezTo>
                  <a:cubicBezTo>
                    <a:pt x="2075" y="1347"/>
                    <a:pt x="2028" y="1336"/>
                    <a:pt x="1992" y="1336"/>
                  </a:cubicBezTo>
                  <a:cubicBezTo>
                    <a:pt x="1956" y="1330"/>
                    <a:pt x="1908" y="1330"/>
                    <a:pt x="1896" y="1377"/>
                  </a:cubicBezTo>
                  <a:cubicBezTo>
                    <a:pt x="1878" y="1425"/>
                    <a:pt x="1926" y="1449"/>
                    <a:pt x="1950" y="1479"/>
                  </a:cubicBezTo>
                  <a:cubicBezTo>
                    <a:pt x="1992" y="1520"/>
                    <a:pt x="2057" y="1514"/>
                    <a:pt x="2105" y="1520"/>
                  </a:cubicBezTo>
                  <a:cubicBezTo>
                    <a:pt x="2284" y="1526"/>
                    <a:pt x="2373" y="1657"/>
                    <a:pt x="2439" y="1783"/>
                  </a:cubicBezTo>
                  <a:cubicBezTo>
                    <a:pt x="2504" y="1908"/>
                    <a:pt x="2546" y="2051"/>
                    <a:pt x="2522" y="2212"/>
                  </a:cubicBezTo>
                  <a:cubicBezTo>
                    <a:pt x="2409" y="2140"/>
                    <a:pt x="2320" y="2057"/>
                    <a:pt x="2230" y="1985"/>
                  </a:cubicBezTo>
                  <a:cubicBezTo>
                    <a:pt x="2016" y="1807"/>
                    <a:pt x="1753" y="1747"/>
                    <a:pt x="1485" y="1687"/>
                  </a:cubicBezTo>
                  <a:cubicBezTo>
                    <a:pt x="1372" y="1663"/>
                    <a:pt x="1264" y="1687"/>
                    <a:pt x="1157" y="1723"/>
                  </a:cubicBezTo>
                  <a:cubicBezTo>
                    <a:pt x="948" y="1807"/>
                    <a:pt x="728" y="1872"/>
                    <a:pt x="507" y="1932"/>
                  </a:cubicBezTo>
                  <a:cubicBezTo>
                    <a:pt x="293" y="1991"/>
                    <a:pt x="179" y="2140"/>
                    <a:pt x="84" y="2325"/>
                  </a:cubicBezTo>
                  <a:cubicBezTo>
                    <a:pt x="66" y="2355"/>
                    <a:pt x="66" y="2397"/>
                    <a:pt x="6" y="2421"/>
                  </a:cubicBezTo>
                  <a:cubicBezTo>
                    <a:pt x="24" y="2307"/>
                    <a:pt x="0" y="2212"/>
                    <a:pt x="0" y="2111"/>
                  </a:cubicBezTo>
                  <a:cubicBezTo>
                    <a:pt x="0" y="1979"/>
                    <a:pt x="30" y="1950"/>
                    <a:pt x="155" y="1932"/>
                  </a:cubicBezTo>
                  <a:cubicBezTo>
                    <a:pt x="185" y="1920"/>
                    <a:pt x="209" y="1914"/>
                    <a:pt x="233" y="1884"/>
                  </a:cubicBezTo>
                  <a:cubicBezTo>
                    <a:pt x="138" y="1818"/>
                    <a:pt x="144" y="1711"/>
                    <a:pt x="144" y="1610"/>
                  </a:cubicBezTo>
                  <a:cubicBezTo>
                    <a:pt x="144" y="1544"/>
                    <a:pt x="126" y="1473"/>
                    <a:pt x="126" y="1407"/>
                  </a:cubicBezTo>
                  <a:cubicBezTo>
                    <a:pt x="120" y="1306"/>
                    <a:pt x="150" y="1204"/>
                    <a:pt x="269" y="1175"/>
                  </a:cubicBezTo>
                  <a:cubicBezTo>
                    <a:pt x="299" y="1163"/>
                    <a:pt x="322" y="1151"/>
                    <a:pt x="346" y="1139"/>
                  </a:cubicBezTo>
                  <a:cubicBezTo>
                    <a:pt x="442" y="1181"/>
                    <a:pt x="537" y="1210"/>
                    <a:pt x="638" y="1157"/>
                  </a:cubicBezTo>
                  <a:cubicBezTo>
                    <a:pt x="668" y="1139"/>
                    <a:pt x="716" y="1127"/>
                    <a:pt x="704" y="1079"/>
                  </a:cubicBezTo>
                  <a:cubicBezTo>
                    <a:pt x="686" y="1031"/>
                    <a:pt x="638" y="1031"/>
                    <a:pt x="591" y="1043"/>
                  </a:cubicBezTo>
                  <a:cubicBezTo>
                    <a:pt x="537" y="1067"/>
                    <a:pt x="495" y="1091"/>
                    <a:pt x="442" y="1109"/>
                  </a:cubicBezTo>
                  <a:cubicBezTo>
                    <a:pt x="412" y="1127"/>
                    <a:pt x="388" y="1163"/>
                    <a:pt x="346" y="1139"/>
                  </a:cubicBezTo>
                  <a:close/>
                  <a:moveTo>
                    <a:pt x="734" y="1789"/>
                  </a:moveTo>
                  <a:cubicBezTo>
                    <a:pt x="704" y="1610"/>
                    <a:pt x="686" y="1449"/>
                    <a:pt x="823" y="1306"/>
                  </a:cubicBezTo>
                  <a:cubicBezTo>
                    <a:pt x="847" y="1282"/>
                    <a:pt x="847" y="1240"/>
                    <a:pt x="805" y="1222"/>
                  </a:cubicBezTo>
                  <a:cubicBezTo>
                    <a:pt x="776" y="1204"/>
                    <a:pt x="746" y="1228"/>
                    <a:pt x="740" y="1252"/>
                  </a:cubicBezTo>
                  <a:cubicBezTo>
                    <a:pt x="686" y="1377"/>
                    <a:pt x="609" y="1496"/>
                    <a:pt x="597" y="1640"/>
                  </a:cubicBezTo>
                  <a:cubicBezTo>
                    <a:pt x="591" y="1753"/>
                    <a:pt x="585" y="1753"/>
                    <a:pt x="734" y="1789"/>
                  </a:cubicBezTo>
                  <a:close/>
                  <a:moveTo>
                    <a:pt x="1431" y="1216"/>
                  </a:moveTo>
                  <a:cubicBezTo>
                    <a:pt x="1282" y="1306"/>
                    <a:pt x="1246" y="1455"/>
                    <a:pt x="1223" y="1610"/>
                  </a:cubicBezTo>
                  <a:cubicBezTo>
                    <a:pt x="1312" y="1491"/>
                    <a:pt x="1431" y="1377"/>
                    <a:pt x="1431" y="121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43"/>
            <p:cNvSpPr/>
            <p:nvPr/>
          </p:nvSpPr>
          <p:spPr>
            <a:xfrm>
              <a:off x="7270459" y="1857130"/>
              <a:ext cx="228124" cy="184263"/>
            </a:xfrm>
            <a:custGeom>
              <a:rect b="b" l="l" r="r" t="t"/>
              <a:pathLst>
                <a:path extrusionOk="0" h="2332" w="2887">
                  <a:moveTo>
                    <a:pt x="1" y="0"/>
                  </a:moveTo>
                  <a:cubicBezTo>
                    <a:pt x="108" y="42"/>
                    <a:pt x="179" y="89"/>
                    <a:pt x="227" y="167"/>
                  </a:cubicBezTo>
                  <a:cubicBezTo>
                    <a:pt x="346" y="376"/>
                    <a:pt x="519" y="543"/>
                    <a:pt x="686" y="704"/>
                  </a:cubicBezTo>
                  <a:cubicBezTo>
                    <a:pt x="907" y="924"/>
                    <a:pt x="1121" y="1139"/>
                    <a:pt x="1354" y="1330"/>
                  </a:cubicBezTo>
                  <a:cubicBezTo>
                    <a:pt x="1545" y="1496"/>
                    <a:pt x="1759" y="1640"/>
                    <a:pt x="1992" y="1747"/>
                  </a:cubicBezTo>
                  <a:cubicBezTo>
                    <a:pt x="2075" y="1789"/>
                    <a:pt x="2165" y="1830"/>
                    <a:pt x="2248" y="1878"/>
                  </a:cubicBezTo>
                  <a:cubicBezTo>
                    <a:pt x="2349" y="1926"/>
                    <a:pt x="2457" y="1944"/>
                    <a:pt x="2564" y="1944"/>
                  </a:cubicBezTo>
                  <a:cubicBezTo>
                    <a:pt x="2731" y="1944"/>
                    <a:pt x="2815" y="2009"/>
                    <a:pt x="2856" y="2158"/>
                  </a:cubicBezTo>
                  <a:cubicBezTo>
                    <a:pt x="2886" y="2248"/>
                    <a:pt x="2862" y="2283"/>
                    <a:pt x="2785" y="2301"/>
                  </a:cubicBezTo>
                  <a:cubicBezTo>
                    <a:pt x="2636" y="2331"/>
                    <a:pt x="2487" y="2331"/>
                    <a:pt x="2338" y="2313"/>
                  </a:cubicBezTo>
                  <a:cubicBezTo>
                    <a:pt x="2266" y="2307"/>
                    <a:pt x="2206" y="2277"/>
                    <a:pt x="2159" y="2236"/>
                  </a:cubicBezTo>
                  <a:cubicBezTo>
                    <a:pt x="1902" y="2015"/>
                    <a:pt x="1628" y="1830"/>
                    <a:pt x="1354" y="1657"/>
                  </a:cubicBezTo>
                  <a:cubicBezTo>
                    <a:pt x="1247" y="1592"/>
                    <a:pt x="1133" y="1532"/>
                    <a:pt x="1032" y="1455"/>
                  </a:cubicBezTo>
                  <a:cubicBezTo>
                    <a:pt x="847" y="1324"/>
                    <a:pt x="674" y="1180"/>
                    <a:pt x="501" y="1031"/>
                  </a:cubicBezTo>
                  <a:cubicBezTo>
                    <a:pt x="400" y="942"/>
                    <a:pt x="328" y="829"/>
                    <a:pt x="281" y="704"/>
                  </a:cubicBezTo>
                  <a:cubicBezTo>
                    <a:pt x="221" y="554"/>
                    <a:pt x="150" y="411"/>
                    <a:pt x="84" y="262"/>
                  </a:cubicBezTo>
                  <a:cubicBezTo>
                    <a:pt x="42" y="185"/>
                    <a:pt x="12" y="107"/>
                    <a:pt x="1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43"/>
            <p:cNvSpPr/>
            <p:nvPr/>
          </p:nvSpPr>
          <p:spPr>
            <a:xfrm>
              <a:off x="7203532" y="1746821"/>
              <a:ext cx="191380" cy="117890"/>
            </a:xfrm>
            <a:custGeom>
              <a:rect b="b" l="l" r="r" t="t"/>
              <a:pathLst>
                <a:path extrusionOk="0" h="1492" w="2422">
                  <a:moveTo>
                    <a:pt x="2421" y="1491"/>
                  </a:moveTo>
                  <a:cubicBezTo>
                    <a:pt x="2147" y="1384"/>
                    <a:pt x="1939" y="1223"/>
                    <a:pt x="1694" y="1128"/>
                  </a:cubicBezTo>
                  <a:cubicBezTo>
                    <a:pt x="1462" y="1026"/>
                    <a:pt x="1223" y="931"/>
                    <a:pt x="991" y="836"/>
                  </a:cubicBezTo>
                  <a:cubicBezTo>
                    <a:pt x="830" y="758"/>
                    <a:pt x="657" y="710"/>
                    <a:pt x="508" y="591"/>
                  </a:cubicBezTo>
                  <a:cubicBezTo>
                    <a:pt x="424" y="532"/>
                    <a:pt x="329" y="490"/>
                    <a:pt x="245" y="424"/>
                  </a:cubicBezTo>
                  <a:cubicBezTo>
                    <a:pt x="138" y="335"/>
                    <a:pt x="66" y="233"/>
                    <a:pt x="25" y="96"/>
                  </a:cubicBezTo>
                  <a:cubicBezTo>
                    <a:pt x="1" y="31"/>
                    <a:pt x="25" y="1"/>
                    <a:pt x="96" y="13"/>
                  </a:cubicBezTo>
                  <a:cubicBezTo>
                    <a:pt x="222" y="55"/>
                    <a:pt x="353" y="102"/>
                    <a:pt x="460" y="174"/>
                  </a:cubicBezTo>
                  <a:cubicBezTo>
                    <a:pt x="639" y="275"/>
                    <a:pt x="818" y="400"/>
                    <a:pt x="1014" y="478"/>
                  </a:cubicBezTo>
                  <a:cubicBezTo>
                    <a:pt x="1295" y="591"/>
                    <a:pt x="1557" y="746"/>
                    <a:pt x="1849" y="836"/>
                  </a:cubicBezTo>
                  <a:cubicBezTo>
                    <a:pt x="2004" y="889"/>
                    <a:pt x="2141" y="991"/>
                    <a:pt x="2290" y="1068"/>
                  </a:cubicBezTo>
                  <a:cubicBezTo>
                    <a:pt x="2326" y="1080"/>
                    <a:pt x="2332" y="1116"/>
                    <a:pt x="2338" y="1146"/>
                  </a:cubicBezTo>
                  <a:cubicBezTo>
                    <a:pt x="2368" y="1253"/>
                    <a:pt x="2392" y="1366"/>
                    <a:pt x="2421" y="149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43"/>
            <p:cNvSpPr/>
            <p:nvPr/>
          </p:nvSpPr>
          <p:spPr>
            <a:xfrm>
              <a:off x="7229924" y="1249404"/>
              <a:ext cx="216350" cy="50965"/>
            </a:xfrm>
            <a:custGeom>
              <a:rect b="b" l="l" r="r" t="t"/>
              <a:pathLst>
                <a:path extrusionOk="0" h="645" w="2738">
                  <a:moveTo>
                    <a:pt x="1" y="376"/>
                  </a:moveTo>
                  <a:cubicBezTo>
                    <a:pt x="31" y="280"/>
                    <a:pt x="25" y="197"/>
                    <a:pt x="54" y="125"/>
                  </a:cubicBezTo>
                  <a:cubicBezTo>
                    <a:pt x="84" y="48"/>
                    <a:pt x="126" y="18"/>
                    <a:pt x="215" y="12"/>
                  </a:cubicBezTo>
                  <a:cubicBezTo>
                    <a:pt x="394" y="0"/>
                    <a:pt x="561" y="36"/>
                    <a:pt x="722" y="90"/>
                  </a:cubicBezTo>
                  <a:cubicBezTo>
                    <a:pt x="1151" y="221"/>
                    <a:pt x="1581" y="239"/>
                    <a:pt x="2022" y="251"/>
                  </a:cubicBezTo>
                  <a:cubicBezTo>
                    <a:pt x="2254" y="256"/>
                    <a:pt x="2493" y="274"/>
                    <a:pt x="2648" y="483"/>
                  </a:cubicBezTo>
                  <a:cubicBezTo>
                    <a:pt x="2672" y="513"/>
                    <a:pt x="2690" y="537"/>
                    <a:pt x="2707" y="567"/>
                  </a:cubicBezTo>
                  <a:cubicBezTo>
                    <a:pt x="2737" y="614"/>
                    <a:pt x="2713" y="644"/>
                    <a:pt x="2654" y="644"/>
                  </a:cubicBezTo>
                  <a:cubicBezTo>
                    <a:pt x="2570" y="644"/>
                    <a:pt x="2493" y="632"/>
                    <a:pt x="2409" y="602"/>
                  </a:cubicBezTo>
                  <a:cubicBezTo>
                    <a:pt x="2183" y="513"/>
                    <a:pt x="1962" y="489"/>
                    <a:pt x="1724" y="507"/>
                  </a:cubicBezTo>
                  <a:cubicBezTo>
                    <a:pt x="1539" y="519"/>
                    <a:pt x="1366" y="495"/>
                    <a:pt x="1181" y="453"/>
                  </a:cubicBezTo>
                  <a:cubicBezTo>
                    <a:pt x="925" y="394"/>
                    <a:pt x="657" y="358"/>
                    <a:pt x="406" y="298"/>
                  </a:cubicBezTo>
                  <a:cubicBezTo>
                    <a:pt x="353" y="280"/>
                    <a:pt x="305" y="304"/>
                    <a:pt x="263" y="328"/>
                  </a:cubicBezTo>
                  <a:cubicBezTo>
                    <a:pt x="180" y="346"/>
                    <a:pt x="108" y="388"/>
                    <a:pt x="1" y="37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43"/>
            <p:cNvSpPr/>
            <p:nvPr/>
          </p:nvSpPr>
          <p:spPr>
            <a:xfrm>
              <a:off x="7220521" y="1671517"/>
              <a:ext cx="148474" cy="82018"/>
            </a:xfrm>
            <a:custGeom>
              <a:rect b="b" l="l" r="r" t="t"/>
              <a:pathLst>
                <a:path extrusionOk="0" h="1038" w="1879">
                  <a:moveTo>
                    <a:pt x="1879" y="1037"/>
                  </a:moveTo>
                  <a:cubicBezTo>
                    <a:pt x="1706" y="1020"/>
                    <a:pt x="1569" y="942"/>
                    <a:pt x="1419" y="888"/>
                  </a:cubicBezTo>
                  <a:cubicBezTo>
                    <a:pt x="1157" y="781"/>
                    <a:pt x="913" y="644"/>
                    <a:pt x="650" y="537"/>
                  </a:cubicBezTo>
                  <a:cubicBezTo>
                    <a:pt x="436" y="447"/>
                    <a:pt x="257" y="322"/>
                    <a:pt x="90" y="155"/>
                  </a:cubicBezTo>
                  <a:cubicBezTo>
                    <a:pt x="54" y="119"/>
                    <a:pt x="1" y="89"/>
                    <a:pt x="1" y="24"/>
                  </a:cubicBezTo>
                  <a:cubicBezTo>
                    <a:pt x="78" y="0"/>
                    <a:pt x="144" y="24"/>
                    <a:pt x="209" y="48"/>
                  </a:cubicBezTo>
                  <a:cubicBezTo>
                    <a:pt x="704" y="274"/>
                    <a:pt x="1211" y="471"/>
                    <a:pt x="1706" y="674"/>
                  </a:cubicBezTo>
                  <a:cubicBezTo>
                    <a:pt x="1789" y="715"/>
                    <a:pt x="1837" y="751"/>
                    <a:pt x="1843" y="841"/>
                  </a:cubicBezTo>
                  <a:cubicBezTo>
                    <a:pt x="1849" y="900"/>
                    <a:pt x="1873" y="966"/>
                    <a:pt x="1879" y="103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43"/>
            <p:cNvSpPr/>
            <p:nvPr/>
          </p:nvSpPr>
          <p:spPr>
            <a:xfrm>
              <a:off x="7208747" y="1601270"/>
              <a:ext cx="143259" cy="68427"/>
            </a:xfrm>
            <a:custGeom>
              <a:rect b="b" l="l" r="r" t="t"/>
              <a:pathLst>
                <a:path extrusionOk="0" h="866" w="1813">
                  <a:moveTo>
                    <a:pt x="0" y="25"/>
                  </a:moveTo>
                  <a:cubicBezTo>
                    <a:pt x="203" y="1"/>
                    <a:pt x="382" y="84"/>
                    <a:pt x="567" y="144"/>
                  </a:cubicBezTo>
                  <a:cubicBezTo>
                    <a:pt x="919" y="245"/>
                    <a:pt x="1241" y="424"/>
                    <a:pt x="1604" y="501"/>
                  </a:cubicBezTo>
                  <a:cubicBezTo>
                    <a:pt x="1700" y="519"/>
                    <a:pt x="1759" y="573"/>
                    <a:pt x="1765" y="680"/>
                  </a:cubicBezTo>
                  <a:cubicBezTo>
                    <a:pt x="1777" y="734"/>
                    <a:pt x="1789" y="782"/>
                    <a:pt x="1813" y="865"/>
                  </a:cubicBezTo>
                  <a:cubicBezTo>
                    <a:pt x="1169" y="621"/>
                    <a:pt x="531" y="454"/>
                    <a:pt x="0" y="2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43"/>
            <p:cNvSpPr/>
            <p:nvPr/>
          </p:nvSpPr>
          <p:spPr>
            <a:xfrm>
              <a:off x="7306728" y="1876884"/>
              <a:ext cx="115998" cy="101850"/>
            </a:xfrm>
            <a:custGeom>
              <a:rect b="b" l="l" r="r" t="t"/>
              <a:pathLst>
                <a:path extrusionOk="0" h="1289" w="1468">
                  <a:moveTo>
                    <a:pt x="1461" y="1288"/>
                  </a:moveTo>
                  <a:cubicBezTo>
                    <a:pt x="913" y="925"/>
                    <a:pt x="430" y="513"/>
                    <a:pt x="1" y="18"/>
                  </a:cubicBezTo>
                  <a:cubicBezTo>
                    <a:pt x="78" y="0"/>
                    <a:pt x="120" y="30"/>
                    <a:pt x="162" y="60"/>
                  </a:cubicBezTo>
                  <a:cubicBezTo>
                    <a:pt x="436" y="239"/>
                    <a:pt x="728" y="382"/>
                    <a:pt x="1014" y="537"/>
                  </a:cubicBezTo>
                  <a:lnTo>
                    <a:pt x="1056" y="561"/>
                  </a:lnTo>
                  <a:cubicBezTo>
                    <a:pt x="1092" y="591"/>
                    <a:pt x="1163" y="591"/>
                    <a:pt x="1151" y="656"/>
                  </a:cubicBezTo>
                  <a:cubicBezTo>
                    <a:pt x="1145" y="716"/>
                    <a:pt x="1104" y="746"/>
                    <a:pt x="1050" y="770"/>
                  </a:cubicBezTo>
                  <a:cubicBezTo>
                    <a:pt x="1026" y="775"/>
                    <a:pt x="1002" y="775"/>
                    <a:pt x="984" y="781"/>
                  </a:cubicBezTo>
                  <a:cubicBezTo>
                    <a:pt x="960" y="793"/>
                    <a:pt x="943" y="799"/>
                    <a:pt x="943" y="829"/>
                  </a:cubicBezTo>
                  <a:cubicBezTo>
                    <a:pt x="943" y="859"/>
                    <a:pt x="966" y="859"/>
                    <a:pt x="990" y="859"/>
                  </a:cubicBezTo>
                  <a:lnTo>
                    <a:pt x="1086" y="859"/>
                  </a:lnTo>
                  <a:cubicBezTo>
                    <a:pt x="1264" y="853"/>
                    <a:pt x="1348" y="913"/>
                    <a:pt x="1408" y="1074"/>
                  </a:cubicBezTo>
                  <a:cubicBezTo>
                    <a:pt x="1437" y="1139"/>
                    <a:pt x="1467" y="1199"/>
                    <a:pt x="1461" y="128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43"/>
            <p:cNvSpPr/>
            <p:nvPr/>
          </p:nvSpPr>
          <p:spPr>
            <a:xfrm>
              <a:off x="7337386" y="1327078"/>
              <a:ext cx="198413" cy="78778"/>
            </a:xfrm>
            <a:custGeom>
              <a:rect b="b" l="l" r="r" t="t"/>
              <a:pathLst>
                <a:path extrusionOk="0" h="997" w="2511">
                  <a:moveTo>
                    <a:pt x="12" y="198"/>
                  </a:moveTo>
                  <a:cubicBezTo>
                    <a:pt x="0" y="168"/>
                    <a:pt x="12" y="150"/>
                    <a:pt x="30" y="120"/>
                  </a:cubicBezTo>
                  <a:cubicBezTo>
                    <a:pt x="72" y="7"/>
                    <a:pt x="78" y="1"/>
                    <a:pt x="191" y="43"/>
                  </a:cubicBezTo>
                  <a:cubicBezTo>
                    <a:pt x="608" y="198"/>
                    <a:pt x="1026" y="359"/>
                    <a:pt x="1449" y="484"/>
                  </a:cubicBezTo>
                  <a:cubicBezTo>
                    <a:pt x="1568" y="520"/>
                    <a:pt x="1699" y="549"/>
                    <a:pt x="1824" y="573"/>
                  </a:cubicBezTo>
                  <a:cubicBezTo>
                    <a:pt x="1985" y="603"/>
                    <a:pt x="2134" y="675"/>
                    <a:pt x="2301" y="716"/>
                  </a:cubicBezTo>
                  <a:cubicBezTo>
                    <a:pt x="2385" y="728"/>
                    <a:pt x="2427" y="806"/>
                    <a:pt x="2480" y="853"/>
                  </a:cubicBezTo>
                  <a:cubicBezTo>
                    <a:pt x="2510" y="883"/>
                    <a:pt x="2504" y="931"/>
                    <a:pt x="2486" y="967"/>
                  </a:cubicBezTo>
                  <a:cubicBezTo>
                    <a:pt x="2462" y="996"/>
                    <a:pt x="2427" y="991"/>
                    <a:pt x="2397" y="985"/>
                  </a:cubicBezTo>
                  <a:cubicBezTo>
                    <a:pt x="2331" y="967"/>
                    <a:pt x="2272" y="955"/>
                    <a:pt x="2212" y="925"/>
                  </a:cubicBezTo>
                  <a:cubicBezTo>
                    <a:pt x="1759" y="704"/>
                    <a:pt x="1270" y="555"/>
                    <a:pt x="805" y="388"/>
                  </a:cubicBezTo>
                  <a:cubicBezTo>
                    <a:pt x="704" y="347"/>
                    <a:pt x="614" y="311"/>
                    <a:pt x="525" y="281"/>
                  </a:cubicBezTo>
                  <a:cubicBezTo>
                    <a:pt x="388" y="239"/>
                    <a:pt x="250" y="210"/>
                    <a:pt x="101" y="221"/>
                  </a:cubicBezTo>
                  <a:cubicBezTo>
                    <a:pt x="66" y="215"/>
                    <a:pt x="36" y="215"/>
                    <a:pt x="12" y="19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43"/>
            <p:cNvSpPr/>
            <p:nvPr/>
          </p:nvSpPr>
          <p:spPr>
            <a:xfrm>
              <a:off x="7299695" y="1942864"/>
              <a:ext cx="90001" cy="112201"/>
            </a:xfrm>
            <a:custGeom>
              <a:rect b="b" l="l" r="r" t="t"/>
              <a:pathLst>
                <a:path extrusionOk="0" h="1420" w="1139">
                  <a:moveTo>
                    <a:pt x="1139" y="1347"/>
                  </a:moveTo>
                  <a:cubicBezTo>
                    <a:pt x="1032" y="1419"/>
                    <a:pt x="960" y="1377"/>
                    <a:pt x="894" y="1330"/>
                  </a:cubicBezTo>
                  <a:cubicBezTo>
                    <a:pt x="805" y="1258"/>
                    <a:pt x="716" y="1192"/>
                    <a:pt x="638" y="1121"/>
                  </a:cubicBezTo>
                  <a:cubicBezTo>
                    <a:pt x="459" y="954"/>
                    <a:pt x="274" y="799"/>
                    <a:pt x="107" y="620"/>
                  </a:cubicBezTo>
                  <a:cubicBezTo>
                    <a:pt x="90" y="596"/>
                    <a:pt x="60" y="584"/>
                    <a:pt x="48" y="543"/>
                  </a:cubicBezTo>
                  <a:cubicBezTo>
                    <a:pt x="36" y="376"/>
                    <a:pt x="18" y="203"/>
                    <a:pt x="0" y="0"/>
                  </a:cubicBezTo>
                  <a:cubicBezTo>
                    <a:pt x="131" y="107"/>
                    <a:pt x="245" y="197"/>
                    <a:pt x="346" y="286"/>
                  </a:cubicBezTo>
                  <a:cubicBezTo>
                    <a:pt x="376" y="304"/>
                    <a:pt x="388" y="334"/>
                    <a:pt x="394" y="376"/>
                  </a:cubicBezTo>
                  <a:cubicBezTo>
                    <a:pt x="423" y="644"/>
                    <a:pt x="602" y="811"/>
                    <a:pt x="781" y="990"/>
                  </a:cubicBezTo>
                  <a:cubicBezTo>
                    <a:pt x="894" y="1109"/>
                    <a:pt x="1014" y="1222"/>
                    <a:pt x="1139" y="1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43"/>
            <p:cNvSpPr/>
            <p:nvPr/>
          </p:nvSpPr>
          <p:spPr>
            <a:xfrm>
              <a:off x="7253945" y="1476896"/>
              <a:ext cx="81625" cy="51439"/>
            </a:xfrm>
            <a:custGeom>
              <a:rect b="b" l="l" r="r" t="t"/>
              <a:pathLst>
                <a:path extrusionOk="0" h="651" w="1033">
                  <a:moveTo>
                    <a:pt x="996" y="651"/>
                  </a:moveTo>
                  <a:cubicBezTo>
                    <a:pt x="895" y="621"/>
                    <a:pt x="800" y="597"/>
                    <a:pt x="710" y="561"/>
                  </a:cubicBezTo>
                  <a:cubicBezTo>
                    <a:pt x="508" y="472"/>
                    <a:pt x="317" y="370"/>
                    <a:pt x="114" y="263"/>
                  </a:cubicBezTo>
                  <a:cubicBezTo>
                    <a:pt x="49" y="233"/>
                    <a:pt x="1" y="192"/>
                    <a:pt x="25" y="108"/>
                  </a:cubicBezTo>
                  <a:cubicBezTo>
                    <a:pt x="49" y="19"/>
                    <a:pt x="114" y="1"/>
                    <a:pt x="198" y="13"/>
                  </a:cubicBezTo>
                  <a:cubicBezTo>
                    <a:pt x="323" y="19"/>
                    <a:pt x="448" y="31"/>
                    <a:pt x="561" y="102"/>
                  </a:cubicBezTo>
                  <a:cubicBezTo>
                    <a:pt x="680" y="168"/>
                    <a:pt x="800" y="209"/>
                    <a:pt x="919" y="269"/>
                  </a:cubicBezTo>
                  <a:cubicBezTo>
                    <a:pt x="973" y="293"/>
                    <a:pt x="1008" y="323"/>
                    <a:pt x="1008" y="388"/>
                  </a:cubicBezTo>
                  <a:cubicBezTo>
                    <a:pt x="1008" y="466"/>
                    <a:pt x="1032" y="555"/>
                    <a:pt x="996" y="65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43"/>
            <p:cNvSpPr/>
            <p:nvPr/>
          </p:nvSpPr>
          <p:spPr>
            <a:xfrm>
              <a:off x="7326482" y="1299817"/>
              <a:ext cx="155585" cy="60367"/>
            </a:xfrm>
            <a:custGeom>
              <a:rect b="b" l="l" r="r" t="t"/>
              <a:pathLst>
                <a:path extrusionOk="0" h="764" w="1969">
                  <a:moveTo>
                    <a:pt x="1" y="0"/>
                  </a:moveTo>
                  <a:cubicBezTo>
                    <a:pt x="216" y="54"/>
                    <a:pt x="418" y="113"/>
                    <a:pt x="615" y="197"/>
                  </a:cubicBezTo>
                  <a:cubicBezTo>
                    <a:pt x="842" y="292"/>
                    <a:pt x="1080" y="388"/>
                    <a:pt x="1319" y="471"/>
                  </a:cubicBezTo>
                  <a:cubicBezTo>
                    <a:pt x="1462" y="513"/>
                    <a:pt x="1611" y="537"/>
                    <a:pt x="1760" y="560"/>
                  </a:cubicBezTo>
                  <a:cubicBezTo>
                    <a:pt x="1819" y="566"/>
                    <a:pt x="1873" y="572"/>
                    <a:pt x="1915" y="602"/>
                  </a:cubicBezTo>
                  <a:cubicBezTo>
                    <a:pt x="1962" y="632"/>
                    <a:pt x="1968" y="680"/>
                    <a:pt x="1945" y="721"/>
                  </a:cubicBezTo>
                  <a:cubicBezTo>
                    <a:pt x="1927" y="763"/>
                    <a:pt x="1885" y="739"/>
                    <a:pt x="1855" y="733"/>
                  </a:cubicBezTo>
                  <a:cubicBezTo>
                    <a:pt x="1575" y="644"/>
                    <a:pt x="1277" y="584"/>
                    <a:pt x="991" y="513"/>
                  </a:cubicBezTo>
                  <a:cubicBezTo>
                    <a:pt x="800" y="471"/>
                    <a:pt x="621" y="364"/>
                    <a:pt x="418" y="352"/>
                  </a:cubicBezTo>
                  <a:cubicBezTo>
                    <a:pt x="245" y="334"/>
                    <a:pt x="144" y="256"/>
                    <a:pt x="78" y="107"/>
                  </a:cubicBezTo>
                  <a:cubicBezTo>
                    <a:pt x="61" y="78"/>
                    <a:pt x="37" y="48"/>
                    <a:pt x="1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43"/>
            <p:cNvSpPr/>
            <p:nvPr/>
          </p:nvSpPr>
          <p:spPr>
            <a:xfrm>
              <a:off x="7231346" y="1546195"/>
              <a:ext cx="109360" cy="52308"/>
            </a:xfrm>
            <a:custGeom>
              <a:rect b="b" l="l" r="r" t="t"/>
              <a:pathLst>
                <a:path extrusionOk="0" h="662" w="1384">
                  <a:moveTo>
                    <a:pt x="1" y="42"/>
                  </a:moveTo>
                  <a:cubicBezTo>
                    <a:pt x="72" y="0"/>
                    <a:pt x="156" y="6"/>
                    <a:pt x="239" y="18"/>
                  </a:cubicBezTo>
                  <a:cubicBezTo>
                    <a:pt x="364" y="42"/>
                    <a:pt x="490" y="72"/>
                    <a:pt x="603" y="125"/>
                  </a:cubicBezTo>
                  <a:cubicBezTo>
                    <a:pt x="835" y="227"/>
                    <a:pt x="1056" y="346"/>
                    <a:pt x="1300" y="429"/>
                  </a:cubicBezTo>
                  <a:cubicBezTo>
                    <a:pt x="1360" y="447"/>
                    <a:pt x="1384" y="489"/>
                    <a:pt x="1354" y="543"/>
                  </a:cubicBezTo>
                  <a:cubicBezTo>
                    <a:pt x="1330" y="596"/>
                    <a:pt x="1318" y="662"/>
                    <a:pt x="1229" y="632"/>
                  </a:cubicBezTo>
                  <a:cubicBezTo>
                    <a:pt x="811" y="489"/>
                    <a:pt x="406" y="328"/>
                    <a:pt x="30" y="102"/>
                  </a:cubicBezTo>
                  <a:cubicBezTo>
                    <a:pt x="19" y="90"/>
                    <a:pt x="7" y="72"/>
                    <a:pt x="1" y="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43"/>
            <p:cNvSpPr/>
            <p:nvPr/>
          </p:nvSpPr>
          <p:spPr>
            <a:xfrm>
              <a:off x="7210169" y="1282828"/>
              <a:ext cx="91897" cy="38243"/>
            </a:xfrm>
            <a:custGeom>
              <a:rect b="b" l="l" r="r" t="t"/>
              <a:pathLst>
                <a:path extrusionOk="0" h="484" w="1163">
                  <a:moveTo>
                    <a:pt x="1163" y="132"/>
                  </a:moveTo>
                  <a:cubicBezTo>
                    <a:pt x="1032" y="155"/>
                    <a:pt x="924" y="215"/>
                    <a:pt x="823" y="281"/>
                  </a:cubicBezTo>
                  <a:cubicBezTo>
                    <a:pt x="746" y="334"/>
                    <a:pt x="656" y="358"/>
                    <a:pt x="555" y="358"/>
                  </a:cubicBezTo>
                  <a:cubicBezTo>
                    <a:pt x="400" y="358"/>
                    <a:pt x="245" y="370"/>
                    <a:pt x="108" y="448"/>
                  </a:cubicBezTo>
                  <a:cubicBezTo>
                    <a:pt x="48" y="483"/>
                    <a:pt x="18" y="454"/>
                    <a:pt x="12" y="388"/>
                  </a:cubicBezTo>
                  <a:cubicBezTo>
                    <a:pt x="0" y="293"/>
                    <a:pt x="66" y="155"/>
                    <a:pt x="167" y="120"/>
                  </a:cubicBezTo>
                  <a:cubicBezTo>
                    <a:pt x="281" y="84"/>
                    <a:pt x="388" y="36"/>
                    <a:pt x="507" y="42"/>
                  </a:cubicBezTo>
                  <a:cubicBezTo>
                    <a:pt x="555" y="42"/>
                    <a:pt x="608" y="42"/>
                    <a:pt x="668" y="24"/>
                  </a:cubicBezTo>
                  <a:cubicBezTo>
                    <a:pt x="734" y="0"/>
                    <a:pt x="805" y="12"/>
                    <a:pt x="877" y="36"/>
                  </a:cubicBezTo>
                  <a:cubicBezTo>
                    <a:pt x="960" y="72"/>
                    <a:pt x="1062" y="102"/>
                    <a:pt x="1163" y="13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43"/>
            <p:cNvSpPr/>
            <p:nvPr/>
          </p:nvSpPr>
          <p:spPr>
            <a:xfrm>
              <a:off x="7215780" y="1835874"/>
              <a:ext cx="39193" cy="50491"/>
            </a:xfrm>
            <a:custGeom>
              <a:rect b="b" l="l" r="r" t="t"/>
              <a:pathLst>
                <a:path extrusionOk="0" h="639" w="496">
                  <a:moveTo>
                    <a:pt x="180" y="639"/>
                  </a:moveTo>
                  <a:cubicBezTo>
                    <a:pt x="126" y="603"/>
                    <a:pt x="90" y="555"/>
                    <a:pt x="67" y="508"/>
                  </a:cubicBezTo>
                  <a:cubicBezTo>
                    <a:pt x="1" y="358"/>
                    <a:pt x="7" y="317"/>
                    <a:pt x="138" y="209"/>
                  </a:cubicBezTo>
                  <a:cubicBezTo>
                    <a:pt x="150" y="192"/>
                    <a:pt x="174" y="180"/>
                    <a:pt x="186" y="162"/>
                  </a:cubicBezTo>
                  <a:cubicBezTo>
                    <a:pt x="233" y="102"/>
                    <a:pt x="216" y="60"/>
                    <a:pt x="144" y="37"/>
                  </a:cubicBezTo>
                  <a:cubicBezTo>
                    <a:pt x="120" y="31"/>
                    <a:pt x="90" y="19"/>
                    <a:pt x="78" y="1"/>
                  </a:cubicBezTo>
                  <a:cubicBezTo>
                    <a:pt x="198" y="7"/>
                    <a:pt x="317" y="66"/>
                    <a:pt x="353" y="156"/>
                  </a:cubicBezTo>
                  <a:cubicBezTo>
                    <a:pt x="382" y="227"/>
                    <a:pt x="496" y="257"/>
                    <a:pt x="478" y="358"/>
                  </a:cubicBezTo>
                  <a:cubicBezTo>
                    <a:pt x="466" y="430"/>
                    <a:pt x="359" y="448"/>
                    <a:pt x="317" y="513"/>
                  </a:cubicBezTo>
                  <a:cubicBezTo>
                    <a:pt x="275" y="555"/>
                    <a:pt x="233" y="603"/>
                    <a:pt x="180" y="63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43"/>
            <p:cNvSpPr/>
            <p:nvPr/>
          </p:nvSpPr>
          <p:spPr>
            <a:xfrm>
              <a:off x="7229450" y="1887710"/>
              <a:ext cx="45356" cy="50491"/>
            </a:xfrm>
            <a:custGeom>
              <a:rect b="b" l="l" r="r" t="t"/>
              <a:pathLst>
                <a:path extrusionOk="0" h="639" w="574">
                  <a:moveTo>
                    <a:pt x="132" y="638"/>
                  </a:moveTo>
                  <a:cubicBezTo>
                    <a:pt x="1" y="424"/>
                    <a:pt x="7" y="364"/>
                    <a:pt x="180" y="221"/>
                  </a:cubicBezTo>
                  <a:cubicBezTo>
                    <a:pt x="245" y="167"/>
                    <a:pt x="305" y="108"/>
                    <a:pt x="359" y="48"/>
                  </a:cubicBezTo>
                  <a:cubicBezTo>
                    <a:pt x="394" y="7"/>
                    <a:pt x="442" y="1"/>
                    <a:pt x="472" y="66"/>
                  </a:cubicBezTo>
                  <a:cubicBezTo>
                    <a:pt x="502" y="132"/>
                    <a:pt x="537" y="191"/>
                    <a:pt x="573" y="275"/>
                  </a:cubicBezTo>
                  <a:cubicBezTo>
                    <a:pt x="382" y="328"/>
                    <a:pt x="281" y="507"/>
                    <a:pt x="132" y="63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43"/>
            <p:cNvSpPr/>
            <p:nvPr/>
          </p:nvSpPr>
          <p:spPr>
            <a:xfrm>
              <a:off x="7250705" y="1951793"/>
              <a:ext cx="41010" cy="36347"/>
            </a:xfrm>
            <a:custGeom>
              <a:rect b="b" l="l" r="r" t="t"/>
              <a:pathLst>
                <a:path extrusionOk="0" h="460" w="519">
                  <a:moveTo>
                    <a:pt x="519" y="328"/>
                  </a:moveTo>
                  <a:cubicBezTo>
                    <a:pt x="388" y="304"/>
                    <a:pt x="292" y="388"/>
                    <a:pt x="179" y="424"/>
                  </a:cubicBezTo>
                  <a:cubicBezTo>
                    <a:pt x="66" y="459"/>
                    <a:pt x="42" y="448"/>
                    <a:pt x="30" y="328"/>
                  </a:cubicBezTo>
                  <a:cubicBezTo>
                    <a:pt x="0" y="96"/>
                    <a:pt x="12" y="72"/>
                    <a:pt x="239" y="66"/>
                  </a:cubicBezTo>
                  <a:lnTo>
                    <a:pt x="251" y="66"/>
                  </a:lnTo>
                  <a:cubicBezTo>
                    <a:pt x="328" y="84"/>
                    <a:pt x="411" y="0"/>
                    <a:pt x="453" y="60"/>
                  </a:cubicBezTo>
                  <a:cubicBezTo>
                    <a:pt x="501" y="102"/>
                    <a:pt x="489" y="191"/>
                    <a:pt x="513" y="263"/>
                  </a:cubicBezTo>
                  <a:cubicBezTo>
                    <a:pt x="513" y="269"/>
                    <a:pt x="513" y="293"/>
                    <a:pt x="519" y="32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43"/>
            <p:cNvSpPr/>
            <p:nvPr/>
          </p:nvSpPr>
          <p:spPr>
            <a:xfrm>
              <a:off x="7298747" y="1386500"/>
              <a:ext cx="43855" cy="20781"/>
            </a:xfrm>
            <a:custGeom>
              <a:rect b="b" l="l" r="r" t="t"/>
              <a:pathLst>
                <a:path extrusionOk="0" h="263" w="555">
                  <a:moveTo>
                    <a:pt x="0" y="42"/>
                  </a:moveTo>
                  <a:cubicBezTo>
                    <a:pt x="197" y="0"/>
                    <a:pt x="346" y="72"/>
                    <a:pt x="501" y="131"/>
                  </a:cubicBezTo>
                  <a:cubicBezTo>
                    <a:pt x="555" y="155"/>
                    <a:pt x="555" y="191"/>
                    <a:pt x="501" y="233"/>
                  </a:cubicBezTo>
                  <a:cubicBezTo>
                    <a:pt x="477" y="244"/>
                    <a:pt x="459" y="262"/>
                    <a:pt x="429" y="250"/>
                  </a:cubicBezTo>
                  <a:cubicBezTo>
                    <a:pt x="263" y="239"/>
                    <a:pt x="119" y="191"/>
                    <a:pt x="0" y="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43"/>
            <p:cNvSpPr/>
            <p:nvPr/>
          </p:nvSpPr>
          <p:spPr>
            <a:xfrm>
              <a:off x="7289265" y="1430750"/>
              <a:ext cx="46778" cy="21255"/>
            </a:xfrm>
            <a:custGeom>
              <a:rect b="b" l="l" r="r" t="t"/>
              <a:pathLst>
                <a:path extrusionOk="0" h="269" w="592">
                  <a:moveTo>
                    <a:pt x="591" y="197"/>
                  </a:moveTo>
                  <a:cubicBezTo>
                    <a:pt x="555" y="257"/>
                    <a:pt x="490" y="269"/>
                    <a:pt x="460" y="251"/>
                  </a:cubicBezTo>
                  <a:cubicBezTo>
                    <a:pt x="299" y="191"/>
                    <a:pt x="138" y="138"/>
                    <a:pt x="1" y="18"/>
                  </a:cubicBezTo>
                  <a:cubicBezTo>
                    <a:pt x="162" y="0"/>
                    <a:pt x="412" y="72"/>
                    <a:pt x="591" y="19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43"/>
            <p:cNvSpPr/>
            <p:nvPr/>
          </p:nvSpPr>
          <p:spPr>
            <a:xfrm>
              <a:off x="7239801" y="2357866"/>
              <a:ext cx="98614" cy="109831"/>
            </a:xfrm>
            <a:custGeom>
              <a:rect b="b" l="l" r="r" t="t"/>
              <a:pathLst>
                <a:path extrusionOk="0" h="1390" w="1248">
                  <a:moveTo>
                    <a:pt x="1223" y="746"/>
                  </a:moveTo>
                  <a:cubicBezTo>
                    <a:pt x="1247" y="972"/>
                    <a:pt x="1152" y="1151"/>
                    <a:pt x="985" y="1276"/>
                  </a:cubicBezTo>
                  <a:cubicBezTo>
                    <a:pt x="859" y="1372"/>
                    <a:pt x="687" y="1390"/>
                    <a:pt x="532" y="1318"/>
                  </a:cubicBezTo>
                  <a:cubicBezTo>
                    <a:pt x="192" y="1169"/>
                    <a:pt x="1" y="799"/>
                    <a:pt x="90" y="436"/>
                  </a:cubicBezTo>
                  <a:cubicBezTo>
                    <a:pt x="120" y="299"/>
                    <a:pt x="222" y="209"/>
                    <a:pt x="317" y="138"/>
                  </a:cubicBezTo>
                  <a:cubicBezTo>
                    <a:pt x="502" y="1"/>
                    <a:pt x="704" y="1"/>
                    <a:pt x="919" y="60"/>
                  </a:cubicBezTo>
                  <a:cubicBezTo>
                    <a:pt x="955" y="66"/>
                    <a:pt x="997" y="96"/>
                    <a:pt x="1009" y="126"/>
                  </a:cubicBezTo>
                  <a:cubicBezTo>
                    <a:pt x="1116" y="323"/>
                    <a:pt x="1247" y="501"/>
                    <a:pt x="1223" y="746"/>
                  </a:cubicBezTo>
                  <a:close/>
                  <a:moveTo>
                    <a:pt x="257" y="621"/>
                  </a:moveTo>
                  <a:cubicBezTo>
                    <a:pt x="251" y="823"/>
                    <a:pt x="323" y="1002"/>
                    <a:pt x="532" y="1121"/>
                  </a:cubicBezTo>
                  <a:cubicBezTo>
                    <a:pt x="704" y="1223"/>
                    <a:pt x="794" y="1217"/>
                    <a:pt x="913" y="1050"/>
                  </a:cubicBezTo>
                  <a:cubicBezTo>
                    <a:pt x="1062" y="847"/>
                    <a:pt x="1068" y="627"/>
                    <a:pt x="943" y="412"/>
                  </a:cubicBezTo>
                  <a:cubicBezTo>
                    <a:pt x="877" y="293"/>
                    <a:pt x="764" y="203"/>
                    <a:pt x="609" y="209"/>
                  </a:cubicBezTo>
                  <a:cubicBezTo>
                    <a:pt x="418" y="221"/>
                    <a:pt x="222" y="406"/>
                    <a:pt x="257" y="62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43"/>
            <p:cNvSpPr/>
            <p:nvPr/>
          </p:nvSpPr>
          <p:spPr>
            <a:xfrm>
              <a:off x="7304832" y="2075693"/>
              <a:ext cx="20861" cy="46224"/>
            </a:xfrm>
            <a:custGeom>
              <a:rect b="b" l="l" r="r" t="t"/>
              <a:pathLst>
                <a:path extrusionOk="0" h="585" w="264">
                  <a:moveTo>
                    <a:pt x="150" y="585"/>
                  </a:moveTo>
                  <a:cubicBezTo>
                    <a:pt x="1" y="543"/>
                    <a:pt x="7" y="543"/>
                    <a:pt x="7" y="436"/>
                  </a:cubicBezTo>
                  <a:cubicBezTo>
                    <a:pt x="13" y="292"/>
                    <a:pt x="96" y="173"/>
                    <a:pt x="150" y="48"/>
                  </a:cubicBezTo>
                  <a:cubicBezTo>
                    <a:pt x="156" y="24"/>
                    <a:pt x="186" y="0"/>
                    <a:pt x="215" y="18"/>
                  </a:cubicBezTo>
                  <a:cubicBezTo>
                    <a:pt x="251" y="36"/>
                    <a:pt x="263" y="78"/>
                    <a:pt x="233" y="102"/>
                  </a:cubicBezTo>
                  <a:cubicBezTo>
                    <a:pt x="114" y="245"/>
                    <a:pt x="120" y="412"/>
                    <a:pt x="150" y="58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43"/>
            <p:cNvSpPr/>
            <p:nvPr/>
          </p:nvSpPr>
          <p:spPr>
            <a:xfrm>
              <a:off x="7355244" y="2076641"/>
              <a:ext cx="16594" cy="31132"/>
            </a:xfrm>
            <a:custGeom>
              <a:rect b="b" l="l" r="r" t="t"/>
              <a:pathLst>
                <a:path extrusionOk="0" h="394" w="210">
                  <a:moveTo>
                    <a:pt x="209" y="0"/>
                  </a:moveTo>
                  <a:cubicBezTo>
                    <a:pt x="203" y="161"/>
                    <a:pt x="84" y="275"/>
                    <a:pt x="1" y="394"/>
                  </a:cubicBezTo>
                  <a:cubicBezTo>
                    <a:pt x="24" y="245"/>
                    <a:pt x="60" y="90"/>
                    <a:pt x="209" y="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43"/>
            <p:cNvSpPr/>
            <p:nvPr/>
          </p:nvSpPr>
          <p:spPr>
            <a:xfrm>
              <a:off x="7286026" y="2062023"/>
              <a:ext cx="30185" cy="14223"/>
            </a:xfrm>
            <a:custGeom>
              <a:rect b="b" l="l" r="r" t="t"/>
              <a:pathLst>
                <a:path extrusionOk="0" h="180" w="382">
                  <a:moveTo>
                    <a:pt x="0" y="108"/>
                  </a:moveTo>
                  <a:cubicBezTo>
                    <a:pt x="42" y="132"/>
                    <a:pt x="66" y="96"/>
                    <a:pt x="102" y="78"/>
                  </a:cubicBezTo>
                  <a:cubicBezTo>
                    <a:pt x="155" y="60"/>
                    <a:pt x="203" y="30"/>
                    <a:pt x="251" y="12"/>
                  </a:cubicBezTo>
                  <a:cubicBezTo>
                    <a:pt x="298" y="0"/>
                    <a:pt x="352" y="0"/>
                    <a:pt x="364" y="48"/>
                  </a:cubicBezTo>
                  <a:cubicBezTo>
                    <a:pt x="382" y="96"/>
                    <a:pt x="328" y="108"/>
                    <a:pt x="298" y="126"/>
                  </a:cubicBezTo>
                  <a:cubicBezTo>
                    <a:pt x="191" y="179"/>
                    <a:pt x="96" y="150"/>
                    <a:pt x="0" y="108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43"/>
            <p:cNvSpPr/>
            <p:nvPr/>
          </p:nvSpPr>
          <p:spPr>
            <a:xfrm>
              <a:off x="7149406" y="2062971"/>
              <a:ext cx="280828" cy="935617"/>
            </a:xfrm>
            <a:custGeom>
              <a:rect b="b" l="l" r="r" t="t"/>
              <a:pathLst>
                <a:path extrusionOk="0" h="11841" w="3554">
                  <a:moveTo>
                    <a:pt x="3285" y="11060"/>
                  </a:moveTo>
                  <a:cubicBezTo>
                    <a:pt x="3220" y="11203"/>
                    <a:pt x="3154" y="11340"/>
                    <a:pt x="3083" y="11477"/>
                  </a:cubicBezTo>
                  <a:cubicBezTo>
                    <a:pt x="3053" y="11537"/>
                    <a:pt x="3023" y="11590"/>
                    <a:pt x="2987" y="11638"/>
                  </a:cubicBezTo>
                  <a:cubicBezTo>
                    <a:pt x="2916" y="11739"/>
                    <a:pt x="2814" y="11799"/>
                    <a:pt x="2695" y="11733"/>
                  </a:cubicBezTo>
                  <a:cubicBezTo>
                    <a:pt x="2629" y="11692"/>
                    <a:pt x="2570" y="11710"/>
                    <a:pt x="2516" y="11745"/>
                  </a:cubicBezTo>
                  <a:cubicBezTo>
                    <a:pt x="2463" y="11781"/>
                    <a:pt x="2409" y="11805"/>
                    <a:pt x="2337" y="11823"/>
                  </a:cubicBezTo>
                  <a:cubicBezTo>
                    <a:pt x="2278" y="11835"/>
                    <a:pt x="2206" y="11841"/>
                    <a:pt x="2176" y="11763"/>
                  </a:cubicBezTo>
                  <a:cubicBezTo>
                    <a:pt x="2159" y="11733"/>
                    <a:pt x="2129" y="11710"/>
                    <a:pt x="2099" y="11710"/>
                  </a:cubicBezTo>
                  <a:cubicBezTo>
                    <a:pt x="1974" y="11710"/>
                    <a:pt x="1968" y="11614"/>
                    <a:pt x="1938" y="11531"/>
                  </a:cubicBezTo>
                  <a:cubicBezTo>
                    <a:pt x="1920" y="11489"/>
                    <a:pt x="1950" y="11441"/>
                    <a:pt x="1908" y="11412"/>
                  </a:cubicBezTo>
                  <a:cubicBezTo>
                    <a:pt x="1747" y="11328"/>
                    <a:pt x="1795" y="11185"/>
                    <a:pt x="1831" y="11066"/>
                  </a:cubicBezTo>
                  <a:cubicBezTo>
                    <a:pt x="1884" y="10881"/>
                    <a:pt x="1956" y="10702"/>
                    <a:pt x="2039" y="10529"/>
                  </a:cubicBezTo>
                  <a:cubicBezTo>
                    <a:pt x="2147" y="10320"/>
                    <a:pt x="2242" y="10100"/>
                    <a:pt x="2153" y="9873"/>
                  </a:cubicBezTo>
                  <a:cubicBezTo>
                    <a:pt x="2075" y="9683"/>
                    <a:pt x="2099" y="9486"/>
                    <a:pt x="2164" y="9307"/>
                  </a:cubicBezTo>
                  <a:cubicBezTo>
                    <a:pt x="2254" y="9068"/>
                    <a:pt x="2093" y="8872"/>
                    <a:pt x="1986" y="8669"/>
                  </a:cubicBezTo>
                  <a:cubicBezTo>
                    <a:pt x="1956" y="8615"/>
                    <a:pt x="1920" y="8574"/>
                    <a:pt x="1926" y="8514"/>
                  </a:cubicBezTo>
                  <a:cubicBezTo>
                    <a:pt x="1926" y="8484"/>
                    <a:pt x="1926" y="8454"/>
                    <a:pt x="1908" y="8437"/>
                  </a:cubicBezTo>
                  <a:cubicBezTo>
                    <a:pt x="1807" y="8377"/>
                    <a:pt x="1789" y="8258"/>
                    <a:pt x="1717" y="8186"/>
                  </a:cubicBezTo>
                  <a:cubicBezTo>
                    <a:pt x="1699" y="8162"/>
                    <a:pt x="1676" y="8127"/>
                    <a:pt x="1688" y="8097"/>
                  </a:cubicBezTo>
                  <a:cubicBezTo>
                    <a:pt x="1765" y="7954"/>
                    <a:pt x="1717" y="7781"/>
                    <a:pt x="1801" y="7632"/>
                  </a:cubicBezTo>
                  <a:cubicBezTo>
                    <a:pt x="1878" y="7500"/>
                    <a:pt x="1866" y="7471"/>
                    <a:pt x="1747" y="7369"/>
                  </a:cubicBezTo>
                  <a:cubicBezTo>
                    <a:pt x="1652" y="7292"/>
                    <a:pt x="1640" y="7202"/>
                    <a:pt x="1652" y="7083"/>
                  </a:cubicBezTo>
                  <a:cubicBezTo>
                    <a:pt x="1682" y="6833"/>
                    <a:pt x="1688" y="6594"/>
                    <a:pt x="1616" y="6356"/>
                  </a:cubicBezTo>
                  <a:cubicBezTo>
                    <a:pt x="1473" y="5909"/>
                    <a:pt x="1342" y="5456"/>
                    <a:pt x="1205" y="5002"/>
                  </a:cubicBezTo>
                  <a:cubicBezTo>
                    <a:pt x="1103" y="4657"/>
                    <a:pt x="1002" y="4317"/>
                    <a:pt x="901" y="3965"/>
                  </a:cubicBezTo>
                  <a:cubicBezTo>
                    <a:pt x="871" y="3858"/>
                    <a:pt x="853" y="3756"/>
                    <a:pt x="823" y="3649"/>
                  </a:cubicBezTo>
                  <a:cubicBezTo>
                    <a:pt x="751" y="3369"/>
                    <a:pt x="662" y="3095"/>
                    <a:pt x="567" y="2814"/>
                  </a:cubicBezTo>
                  <a:cubicBezTo>
                    <a:pt x="489" y="2606"/>
                    <a:pt x="394" y="2409"/>
                    <a:pt x="376" y="2176"/>
                  </a:cubicBezTo>
                  <a:cubicBezTo>
                    <a:pt x="370" y="2087"/>
                    <a:pt x="310" y="2004"/>
                    <a:pt x="281" y="1920"/>
                  </a:cubicBezTo>
                  <a:cubicBezTo>
                    <a:pt x="209" y="1741"/>
                    <a:pt x="197" y="1556"/>
                    <a:pt x="179" y="1372"/>
                  </a:cubicBezTo>
                  <a:cubicBezTo>
                    <a:pt x="155" y="1199"/>
                    <a:pt x="78" y="1056"/>
                    <a:pt x="48" y="895"/>
                  </a:cubicBezTo>
                  <a:cubicBezTo>
                    <a:pt x="0" y="656"/>
                    <a:pt x="0" y="430"/>
                    <a:pt x="131" y="215"/>
                  </a:cubicBezTo>
                  <a:cubicBezTo>
                    <a:pt x="197" y="102"/>
                    <a:pt x="316" y="84"/>
                    <a:pt x="430" y="42"/>
                  </a:cubicBezTo>
                  <a:cubicBezTo>
                    <a:pt x="549" y="0"/>
                    <a:pt x="662" y="12"/>
                    <a:pt x="757" y="114"/>
                  </a:cubicBezTo>
                  <a:cubicBezTo>
                    <a:pt x="811" y="155"/>
                    <a:pt x="877" y="161"/>
                    <a:pt x="936" y="161"/>
                  </a:cubicBezTo>
                  <a:cubicBezTo>
                    <a:pt x="1133" y="173"/>
                    <a:pt x="1252" y="275"/>
                    <a:pt x="1342" y="442"/>
                  </a:cubicBezTo>
                  <a:cubicBezTo>
                    <a:pt x="1413" y="591"/>
                    <a:pt x="1473" y="734"/>
                    <a:pt x="1437" y="919"/>
                  </a:cubicBezTo>
                  <a:cubicBezTo>
                    <a:pt x="1389" y="1151"/>
                    <a:pt x="1461" y="1384"/>
                    <a:pt x="1473" y="1628"/>
                  </a:cubicBezTo>
                  <a:cubicBezTo>
                    <a:pt x="1491" y="1884"/>
                    <a:pt x="1562" y="2141"/>
                    <a:pt x="1592" y="2397"/>
                  </a:cubicBezTo>
                  <a:cubicBezTo>
                    <a:pt x="1628" y="2707"/>
                    <a:pt x="1735" y="2987"/>
                    <a:pt x="1771" y="3291"/>
                  </a:cubicBezTo>
                  <a:cubicBezTo>
                    <a:pt x="1777" y="3375"/>
                    <a:pt x="1795" y="3464"/>
                    <a:pt x="1807" y="3548"/>
                  </a:cubicBezTo>
                  <a:cubicBezTo>
                    <a:pt x="1819" y="3584"/>
                    <a:pt x="1807" y="3631"/>
                    <a:pt x="1831" y="3661"/>
                  </a:cubicBezTo>
                  <a:cubicBezTo>
                    <a:pt x="1956" y="3888"/>
                    <a:pt x="1950" y="4162"/>
                    <a:pt x="2015" y="4406"/>
                  </a:cubicBezTo>
                  <a:cubicBezTo>
                    <a:pt x="2087" y="4657"/>
                    <a:pt x="2153" y="4913"/>
                    <a:pt x="2182" y="5175"/>
                  </a:cubicBezTo>
                  <a:cubicBezTo>
                    <a:pt x="2188" y="5253"/>
                    <a:pt x="2218" y="5330"/>
                    <a:pt x="2254" y="5402"/>
                  </a:cubicBezTo>
                  <a:cubicBezTo>
                    <a:pt x="2385" y="5670"/>
                    <a:pt x="2480" y="5944"/>
                    <a:pt x="2576" y="6225"/>
                  </a:cubicBezTo>
                  <a:cubicBezTo>
                    <a:pt x="2635" y="6386"/>
                    <a:pt x="2725" y="6541"/>
                    <a:pt x="2808" y="6702"/>
                  </a:cubicBezTo>
                  <a:cubicBezTo>
                    <a:pt x="2874" y="6833"/>
                    <a:pt x="2904" y="6970"/>
                    <a:pt x="2892" y="7119"/>
                  </a:cubicBezTo>
                  <a:cubicBezTo>
                    <a:pt x="2880" y="7208"/>
                    <a:pt x="2892" y="7298"/>
                    <a:pt x="2785" y="7345"/>
                  </a:cubicBezTo>
                  <a:cubicBezTo>
                    <a:pt x="2725" y="7375"/>
                    <a:pt x="2749" y="7506"/>
                    <a:pt x="2808" y="7548"/>
                  </a:cubicBezTo>
                  <a:cubicBezTo>
                    <a:pt x="2928" y="7638"/>
                    <a:pt x="2928" y="7638"/>
                    <a:pt x="2892" y="7775"/>
                  </a:cubicBezTo>
                  <a:cubicBezTo>
                    <a:pt x="2868" y="7840"/>
                    <a:pt x="2874" y="7870"/>
                    <a:pt x="2934" y="7906"/>
                  </a:cubicBezTo>
                  <a:cubicBezTo>
                    <a:pt x="3017" y="7954"/>
                    <a:pt x="3047" y="8025"/>
                    <a:pt x="3071" y="8115"/>
                  </a:cubicBezTo>
                  <a:cubicBezTo>
                    <a:pt x="3130" y="8323"/>
                    <a:pt x="3202" y="8526"/>
                    <a:pt x="3208" y="8741"/>
                  </a:cubicBezTo>
                  <a:cubicBezTo>
                    <a:pt x="3202" y="8782"/>
                    <a:pt x="3554" y="10171"/>
                    <a:pt x="3285" y="11060"/>
                  </a:cubicBezTo>
                  <a:close/>
                  <a:moveTo>
                    <a:pt x="2510" y="7220"/>
                  </a:moveTo>
                  <a:cubicBezTo>
                    <a:pt x="2594" y="7274"/>
                    <a:pt x="2659" y="7334"/>
                    <a:pt x="2749" y="7262"/>
                  </a:cubicBezTo>
                  <a:cubicBezTo>
                    <a:pt x="2826" y="7202"/>
                    <a:pt x="2785" y="7113"/>
                    <a:pt x="2773" y="7035"/>
                  </a:cubicBezTo>
                  <a:cubicBezTo>
                    <a:pt x="2755" y="6982"/>
                    <a:pt x="2713" y="6928"/>
                    <a:pt x="2695" y="6880"/>
                  </a:cubicBezTo>
                  <a:cubicBezTo>
                    <a:pt x="2624" y="6672"/>
                    <a:pt x="2528" y="6475"/>
                    <a:pt x="2427" y="6284"/>
                  </a:cubicBezTo>
                  <a:cubicBezTo>
                    <a:pt x="2349" y="6117"/>
                    <a:pt x="2266" y="5956"/>
                    <a:pt x="2206" y="5783"/>
                  </a:cubicBezTo>
                  <a:cubicBezTo>
                    <a:pt x="2057" y="5354"/>
                    <a:pt x="1932" y="4919"/>
                    <a:pt x="1872" y="4460"/>
                  </a:cubicBezTo>
                  <a:cubicBezTo>
                    <a:pt x="1848" y="4287"/>
                    <a:pt x="1813" y="4120"/>
                    <a:pt x="1753" y="3959"/>
                  </a:cubicBezTo>
                  <a:cubicBezTo>
                    <a:pt x="1693" y="3804"/>
                    <a:pt x="1664" y="3637"/>
                    <a:pt x="1634" y="3476"/>
                  </a:cubicBezTo>
                  <a:cubicBezTo>
                    <a:pt x="1592" y="3214"/>
                    <a:pt x="1574" y="2952"/>
                    <a:pt x="1503" y="2701"/>
                  </a:cubicBezTo>
                  <a:cubicBezTo>
                    <a:pt x="1395" y="2272"/>
                    <a:pt x="1336" y="1837"/>
                    <a:pt x="1246" y="1407"/>
                  </a:cubicBezTo>
                  <a:cubicBezTo>
                    <a:pt x="1217" y="1276"/>
                    <a:pt x="1199" y="1133"/>
                    <a:pt x="1205" y="990"/>
                  </a:cubicBezTo>
                  <a:lnTo>
                    <a:pt x="1228" y="769"/>
                  </a:lnTo>
                  <a:cubicBezTo>
                    <a:pt x="1246" y="531"/>
                    <a:pt x="1115" y="376"/>
                    <a:pt x="889" y="334"/>
                  </a:cubicBezTo>
                  <a:cubicBezTo>
                    <a:pt x="805" y="322"/>
                    <a:pt x="716" y="298"/>
                    <a:pt x="656" y="239"/>
                  </a:cubicBezTo>
                  <a:cubicBezTo>
                    <a:pt x="632" y="215"/>
                    <a:pt x="608" y="185"/>
                    <a:pt x="573" y="185"/>
                  </a:cubicBezTo>
                  <a:cubicBezTo>
                    <a:pt x="424" y="185"/>
                    <a:pt x="263" y="328"/>
                    <a:pt x="233" y="483"/>
                  </a:cubicBezTo>
                  <a:cubicBezTo>
                    <a:pt x="215" y="591"/>
                    <a:pt x="215" y="686"/>
                    <a:pt x="245" y="793"/>
                  </a:cubicBezTo>
                  <a:cubicBezTo>
                    <a:pt x="310" y="1020"/>
                    <a:pt x="412" y="1246"/>
                    <a:pt x="471" y="1479"/>
                  </a:cubicBezTo>
                  <a:cubicBezTo>
                    <a:pt x="483" y="1545"/>
                    <a:pt x="501" y="1610"/>
                    <a:pt x="519" y="1676"/>
                  </a:cubicBezTo>
                  <a:cubicBezTo>
                    <a:pt x="656" y="2021"/>
                    <a:pt x="740" y="2379"/>
                    <a:pt x="799" y="2731"/>
                  </a:cubicBezTo>
                  <a:cubicBezTo>
                    <a:pt x="901" y="3309"/>
                    <a:pt x="1067" y="3876"/>
                    <a:pt x="1234" y="4436"/>
                  </a:cubicBezTo>
                  <a:cubicBezTo>
                    <a:pt x="1342" y="4788"/>
                    <a:pt x="1431" y="5134"/>
                    <a:pt x="1544" y="5479"/>
                  </a:cubicBezTo>
                  <a:cubicBezTo>
                    <a:pt x="1664" y="5837"/>
                    <a:pt x="1741" y="6201"/>
                    <a:pt x="1890" y="6547"/>
                  </a:cubicBezTo>
                  <a:cubicBezTo>
                    <a:pt x="1938" y="6654"/>
                    <a:pt x="1950" y="6767"/>
                    <a:pt x="1914" y="6886"/>
                  </a:cubicBezTo>
                  <a:cubicBezTo>
                    <a:pt x="1884" y="7000"/>
                    <a:pt x="1932" y="7095"/>
                    <a:pt x="1974" y="7190"/>
                  </a:cubicBezTo>
                  <a:cubicBezTo>
                    <a:pt x="1980" y="7214"/>
                    <a:pt x="2009" y="7238"/>
                    <a:pt x="2039" y="7220"/>
                  </a:cubicBezTo>
                  <a:cubicBezTo>
                    <a:pt x="2063" y="7214"/>
                    <a:pt x="2081" y="7190"/>
                    <a:pt x="2069" y="7173"/>
                  </a:cubicBezTo>
                  <a:cubicBezTo>
                    <a:pt x="2057" y="7083"/>
                    <a:pt x="2099" y="7024"/>
                    <a:pt x="2182" y="6970"/>
                  </a:cubicBezTo>
                  <a:cubicBezTo>
                    <a:pt x="2218" y="7035"/>
                    <a:pt x="2260" y="7095"/>
                    <a:pt x="2296" y="7149"/>
                  </a:cubicBezTo>
                  <a:cubicBezTo>
                    <a:pt x="2319" y="7185"/>
                    <a:pt x="2355" y="7220"/>
                    <a:pt x="2397" y="7208"/>
                  </a:cubicBezTo>
                  <a:cubicBezTo>
                    <a:pt x="2439" y="7190"/>
                    <a:pt x="2451" y="7143"/>
                    <a:pt x="2457" y="7101"/>
                  </a:cubicBezTo>
                  <a:cubicBezTo>
                    <a:pt x="2457" y="7059"/>
                    <a:pt x="2457" y="7024"/>
                    <a:pt x="2445" y="6976"/>
                  </a:cubicBezTo>
                  <a:cubicBezTo>
                    <a:pt x="2409" y="6869"/>
                    <a:pt x="2361" y="6773"/>
                    <a:pt x="2302" y="6696"/>
                  </a:cubicBezTo>
                  <a:cubicBezTo>
                    <a:pt x="2266" y="6642"/>
                    <a:pt x="2230" y="6588"/>
                    <a:pt x="2206" y="6529"/>
                  </a:cubicBezTo>
                  <a:cubicBezTo>
                    <a:pt x="2111" y="6284"/>
                    <a:pt x="2009" y="6040"/>
                    <a:pt x="1920" y="5789"/>
                  </a:cubicBezTo>
                  <a:cubicBezTo>
                    <a:pt x="1783" y="5402"/>
                    <a:pt x="1670" y="5008"/>
                    <a:pt x="1562" y="4603"/>
                  </a:cubicBezTo>
                  <a:cubicBezTo>
                    <a:pt x="1485" y="4299"/>
                    <a:pt x="1395" y="3995"/>
                    <a:pt x="1324" y="3691"/>
                  </a:cubicBezTo>
                  <a:cubicBezTo>
                    <a:pt x="1282" y="3482"/>
                    <a:pt x="1252" y="3262"/>
                    <a:pt x="1175" y="3065"/>
                  </a:cubicBezTo>
                  <a:cubicBezTo>
                    <a:pt x="1163" y="3017"/>
                    <a:pt x="1175" y="2952"/>
                    <a:pt x="1097" y="2952"/>
                  </a:cubicBezTo>
                  <a:cubicBezTo>
                    <a:pt x="1073" y="2952"/>
                    <a:pt x="1056" y="2916"/>
                    <a:pt x="1073" y="2898"/>
                  </a:cubicBezTo>
                  <a:cubicBezTo>
                    <a:pt x="1133" y="2838"/>
                    <a:pt x="1085" y="2779"/>
                    <a:pt x="1073" y="2719"/>
                  </a:cubicBezTo>
                  <a:cubicBezTo>
                    <a:pt x="1008" y="2504"/>
                    <a:pt x="936" y="2290"/>
                    <a:pt x="859" y="2081"/>
                  </a:cubicBezTo>
                  <a:cubicBezTo>
                    <a:pt x="787" y="1908"/>
                    <a:pt x="746" y="1729"/>
                    <a:pt x="799" y="1545"/>
                  </a:cubicBezTo>
                  <a:cubicBezTo>
                    <a:pt x="829" y="1443"/>
                    <a:pt x="805" y="1348"/>
                    <a:pt x="781" y="1258"/>
                  </a:cubicBezTo>
                  <a:cubicBezTo>
                    <a:pt x="757" y="1127"/>
                    <a:pt x="710" y="990"/>
                    <a:pt x="728" y="847"/>
                  </a:cubicBezTo>
                  <a:cubicBezTo>
                    <a:pt x="751" y="722"/>
                    <a:pt x="799" y="680"/>
                    <a:pt x="936" y="662"/>
                  </a:cubicBezTo>
                  <a:cubicBezTo>
                    <a:pt x="877" y="775"/>
                    <a:pt x="871" y="781"/>
                    <a:pt x="924" y="930"/>
                  </a:cubicBezTo>
                  <a:cubicBezTo>
                    <a:pt x="978" y="1103"/>
                    <a:pt x="1026" y="1276"/>
                    <a:pt x="966" y="1455"/>
                  </a:cubicBezTo>
                  <a:cubicBezTo>
                    <a:pt x="907" y="1634"/>
                    <a:pt x="966" y="1789"/>
                    <a:pt x="1038" y="1950"/>
                  </a:cubicBezTo>
                  <a:cubicBezTo>
                    <a:pt x="1056" y="2004"/>
                    <a:pt x="1085" y="2051"/>
                    <a:pt x="1103" y="2093"/>
                  </a:cubicBezTo>
                  <a:cubicBezTo>
                    <a:pt x="1282" y="2588"/>
                    <a:pt x="1425" y="3095"/>
                    <a:pt x="1521" y="3607"/>
                  </a:cubicBezTo>
                  <a:cubicBezTo>
                    <a:pt x="1586" y="3935"/>
                    <a:pt x="1646" y="4269"/>
                    <a:pt x="1729" y="4591"/>
                  </a:cubicBezTo>
                  <a:cubicBezTo>
                    <a:pt x="1848" y="5074"/>
                    <a:pt x="2003" y="5545"/>
                    <a:pt x="2176" y="6016"/>
                  </a:cubicBezTo>
                  <a:cubicBezTo>
                    <a:pt x="2272" y="6266"/>
                    <a:pt x="2349" y="6535"/>
                    <a:pt x="2486" y="6767"/>
                  </a:cubicBezTo>
                  <a:cubicBezTo>
                    <a:pt x="2564" y="6922"/>
                    <a:pt x="2600" y="7071"/>
                    <a:pt x="2510" y="7220"/>
                  </a:cubicBezTo>
                  <a:close/>
                  <a:moveTo>
                    <a:pt x="2081" y="11149"/>
                  </a:moveTo>
                  <a:cubicBezTo>
                    <a:pt x="2129" y="11125"/>
                    <a:pt x="2170" y="11096"/>
                    <a:pt x="2200" y="11042"/>
                  </a:cubicBezTo>
                  <a:cubicBezTo>
                    <a:pt x="2457" y="10589"/>
                    <a:pt x="2534" y="10100"/>
                    <a:pt x="2504" y="9593"/>
                  </a:cubicBezTo>
                  <a:cubicBezTo>
                    <a:pt x="2498" y="9456"/>
                    <a:pt x="2486" y="9456"/>
                    <a:pt x="2385" y="9384"/>
                  </a:cubicBezTo>
                  <a:cubicBezTo>
                    <a:pt x="2367" y="9379"/>
                    <a:pt x="2361" y="9361"/>
                    <a:pt x="2337" y="9379"/>
                  </a:cubicBezTo>
                  <a:cubicBezTo>
                    <a:pt x="2302" y="9420"/>
                    <a:pt x="2308" y="9480"/>
                    <a:pt x="2325" y="9539"/>
                  </a:cubicBezTo>
                  <a:cubicBezTo>
                    <a:pt x="2337" y="9677"/>
                    <a:pt x="2379" y="9802"/>
                    <a:pt x="2397" y="9927"/>
                  </a:cubicBezTo>
                  <a:cubicBezTo>
                    <a:pt x="2445" y="10165"/>
                    <a:pt x="2367" y="10362"/>
                    <a:pt x="2242" y="10547"/>
                  </a:cubicBezTo>
                  <a:cubicBezTo>
                    <a:pt x="2153" y="10672"/>
                    <a:pt x="2093" y="10797"/>
                    <a:pt x="2033" y="10941"/>
                  </a:cubicBezTo>
                  <a:cubicBezTo>
                    <a:pt x="1998" y="11036"/>
                    <a:pt x="2021" y="11096"/>
                    <a:pt x="2081" y="11149"/>
                  </a:cubicBezTo>
                  <a:close/>
                  <a:moveTo>
                    <a:pt x="2647" y="9212"/>
                  </a:moveTo>
                  <a:cubicBezTo>
                    <a:pt x="2606" y="8908"/>
                    <a:pt x="2624" y="8586"/>
                    <a:pt x="2510" y="8282"/>
                  </a:cubicBezTo>
                  <a:cubicBezTo>
                    <a:pt x="2498" y="8246"/>
                    <a:pt x="2504" y="8204"/>
                    <a:pt x="2457" y="8192"/>
                  </a:cubicBezTo>
                  <a:cubicBezTo>
                    <a:pt x="2349" y="8138"/>
                    <a:pt x="2230" y="8192"/>
                    <a:pt x="2200" y="8311"/>
                  </a:cubicBezTo>
                  <a:cubicBezTo>
                    <a:pt x="2164" y="8431"/>
                    <a:pt x="2188" y="8532"/>
                    <a:pt x="2302" y="8603"/>
                  </a:cubicBezTo>
                  <a:cubicBezTo>
                    <a:pt x="2421" y="8675"/>
                    <a:pt x="2474" y="8788"/>
                    <a:pt x="2474" y="8919"/>
                  </a:cubicBezTo>
                  <a:cubicBezTo>
                    <a:pt x="2474" y="9015"/>
                    <a:pt x="2480" y="9116"/>
                    <a:pt x="2457" y="9206"/>
                  </a:cubicBezTo>
                  <a:cubicBezTo>
                    <a:pt x="2439" y="9295"/>
                    <a:pt x="2486" y="9384"/>
                    <a:pt x="2570" y="9373"/>
                  </a:cubicBezTo>
                  <a:cubicBezTo>
                    <a:pt x="2653" y="9367"/>
                    <a:pt x="2647" y="9301"/>
                    <a:pt x="2647" y="9241"/>
                  </a:cubicBezTo>
                  <a:close/>
                  <a:moveTo>
                    <a:pt x="2802" y="9653"/>
                  </a:moveTo>
                  <a:cubicBezTo>
                    <a:pt x="2802" y="9587"/>
                    <a:pt x="2749" y="9534"/>
                    <a:pt x="2677" y="9545"/>
                  </a:cubicBezTo>
                  <a:cubicBezTo>
                    <a:pt x="2600" y="9551"/>
                    <a:pt x="2629" y="9623"/>
                    <a:pt x="2629" y="9659"/>
                  </a:cubicBezTo>
                  <a:cubicBezTo>
                    <a:pt x="2635" y="9736"/>
                    <a:pt x="2665" y="9808"/>
                    <a:pt x="2677" y="9885"/>
                  </a:cubicBezTo>
                  <a:cubicBezTo>
                    <a:pt x="2695" y="10076"/>
                    <a:pt x="2653" y="10273"/>
                    <a:pt x="2600" y="10458"/>
                  </a:cubicBezTo>
                  <a:cubicBezTo>
                    <a:pt x="2558" y="10613"/>
                    <a:pt x="2510" y="10780"/>
                    <a:pt x="2421" y="10899"/>
                  </a:cubicBezTo>
                  <a:cubicBezTo>
                    <a:pt x="2308" y="11048"/>
                    <a:pt x="2278" y="11233"/>
                    <a:pt x="2188" y="11388"/>
                  </a:cubicBezTo>
                  <a:cubicBezTo>
                    <a:pt x="2176" y="11412"/>
                    <a:pt x="2176" y="11441"/>
                    <a:pt x="2170" y="11465"/>
                  </a:cubicBezTo>
                  <a:cubicBezTo>
                    <a:pt x="2159" y="11483"/>
                    <a:pt x="2170" y="11507"/>
                    <a:pt x="2188" y="11513"/>
                  </a:cubicBezTo>
                  <a:cubicBezTo>
                    <a:pt x="2212" y="11525"/>
                    <a:pt x="2236" y="11531"/>
                    <a:pt x="2248" y="11513"/>
                  </a:cubicBezTo>
                  <a:cubicBezTo>
                    <a:pt x="2272" y="11495"/>
                    <a:pt x="2296" y="11471"/>
                    <a:pt x="2308" y="11441"/>
                  </a:cubicBezTo>
                  <a:cubicBezTo>
                    <a:pt x="2474" y="11197"/>
                    <a:pt x="2594" y="10929"/>
                    <a:pt x="2677" y="10636"/>
                  </a:cubicBezTo>
                  <a:cubicBezTo>
                    <a:pt x="2755" y="10315"/>
                    <a:pt x="2767" y="9987"/>
                    <a:pt x="2802" y="9653"/>
                  </a:cubicBezTo>
                  <a:close/>
                  <a:moveTo>
                    <a:pt x="2951" y="9587"/>
                  </a:moveTo>
                  <a:cubicBezTo>
                    <a:pt x="2975" y="9850"/>
                    <a:pt x="2934" y="10106"/>
                    <a:pt x="2886" y="10350"/>
                  </a:cubicBezTo>
                  <a:cubicBezTo>
                    <a:pt x="2814" y="10672"/>
                    <a:pt x="2713" y="10994"/>
                    <a:pt x="2510" y="11262"/>
                  </a:cubicBezTo>
                  <a:cubicBezTo>
                    <a:pt x="2486" y="11292"/>
                    <a:pt x="2474" y="11328"/>
                    <a:pt x="2457" y="11358"/>
                  </a:cubicBezTo>
                  <a:cubicBezTo>
                    <a:pt x="2439" y="11412"/>
                    <a:pt x="2463" y="11453"/>
                    <a:pt x="2516" y="11453"/>
                  </a:cubicBezTo>
                  <a:cubicBezTo>
                    <a:pt x="2564" y="11453"/>
                    <a:pt x="2600" y="11447"/>
                    <a:pt x="2629" y="11400"/>
                  </a:cubicBezTo>
                  <a:cubicBezTo>
                    <a:pt x="2653" y="11358"/>
                    <a:pt x="2689" y="11310"/>
                    <a:pt x="2707" y="11262"/>
                  </a:cubicBezTo>
                  <a:cubicBezTo>
                    <a:pt x="2874" y="10774"/>
                    <a:pt x="2993" y="10279"/>
                    <a:pt x="3005" y="9754"/>
                  </a:cubicBezTo>
                  <a:cubicBezTo>
                    <a:pt x="3005" y="9712"/>
                    <a:pt x="3011" y="9647"/>
                    <a:pt x="2951" y="9587"/>
                  </a:cubicBezTo>
                  <a:close/>
                  <a:moveTo>
                    <a:pt x="2683" y="8222"/>
                  </a:moveTo>
                  <a:cubicBezTo>
                    <a:pt x="2683" y="8234"/>
                    <a:pt x="2677" y="8252"/>
                    <a:pt x="2677" y="8264"/>
                  </a:cubicBezTo>
                  <a:cubicBezTo>
                    <a:pt x="2725" y="8437"/>
                    <a:pt x="2755" y="8615"/>
                    <a:pt x="2755" y="8794"/>
                  </a:cubicBezTo>
                  <a:cubicBezTo>
                    <a:pt x="2755" y="8979"/>
                    <a:pt x="2838" y="9158"/>
                    <a:pt x="2785" y="9349"/>
                  </a:cubicBezTo>
                  <a:cubicBezTo>
                    <a:pt x="2785" y="9361"/>
                    <a:pt x="2796" y="9379"/>
                    <a:pt x="2796" y="9390"/>
                  </a:cubicBezTo>
                  <a:cubicBezTo>
                    <a:pt x="2802" y="9420"/>
                    <a:pt x="2808" y="9456"/>
                    <a:pt x="2844" y="9462"/>
                  </a:cubicBezTo>
                  <a:cubicBezTo>
                    <a:pt x="2886" y="9474"/>
                    <a:pt x="2892" y="9426"/>
                    <a:pt x="2898" y="9396"/>
                  </a:cubicBezTo>
                  <a:cubicBezTo>
                    <a:pt x="2928" y="9313"/>
                    <a:pt x="2922" y="9223"/>
                    <a:pt x="2904" y="9146"/>
                  </a:cubicBezTo>
                  <a:cubicBezTo>
                    <a:pt x="2874" y="8937"/>
                    <a:pt x="2838" y="8735"/>
                    <a:pt x="2808" y="8526"/>
                  </a:cubicBezTo>
                  <a:cubicBezTo>
                    <a:pt x="2796" y="8442"/>
                    <a:pt x="2779" y="8371"/>
                    <a:pt x="2767" y="8287"/>
                  </a:cubicBezTo>
                  <a:cubicBezTo>
                    <a:pt x="2755" y="8258"/>
                    <a:pt x="2743" y="8222"/>
                    <a:pt x="2683" y="8222"/>
                  </a:cubicBezTo>
                  <a:close/>
                  <a:moveTo>
                    <a:pt x="3077" y="9325"/>
                  </a:moveTo>
                  <a:cubicBezTo>
                    <a:pt x="3124" y="9253"/>
                    <a:pt x="3154" y="9182"/>
                    <a:pt x="3142" y="9098"/>
                  </a:cubicBezTo>
                  <a:cubicBezTo>
                    <a:pt x="3112" y="8788"/>
                    <a:pt x="3053" y="8472"/>
                    <a:pt x="2957" y="8168"/>
                  </a:cubicBezTo>
                  <a:cubicBezTo>
                    <a:pt x="2951" y="8144"/>
                    <a:pt x="2945" y="8127"/>
                    <a:pt x="2916" y="8132"/>
                  </a:cubicBezTo>
                  <a:cubicBezTo>
                    <a:pt x="2886" y="8138"/>
                    <a:pt x="2868" y="8174"/>
                    <a:pt x="2892" y="8198"/>
                  </a:cubicBezTo>
                  <a:cubicBezTo>
                    <a:pt x="2951" y="8276"/>
                    <a:pt x="2934" y="8371"/>
                    <a:pt x="2957" y="8460"/>
                  </a:cubicBezTo>
                  <a:cubicBezTo>
                    <a:pt x="3017" y="8741"/>
                    <a:pt x="3053" y="9027"/>
                    <a:pt x="3077" y="9325"/>
                  </a:cubicBezTo>
                  <a:close/>
                  <a:moveTo>
                    <a:pt x="3112" y="10470"/>
                  </a:moveTo>
                  <a:cubicBezTo>
                    <a:pt x="3053" y="10613"/>
                    <a:pt x="3017" y="10762"/>
                    <a:pt x="2987" y="10911"/>
                  </a:cubicBezTo>
                  <a:cubicBezTo>
                    <a:pt x="2945" y="11096"/>
                    <a:pt x="2868" y="11274"/>
                    <a:pt x="2749" y="11423"/>
                  </a:cubicBezTo>
                  <a:cubicBezTo>
                    <a:pt x="2737" y="11447"/>
                    <a:pt x="2695" y="11477"/>
                    <a:pt x="2725" y="11507"/>
                  </a:cubicBezTo>
                  <a:cubicBezTo>
                    <a:pt x="2755" y="11537"/>
                    <a:pt x="2796" y="11525"/>
                    <a:pt x="2814" y="11507"/>
                  </a:cubicBezTo>
                  <a:cubicBezTo>
                    <a:pt x="2892" y="11453"/>
                    <a:pt x="2945" y="11382"/>
                    <a:pt x="2981" y="11292"/>
                  </a:cubicBezTo>
                  <a:cubicBezTo>
                    <a:pt x="3041" y="11125"/>
                    <a:pt x="3071" y="10946"/>
                    <a:pt x="3095" y="10780"/>
                  </a:cubicBezTo>
                  <a:cubicBezTo>
                    <a:pt x="3106" y="10678"/>
                    <a:pt x="3142" y="10583"/>
                    <a:pt x="3112" y="10470"/>
                  </a:cubicBezTo>
                  <a:close/>
                  <a:moveTo>
                    <a:pt x="2147" y="7232"/>
                  </a:moveTo>
                  <a:cubicBezTo>
                    <a:pt x="2111" y="7274"/>
                    <a:pt x="2051" y="7292"/>
                    <a:pt x="2057" y="7363"/>
                  </a:cubicBezTo>
                  <a:cubicBezTo>
                    <a:pt x="2057" y="7441"/>
                    <a:pt x="2081" y="7483"/>
                    <a:pt x="2153" y="7477"/>
                  </a:cubicBezTo>
                  <a:cubicBezTo>
                    <a:pt x="2308" y="7447"/>
                    <a:pt x="2451" y="7441"/>
                    <a:pt x="2600" y="7506"/>
                  </a:cubicBezTo>
                  <a:cubicBezTo>
                    <a:pt x="2647" y="7530"/>
                    <a:pt x="2677" y="7483"/>
                    <a:pt x="2659" y="7423"/>
                  </a:cubicBezTo>
                  <a:cubicBezTo>
                    <a:pt x="2629" y="7334"/>
                    <a:pt x="2504" y="7262"/>
                    <a:pt x="2409" y="7280"/>
                  </a:cubicBezTo>
                  <a:cubicBezTo>
                    <a:pt x="2331" y="7298"/>
                    <a:pt x="2272" y="7292"/>
                    <a:pt x="2206" y="7262"/>
                  </a:cubicBezTo>
                  <a:cubicBezTo>
                    <a:pt x="2188" y="7250"/>
                    <a:pt x="2170" y="7244"/>
                    <a:pt x="2147" y="7232"/>
                  </a:cubicBezTo>
                  <a:close/>
                  <a:moveTo>
                    <a:pt x="2290" y="7518"/>
                  </a:moveTo>
                  <a:cubicBezTo>
                    <a:pt x="2325" y="7596"/>
                    <a:pt x="2302" y="7650"/>
                    <a:pt x="2296" y="7709"/>
                  </a:cubicBezTo>
                  <a:cubicBezTo>
                    <a:pt x="2290" y="7775"/>
                    <a:pt x="2325" y="7799"/>
                    <a:pt x="2367" y="7805"/>
                  </a:cubicBezTo>
                  <a:cubicBezTo>
                    <a:pt x="2427" y="7805"/>
                    <a:pt x="2504" y="7846"/>
                    <a:pt x="2540" y="7763"/>
                  </a:cubicBezTo>
                  <a:cubicBezTo>
                    <a:pt x="2612" y="7614"/>
                    <a:pt x="2558" y="7518"/>
                    <a:pt x="2391" y="7512"/>
                  </a:cubicBezTo>
                  <a:cubicBezTo>
                    <a:pt x="2361" y="7512"/>
                    <a:pt x="2331" y="7518"/>
                    <a:pt x="2290" y="7518"/>
                  </a:cubicBezTo>
                  <a:close/>
                  <a:moveTo>
                    <a:pt x="2606" y="8043"/>
                  </a:moveTo>
                  <a:cubicBezTo>
                    <a:pt x="2647" y="8043"/>
                    <a:pt x="2677" y="8037"/>
                    <a:pt x="2707" y="8037"/>
                  </a:cubicBezTo>
                  <a:cubicBezTo>
                    <a:pt x="2719" y="8037"/>
                    <a:pt x="2737" y="8025"/>
                    <a:pt x="2749" y="8025"/>
                  </a:cubicBezTo>
                  <a:cubicBezTo>
                    <a:pt x="2785" y="8013"/>
                    <a:pt x="2814" y="7989"/>
                    <a:pt x="2808" y="7948"/>
                  </a:cubicBezTo>
                  <a:cubicBezTo>
                    <a:pt x="2802" y="7894"/>
                    <a:pt x="2713" y="7811"/>
                    <a:pt x="2689" y="7834"/>
                  </a:cubicBezTo>
                  <a:cubicBezTo>
                    <a:pt x="2629" y="7900"/>
                    <a:pt x="2558" y="7876"/>
                    <a:pt x="2480" y="7876"/>
                  </a:cubicBezTo>
                  <a:cubicBezTo>
                    <a:pt x="2439" y="7876"/>
                    <a:pt x="2415" y="7894"/>
                    <a:pt x="2409" y="7948"/>
                  </a:cubicBezTo>
                  <a:cubicBezTo>
                    <a:pt x="2409" y="7989"/>
                    <a:pt x="2415" y="8019"/>
                    <a:pt x="2457" y="8025"/>
                  </a:cubicBezTo>
                  <a:cubicBezTo>
                    <a:pt x="2510" y="8037"/>
                    <a:pt x="2564" y="8043"/>
                    <a:pt x="2606" y="8043"/>
                  </a:cubicBezTo>
                  <a:close/>
                  <a:moveTo>
                    <a:pt x="1950" y="7936"/>
                  </a:moveTo>
                  <a:cubicBezTo>
                    <a:pt x="1938" y="7989"/>
                    <a:pt x="1962" y="8013"/>
                    <a:pt x="1974" y="8043"/>
                  </a:cubicBezTo>
                  <a:cubicBezTo>
                    <a:pt x="1998" y="8109"/>
                    <a:pt x="2039" y="8132"/>
                    <a:pt x="2111" y="8132"/>
                  </a:cubicBezTo>
                  <a:cubicBezTo>
                    <a:pt x="2176" y="8132"/>
                    <a:pt x="2218" y="8097"/>
                    <a:pt x="2260" y="8049"/>
                  </a:cubicBezTo>
                  <a:cubicBezTo>
                    <a:pt x="2290" y="8013"/>
                    <a:pt x="2260" y="7977"/>
                    <a:pt x="2248" y="7948"/>
                  </a:cubicBezTo>
                  <a:cubicBezTo>
                    <a:pt x="2242" y="7918"/>
                    <a:pt x="2212" y="7900"/>
                    <a:pt x="2188" y="7918"/>
                  </a:cubicBezTo>
                  <a:cubicBezTo>
                    <a:pt x="2117" y="7977"/>
                    <a:pt x="2033" y="7930"/>
                    <a:pt x="1950" y="7936"/>
                  </a:cubicBezTo>
                  <a:close/>
                  <a:moveTo>
                    <a:pt x="1992" y="7661"/>
                  </a:moveTo>
                  <a:cubicBezTo>
                    <a:pt x="1980" y="7739"/>
                    <a:pt x="2003" y="7775"/>
                    <a:pt x="2069" y="7775"/>
                  </a:cubicBezTo>
                  <a:cubicBezTo>
                    <a:pt x="2147" y="7775"/>
                    <a:pt x="2182" y="7745"/>
                    <a:pt x="2182" y="7667"/>
                  </a:cubicBezTo>
                  <a:cubicBezTo>
                    <a:pt x="2188" y="7590"/>
                    <a:pt x="2129" y="7512"/>
                    <a:pt x="2057" y="7518"/>
                  </a:cubicBezTo>
                  <a:cubicBezTo>
                    <a:pt x="1962" y="7536"/>
                    <a:pt x="2021" y="7626"/>
                    <a:pt x="1992" y="766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43"/>
            <p:cNvSpPr/>
            <p:nvPr/>
          </p:nvSpPr>
          <p:spPr>
            <a:xfrm>
              <a:off x="7165841" y="2079012"/>
              <a:ext cx="205999" cy="563456"/>
            </a:xfrm>
            <a:custGeom>
              <a:rect b="b" l="l" r="r" t="t"/>
              <a:pathLst>
                <a:path extrusionOk="0" h="7131" w="2607">
                  <a:moveTo>
                    <a:pt x="2302" y="7017"/>
                  </a:moveTo>
                  <a:cubicBezTo>
                    <a:pt x="2392" y="6862"/>
                    <a:pt x="2362" y="6719"/>
                    <a:pt x="2272" y="6576"/>
                  </a:cubicBezTo>
                  <a:cubicBezTo>
                    <a:pt x="2129" y="6338"/>
                    <a:pt x="2058" y="6081"/>
                    <a:pt x="1956" y="5825"/>
                  </a:cubicBezTo>
                  <a:cubicBezTo>
                    <a:pt x="1778" y="5360"/>
                    <a:pt x="1623" y="4889"/>
                    <a:pt x="1509" y="4406"/>
                  </a:cubicBezTo>
                  <a:cubicBezTo>
                    <a:pt x="1432" y="4078"/>
                    <a:pt x="1360" y="3750"/>
                    <a:pt x="1307" y="3422"/>
                  </a:cubicBezTo>
                  <a:cubicBezTo>
                    <a:pt x="1205" y="2904"/>
                    <a:pt x="1062" y="2397"/>
                    <a:pt x="889" y="1908"/>
                  </a:cubicBezTo>
                  <a:cubicBezTo>
                    <a:pt x="871" y="1854"/>
                    <a:pt x="836" y="1813"/>
                    <a:pt x="818" y="1765"/>
                  </a:cubicBezTo>
                  <a:cubicBezTo>
                    <a:pt x="758" y="1610"/>
                    <a:pt x="699" y="1443"/>
                    <a:pt x="752" y="1264"/>
                  </a:cubicBezTo>
                  <a:cubicBezTo>
                    <a:pt x="806" y="1085"/>
                    <a:pt x="758" y="918"/>
                    <a:pt x="710" y="745"/>
                  </a:cubicBezTo>
                  <a:cubicBezTo>
                    <a:pt x="657" y="596"/>
                    <a:pt x="663" y="590"/>
                    <a:pt x="722" y="477"/>
                  </a:cubicBezTo>
                  <a:cubicBezTo>
                    <a:pt x="579" y="489"/>
                    <a:pt x="538" y="537"/>
                    <a:pt x="514" y="662"/>
                  </a:cubicBezTo>
                  <a:cubicBezTo>
                    <a:pt x="490" y="805"/>
                    <a:pt x="538" y="936"/>
                    <a:pt x="567" y="1073"/>
                  </a:cubicBezTo>
                  <a:cubicBezTo>
                    <a:pt x="579" y="1169"/>
                    <a:pt x="603" y="1264"/>
                    <a:pt x="579" y="1353"/>
                  </a:cubicBezTo>
                  <a:cubicBezTo>
                    <a:pt x="532" y="1544"/>
                    <a:pt x="573" y="1723"/>
                    <a:pt x="639" y="1890"/>
                  </a:cubicBezTo>
                  <a:cubicBezTo>
                    <a:pt x="722" y="2099"/>
                    <a:pt x="788" y="2319"/>
                    <a:pt x="859" y="2534"/>
                  </a:cubicBezTo>
                  <a:cubicBezTo>
                    <a:pt x="871" y="2594"/>
                    <a:pt x="925" y="2647"/>
                    <a:pt x="859" y="2713"/>
                  </a:cubicBezTo>
                  <a:cubicBezTo>
                    <a:pt x="842" y="2725"/>
                    <a:pt x="859" y="2766"/>
                    <a:pt x="877" y="2766"/>
                  </a:cubicBezTo>
                  <a:cubicBezTo>
                    <a:pt x="961" y="2766"/>
                    <a:pt x="949" y="2832"/>
                    <a:pt x="961" y="2874"/>
                  </a:cubicBezTo>
                  <a:cubicBezTo>
                    <a:pt x="1038" y="3076"/>
                    <a:pt x="1056" y="3291"/>
                    <a:pt x="1110" y="3500"/>
                  </a:cubicBezTo>
                  <a:cubicBezTo>
                    <a:pt x="1175" y="3810"/>
                    <a:pt x="1277" y="4114"/>
                    <a:pt x="1348" y="4418"/>
                  </a:cubicBezTo>
                  <a:cubicBezTo>
                    <a:pt x="1456" y="4823"/>
                    <a:pt x="1557" y="5217"/>
                    <a:pt x="1706" y="5604"/>
                  </a:cubicBezTo>
                  <a:cubicBezTo>
                    <a:pt x="1795" y="5849"/>
                    <a:pt x="1903" y="6093"/>
                    <a:pt x="1992" y="6344"/>
                  </a:cubicBezTo>
                  <a:cubicBezTo>
                    <a:pt x="2010" y="6403"/>
                    <a:pt x="2052" y="6451"/>
                    <a:pt x="2088" y="6505"/>
                  </a:cubicBezTo>
                  <a:cubicBezTo>
                    <a:pt x="2153" y="6594"/>
                    <a:pt x="2201" y="6689"/>
                    <a:pt x="2231" y="6791"/>
                  </a:cubicBezTo>
                  <a:cubicBezTo>
                    <a:pt x="2243" y="6832"/>
                    <a:pt x="2249" y="6868"/>
                    <a:pt x="2243" y="6916"/>
                  </a:cubicBezTo>
                  <a:cubicBezTo>
                    <a:pt x="2243" y="6958"/>
                    <a:pt x="2231" y="7005"/>
                    <a:pt x="2183" y="7017"/>
                  </a:cubicBezTo>
                  <a:cubicBezTo>
                    <a:pt x="2141" y="7035"/>
                    <a:pt x="2100" y="6999"/>
                    <a:pt x="2082" y="6958"/>
                  </a:cubicBezTo>
                  <a:lnTo>
                    <a:pt x="1968" y="6779"/>
                  </a:lnTo>
                  <a:cubicBezTo>
                    <a:pt x="1885" y="6827"/>
                    <a:pt x="1849" y="6892"/>
                    <a:pt x="1855" y="6982"/>
                  </a:cubicBezTo>
                  <a:cubicBezTo>
                    <a:pt x="1855" y="7005"/>
                    <a:pt x="1849" y="7029"/>
                    <a:pt x="1825" y="7035"/>
                  </a:cubicBezTo>
                  <a:cubicBezTo>
                    <a:pt x="1795" y="7047"/>
                    <a:pt x="1772" y="7029"/>
                    <a:pt x="1760" y="7005"/>
                  </a:cubicBezTo>
                  <a:cubicBezTo>
                    <a:pt x="1712" y="6910"/>
                    <a:pt x="1670" y="6803"/>
                    <a:pt x="1700" y="6701"/>
                  </a:cubicBezTo>
                  <a:cubicBezTo>
                    <a:pt x="1736" y="6582"/>
                    <a:pt x="1718" y="6469"/>
                    <a:pt x="1676" y="6356"/>
                  </a:cubicBezTo>
                  <a:cubicBezTo>
                    <a:pt x="1533" y="6016"/>
                    <a:pt x="1444" y="5640"/>
                    <a:pt x="1325" y="5288"/>
                  </a:cubicBezTo>
                  <a:cubicBezTo>
                    <a:pt x="1211" y="4948"/>
                    <a:pt x="1122" y="4591"/>
                    <a:pt x="1020" y="4245"/>
                  </a:cubicBezTo>
                  <a:cubicBezTo>
                    <a:pt x="848" y="3691"/>
                    <a:pt x="687" y="3124"/>
                    <a:pt x="579" y="2540"/>
                  </a:cubicBezTo>
                  <a:cubicBezTo>
                    <a:pt x="514" y="2182"/>
                    <a:pt x="436" y="1824"/>
                    <a:pt x="305" y="1491"/>
                  </a:cubicBezTo>
                  <a:cubicBezTo>
                    <a:pt x="281" y="1425"/>
                    <a:pt x="269" y="1353"/>
                    <a:pt x="251" y="1288"/>
                  </a:cubicBezTo>
                  <a:cubicBezTo>
                    <a:pt x="192" y="1049"/>
                    <a:pt x="102" y="835"/>
                    <a:pt x="31" y="602"/>
                  </a:cubicBezTo>
                  <a:cubicBezTo>
                    <a:pt x="1" y="507"/>
                    <a:pt x="1" y="400"/>
                    <a:pt x="13" y="298"/>
                  </a:cubicBezTo>
                  <a:cubicBezTo>
                    <a:pt x="43" y="143"/>
                    <a:pt x="210" y="0"/>
                    <a:pt x="359" y="0"/>
                  </a:cubicBezTo>
                  <a:cubicBezTo>
                    <a:pt x="394" y="0"/>
                    <a:pt x="418" y="30"/>
                    <a:pt x="436" y="54"/>
                  </a:cubicBezTo>
                  <a:cubicBezTo>
                    <a:pt x="508" y="113"/>
                    <a:pt x="585" y="131"/>
                    <a:pt x="669" y="149"/>
                  </a:cubicBezTo>
                  <a:cubicBezTo>
                    <a:pt x="907" y="185"/>
                    <a:pt x="1032" y="340"/>
                    <a:pt x="1014" y="578"/>
                  </a:cubicBezTo>
                  <a:lnTo>
                    <a:pt x="991" y="805"/>
                  </a:lnTo>
                  <a:cubicBezTo>
                    <a:pt x="973" y="948"/>
                    <a:pt x="997" y="1079"/>
                    <a:pt x="1026" y="1222"/>
                  </a:cubicBezTo>
                  <a:cubicBezTo>
                    <a:pt x="1116" y="1652"/>
                    <a:pt x="1175" y="2087"/>
                    <a:pt x="1289" y="2510"/>
                  </a:cubicBezTo>
                  <a:cubicBezTo>
                    <a:pt x="1354" y="2766"/>
                    <a:pt x="1378" y="3023"/>
                    <a:pt x="1414" y="3285"/>
                  </a:cubicBezTo>
                  <a:cubicBezTo>
                    <a:pt x="1438" y="3452"/>
                    <a:pt x="1474" y="3613"/>
                    <a:pt x="1533" y="3768"/>
                  </a:cubicBezTo>
                  <a:cubicBezTo>
                    <a:pt x="1593" y="3935"/>
                    <a:pt x="1629" y="4096"/>
                    <a:pt x="1652" y="4269"/>
                  </a:cubicBezTo>
                  <a:cubicBezTo>
                    <a:pt x="1706" y="4722"/>
                    <a:pt x="1831" y="5163"/>
                    <a:pt x="1986" y="5598"/>
                  </a:cubicBezTo>
                  <a:cubicBezTo>
                    <a:pt x="2046" y="5765"/>
                    <a:pt x="2129" y="5932"/>
                    <a:pt x="2213" y="6093"/>
                  </a:cubicBezTo>
                  <a:cubicBezTo>
                    <a:pt x="2314" y="6290"/>
                    <a:pt x="2416" y="6481"/>
                    <a:pt x="2481" y="6689"/>
                  </a:cubicBezTo>
                  <a:cubicBezTo>
                    <a:pt x="2505" y="6743"/>
                    <a:pt x="2541" y="6797"/>
                    <a:pt x="2553" y="6850"/>
                  </a:cubicBezTo>
                  <a:cubicBezTo>
                    <a:pt x="2571" y="6922"/>
                    <a:pt x="2606" y="7011"/>
                    <a:pt x="2535" y="7071"/>
                  </a:cubicBezTo>
                  <a:cubicBezTo>
                    <a:pt x="2451" y="7131"/>
                    <a:pt x="2380" y="7077"/>
                    <a:pt x="2302" y="701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43"/>
            <p:cNvSpPr/>
            <p:nvPr/>
          </p:nvSpPr>
          <p:spPr>
            <a:xfrm>
              <a:off x="7307202" y="2803053"/>
              <a:ext cx="41563" cy="140963"/>
            </a:xfrm>
            <a:custGeom>
              <a:rect b="b" l="l" r="r" t="t"/>
              <a:pathLst>
                <a:path extrusionOk="0" h="1784" w="526">
                  <a:moveTo>
                    <a:pt x="84" y="1783"/>
                  </a:moveTo>
                  <a:cubicBezTo>
                    <a:pt x="12" y="1724"/>
                    <a:pt x="1" y="1664"/>
                    <a:pt x="36" y="1580"/>
                  </a:cubicBezTo>
                  <a:cubicBezTo>
                    <a:pt x="96" y="1437"/>
                    <a:pt x="191" y="1330"/>
                    <a:pt x="245" y="1187"/>
                  </a:cubicBezTo>
                  <a:cubicBezTo>
                    <a:pt x="322" y="984"/>
                    <a:pt x="370" y="835"/>
                    <a:pt x="322" y="597"/>
                  </a:cubicBezTo>
                  <a:cubicBezTo>
                    <a:pt x="299" y="472"/>
                    <a:pt x="340" y="317"/>
                    <a:pt x="328" y="179"/>
                  </a:cubicBezTo>
                  <a:cubicBezTo>
                    <a:pt x="322" y="120"/>
                    <a:pt x="305" y="72"/>
                    <a:pt x="340" y="18"/>
                  </a:cubicBezTo>
                  <a:cubicBezTo>
                    <a:pt x="364" y="1"/>
                    <a:pt x="382" y="18"/>
                    <a:pt x="388" y="24"/>
                  </a:cubicBezTo>
                  <a:cubicBezTo>
                    <a:pt x="489" y="90"/>
                    <a:pt x="501" y="90"/>
                    <a:pt x="507" y="233"/>
                  </a:cubicBezTo>
                  <a:cubicBezTo>
                    <a:pt x="525" y="746"/>
                    <a:pt x="454" y="1229"/>
                    <a:pt x="203" y="1688"/>
                  </a:cubicBezTo>
                  <a:cubicBezTo>
                    <a:pt x="173" y="1730"/>
                    <a:pt x="132" y="1771"/>
                    <a:pt x="84" y="178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43"/>
            <p:cNvSpPr/>
            <p:nvPr/>
          </p:nvSpPr>
          <p:spPr>
            <a:xfrm>
              <a:off x="7320872" y="2706493"/>
              <a:ext cx="38244" cy="98532"/>
            </a:xfrm>
            <a:custGeom>
              <a:rect b="b" l="l" r="r" t="t"/>
              <a:pathLst>
                <a:path extrusionOk="0" h="1247" w="484">
                  <a:moveTo>
                    <a:pt x="477" y="1068"/>
                  </a:moveTo>
                  <a:lnTo>
                    <a:pt x="477" y="1103"/>
                  </a:lnTo>
                  <a:cubicBezTo>
                    <a:pt x="465" y="1163"/>
                    <a:pt x="483" y="1235"/>
                    <a:pt x="400" y="1240"/>
                  </a:cubicBezTo>
                  <a:cubicBezTo>
                    <a:pt x="328" y="1246"/>
                    <a:pt x="269" y="1157"/>
                    <a:pt x="287" y="1068"/>
                  </a:cubicBezTo>
                  <a:cubicBezTo>
                    <a:pt x="310" y="972"/>
                    <a:pt x="304" y="883"/>
                    <a:pt x="304" y="787"/>
                  </a:cubicBezTo>
                  <a:cubicBezTo>
                    <a:pt x="304" y="644"/>
                    <a:pt x="251" y="537"/>
                    <a:pt x="132" y="465"/>
                  </a:cubicBezTo>
                  <a:cubicBezTo>
                    <a:pt x="18" y="400"/>
                    <a:pt x="0" y="293"/>
                    <a:pt x="30" y="173"/>
                  </a:cubicBezTo>
                  <a:cubicBezTo>
                    <a:pt x="60" y="54"/>
                    <a:pt x="179" y="0"/>
                    <a:pt x="287" y="54"/>
                  </a:cubicBezTo>
                  <a:cubicBezTo>
                    <a:pt x="334" y="78"/>
                    <a:pt x="328" y="114"/>
                    <a:pt x="340" y="143"/>
                  </a:cubicBezTo>
                  <a:cubicBezTo>
                    <a:pt x="454" y="442"/>
                    <a:pt x="436" y="764"/>
                    <a:pt x="477" y="106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43"/>
            <p:cNvSpPr/>
            <p:nvPr/>
          </p:nvSpPr>
          <p:spPr>
            <a:xfrm>
              <a:off x="7319450" y="2816723"/>
              <a:ext cx="51440" cy="157398"/>
            </a:xfrm>
            <a:custGeom>
              <a:rect b="b" l="l" r="r" t="t"/>
              <a:pathLst>
                <a:path extrusionOk="0" h="1992" w="651">
                  <a:moveTo>
                    <a:pt x="650" y="114"/>
                  </a:moveTo>
                  <a:cubicBezTo>
                    <a:pt x="615" y="448"/>
                    <a:pt x="603" y="776"/>
                    <a:pt x="513" y="1097"/>
                  </a:cubicBezTo>
                  <a:cubicBezTo>
                    <a:pt x="436" y="1378"/>
                    <a:pt x="322" y="1658"/>
                    <a:pt x="150" y="1902"/>
                  </a:cubicBezTo>
                  <a:cubicBezTo>
                    <a:pt x="138" y="1932"/>
                    <a:pt x="114" y="1956"/>
                    <a:pt x="90" y="1974"/>
                  </a:cubicBezTo>
                  <a:cubicBezTo>
                    <a:pt x="78" y="1992"/>
                    <a:pt x="54" y="1992"/>
                    <a:pt x="30" y="1974"/>
                  </a:cubicBezTo>
                  <a:cubicBezTo>
                    <a:pt x="7" y="1968"/>
                    <a:pt x="1" y="1944"/>
                    <a:pt x="7" y="1926"/>
                  </a:cubicBezTo>
                  <a:cubicBezTo>
                    <a:pt x="18" y="1902"/>
                    <a:pt x="24" y="1873"/>
                    <a:pt x="30" y="1849"/>
                  </a:cubicBezTo>
                  <a:cubicBezTo>
                    <a:pt x="120" y="1694"/>
                    <a:pt x="150" y="1515"/>
                    <a:pt x="263" y="1360"/>
                  </a:cubicBezTo>
                  <a:cubicBezTo>
                    <a:pt x="352" y="1229"/>
                    <a:pt x="406" y="1068"/>
                    <a:pt x="442" y="919"/>
                  </a:cubicBezTo>
                  <a:cubicBezTo>
                    <a:pt x="495" y="734"/>
                    <a:pt x="537" y="543"/>
                    <a:pt x="513" y="346"/>
                  </a:cubicBezTo>
                  <a:cubicBezTo>
                    <a:pt x="507" y="269"/>
                    <a:pt x="477" y="197"/>
                    <a:pt x="472" y="120"/>
                  </a:cubicBezTo>
                  <a:cubicBezTo>
                    <a:pt x="466" y="84"/>
                    <a:pt x="436" y="12"/>
                    <a:pt x="513" y="6"/>
                  </a:cubicBezTo>
                  <a:cubicBezTo>
                    <a:pt x="597" y="0"/>
                    <a:pt x="650" y="48"/>
                    <a:pt x="650" y="11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43"/>
            <p:cNvSpPr/>
            <p:nvPr/>
          </p:nvSpPr>
          <p:spPr>
            <a:xfrm>
              <a:off x="7341100" y="2820516"/>
              <a:ext cx="45830" cy="148469"/>
            </a:xfrm>
            <a:custGeom>
              <a:rect b="b" l="l" r="r" t="t"/>
              <a:pathLst>
                <a:path extrusionOk="0" h="1879" w="580">
                  <a:moveTo>
                    <a:pt x="525" y="0"/>
                  </a:moveTo>
                  <a:cubicBezTo>
                    <a:pt x="579" y="60"/>
                    <a:pt x="567" y="113"/>
                    <a:pt x="567" y="179"/>
                  </a:cubicBezTo>
                  <a:cubicBezTo>
                    <a:pt x="561" y="698"/>
                    <a:pt x="448" y="1193"/>
                    <a:pt x="269" y="1681"/>
                  </a:cubicBezTo>
                  <a:cubicBezTo>
                    <a:pt x="257" y="1735"/>
                    <a:pt x="221" y="1777"/>
                    <a:pt x="198" y="1825"/>
                  </a:cubicBezTo>
                  <a:cubicBezTo>
                    <a:pt x="174" y="1866"/>
                    <a:pt x="132" y="1878"/>
                    <a:pt x="84" y="1878"/>
                  </a:cubicBezTo>
                  <a:cubicBezTo>
                    <a:pt x="31" y="1878"/>
                    <a:pt x="1" y="1825"/>
                    <a:pt x="25" y="1777"/>
                  </a:cubicBezTo>
                  <a:cubicBezTo>
                    <a:pt x="43" y="1741"/>
                    <a:pt x="54" y="1711"/>
                    <a:pt x="78" y="1681"/>
                  </a:cubicBezTo>
                  <a:cubicBezTo>
                    <a:pt x="281" y="1413"/>
                    <a:pt x="382" y="1091"/>
                    <a:pt x="448" y="775"/>
                  </a:cubicBezTo>
                  <a:cubicBezTo>
                    <a:pt x="508" y="525"/>
                    <a:pt x="555" y="263"/>
                    <a:pt x="525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43"/>
            <p:cNvSpPr/>
            <p:nvPr/>
          </p:nvSpPr>
          <p:spPr>
            <a:xfrm>
              <a:off x="7360459" y="2712577"/>
              <a:ext cx="19833" cy="99480"/>
            </a:xfrm>
            <a:custGeom>
              <a:rect b="b" l="l" r="r" t="t"/>
              <a:pathLst>
                <a:path extrusionOk="0" h="1259" w="251">
                  <a:moveTo>
                    <a:pt x="12" y="1"/>
                  </a:moveTo>
                  <a:cubicBezTo>
                    <a:pt x="72" y="1"/>
                    <a:pt x="84" y="37"/>
                    <a:pt x="90" y="84"/>
                  </a:cubicBezTo>
                  <a:cubicBezTo>
                    <a:pt x="108" y="156"/>
                    <a:pt x="131" y="239"/>
                    <a:pt x="137" y="323"/>
                  </a:cubicBezTo>
                  <a:cubicBezTo>
                    <a:pt x="173" y="532"/>
                    <a:pt x="203" y="728"/>
                    <a:pt x="233" y="937"/>
                  </a:cubicBezTo>
                  <a:cubicBezTo>
                    <a:pt x="251" y="1020"/>
                    <a:pt x="251" y="1110"/>
                    <a:pt x="227" y="1193"/>
                  </a:cubicBezTo>
                  <a:cubicBezTo>
                    <a:pt x="221" y="1223"/>
                    <a:pt x="209" y="1259"/>
                    <a:pt x="173" y="1259"/>
                  </a:cubicBezTo>
                  <a:cubicBezTo>
                    <a:pt x="137" y="1259"/>
                    <a:pt x="131" y="1223"/>
                    <a:pt x="119" y="1187"/>
                  </a:cubicBezTo>
                  <a:cubicBezTo>
                    <a:pt x="119" y="1169"/>
                    <a:pt x="108" y="1158"/>
                    <a:pt x="114" y="1140"/>
                  </a:cubicBezTo>
                  <a:cubicBezTo>
                    <a:pt x="167" y="955"/>
                    <a:pt x="84" y="770"/>
                    <a:pt x="84" y="591"/>
                  </a:cubicBezTo>
                  <a:cubicBezTo>
                    <a:pt x="84" y="400"/>
                    <a:pt x="54" y="233"/>
                    <a:pt x="0" y="61"/>
                  </a:cubicBezTo>
                  <a:cubicBezTo>
                    <a:pt x="6" y="31"/>
                    <a:pt x="12" y="13"/>
                    <a:pt x="12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43"/>
            <p:cNvSpPr/>
            <p:nvPr/>
          </p:nvSpPr>
          <p:spPr>
            <a:xfrm>
              <a:off x="7375947" y="2705070"/>
              <a:ext cx="25997" cy="110779"/>
            </a:xfrm>
            <a:custGeom>
              <a:rect b="b" l="l" r="r" t="t"/>
              <a:pathLst>
                <a:path extrusionOk="0" h="1402" w="329">
                  <a:moveTo>
                    <a:pt x="216" y="1384"/>
                  </a:moveTo>
                  <a:cubicBezTo>
                    <a:pt x="204" y="1092"/>
                    <a:pt x="150" y="615"/>
                    <a:pt x="90" y="334"/>
                  </a:cubicBezTo>
                  <a:cubicBezTo>
                    <a:pt x="78" y="245"/>
                    <a:pt x="90" y="150"/>
                    <a:pt x="25" y="72"/>
                  </a:cubicBezTo>
                  <a:cubicBezTo>
                    <a:pt x="1" y="48"/>
                    <a:pt x="25" y="18"/>
                    <a:pt x="43" y="6"/>
                  </a:cubicBezTo>
                  <a:cubicBezTo>
                    <a:pt x="67" y="1"/>
                    <a:pt x="84" y="18"/>
                    <a:pt x="90" y="42"/>
                  </a:cubicBezTo>
                  <a:cubicBezTo>
                    <a:pt x="180" y="346"/>
                    <a:pt x="245" y="656"/>
                    <a:pt x="275" y="972"/>
                  </a:cubicBezTo>
                  <a:cubicBezTo>
                    <a:pt x="329" y="1270"/>
                    <a:pt x="269" y="1402"/>
                    <a:pt x="216" y="138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43"/>
            <p:cNvSpPr/>
            <p:nvPr/>
          </p:nvSpPr>
          <p:spPr>
            <a:xfrm>
              <a:off x="7361882" y="2830393"/>
              <a:ext cx="47648" cy="144676"/>
            </a:xfrm>
            <a:custGeom>
              <a:rect b="b" l="l" r="r" t="t"/>
              <a:pathLst>
                <a:path extrusionOk="0" h="1831" w="603">
                  <a:moveTo>
                    <a:pt x="471" y="0"/>
                  </a:moveTo>
                  <a:cubicBezTo>
                    <a:pt x="602" y="24"/>
                    <a:pt x="543" y="948"/>
                    <a:pt x="525" y="990"/>
                  </a:cubicBezTo>
                  <a:cubicBezTo>
                    <a:pt x="441" y="1145"/>
                    <a:pt x="352" y="1425"/>
                    <a:pt x="286" y="1586"/>
                  </a:cubicBezTo>
                  <a:cubicBezTo>
                    <a:pt x="256" y="1676"/>
                    <a:pt x="197" y="1741"/>
                    <a:pt x="119" y="1801"/>
                  </a:cubicBezTo>
                  <a:cubicBezTo>
                    <a:pt x="96" y="1825"/>
                    <a:pt x="60" y="1831"/>
                    <a:pt x="30" y="1801"/>
                  </a:cubicBezTo>
                  <a:cubicBezTo>
                    <a:pt x="0" y="1771"/>
                    <a:pt x="30" y="1741"/>
                    <a:pt x="54" y="1723"/>
                  </a:cubicBezTo>
                  <a:cubicBezTo>
                    <a:pt x="173" y="1562"/>
                    <a:pt x="280" y="1312"/>
                    <a:pt x="328" y="1127"/>
                  </a:cubicBezTo>
                  <a:cubicBezTo>
                    <a:pt x="447" y="835"/>
                    <a:pt x="411" y="138"/>
                    <a:pt x="471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43"/>
            <p:cNvSpPr/>
            <p:nvPr/>
          </p:nvSpPr>
          <p:spPr>
            <a:xfrm>
              <a:off x="7311943" y="2634428"/>
              <a:ext cx="49070" cy="23625"/>
            </a:xfrm>
            <a:custGeom>
              <a:rect b="b" l="l" r="r" t="t"/>
              <a:pathLst>
                <a:path extrusionOk="0" h="299" w="621">
                  <a:moveTo>
                    <a:pt x="90" y="0"/>
                  </a:moveTo>
                  <a:cubicBezTo>
                    <a:pt x="113" y="12"/>
                    <a:pt x="125" y="18"/>
                    <a:pt x="149" y="36"/>
                  </a:cubicBezTo>
                  <a:cubicBezTo>
                    <a:pt x="215" y="66"/>
                    <a:pt x="274" y="72"/>
                    <a:pt x="352" y="60"/>
                  </a:cubicBezTo>
                  <a:cubicBezTo>
                    <a:pt x="447" y="36"/>
                    <a:pt x="567" y="108"/>
                    <a:pt x="602" y="197"/>
                  </a:cubicBezTo>
                  <a:cubicBezTo>
                    <a:pt x="620" y="251"/>
                    <a:pt x="590" y="298"/>
                    <a:pt x="543" y="280"/>
                  </a:cubicBezTo>
                  <a:cubicBezTo>
                    <a:pt x="394" y="215"/>
                    <a:pt x="245" y="221"/>
                    <a:pt x="96" y="251"/>
                  </a:cubicBezTo>
                  <a:cubicBezTo>
                    <a:pt x="24" y="268"/>
                    <a:pt x="0" y="215"/>
                    <a:pt x="0" y="137"/>
                  </a:cubicBezTo>
                  <a:cubicBezTo>
                    <a:pt x="0" y="60"/>
                    <a:pt x="54" y="42"/>
                    <a:pt x="90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43"/>
            <p:cNvSpPr/>
            <p:nvPr/>
          </p:nvSpPr>
          <p:spPr>
            <a:xfrm>
              <a:off x="7330275" y="2656553"/>
              <a:ext cx="25997" cy="26470"/>
            </a:xfrm>
            <a:custGeom>
              <a:rect b="b" l="l" r="r" t="t"/>
              <a:pathLst>
                <a:path extrusionOk="0" h="335" w="329">
                  <a:moveTo>
                    <a:pt x="1" y="6"/>
                  </a:moveTo>
                  <a:cubicBezTo>
                    <a:pt x="42" y="0"/>
                    <a:pt x="72" y="0"/>
                    <a:pt x="102" y="0"/>
                  </a:cubicBezTo>
                  <a:cubicBezTo>
                    <a:pt x="275" y="6"/>
                    <a:pt x="329" y="108"/>
                    <a:pt x="251" y="257"/>
                  </a:cubicBezTo>
                  <a:cubicBezTo>
                    <a:pt x="215" y="334"/>
                    <a:pt x="138" y="293"/>
                    <a:pt x="78" y="293"/>
                  </a:cubicBezTo>
                  <a:cubicBezTo>
                    <a:pt x="36" y="293"/>
                    <a:pt x="1" y="263"/>
                    <a:pt x="7" y="197"/>
                  </a:cubicBezTo>
                  <a:cubicBezTo>
                    <a:pt x="13" y="144"/>
                    <a:pt x="36" y="84"/>
                    <a:pt x="1" y="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43"/>
            <p:cNvSpPr/>
            <p:nvPr/>
          </p:nvSpPr>
          <p:spPr>
            <a:xfrm>
              <a:off x="7339678" y="2680101"/>
              <a:ext cx="32634" cy="18490"/>
            </a:xfrm>
            <a:custGeom>
              <a:rect b="b" l="l" r="r" t="t"/>
              <a:pathLst>
                <a:path extrusionOk="0" h="234" w="413">
                  <a:moveTo>
                    <a:pt x="198" y="233"/>
                  </a:moveTo>
                  <a:cubicBezTo>
                    <a:pt x="156" y="227"/>
                    <a:pt x="102" y="227"/>
                    <a:pt x="55" y="215"/>
                  </a:cubicBezTo>
                  <a:cubicBezTo>
                    <a:pt x="13" y="209"/>
                    <a:pt x="1" y="179"/>
                    <a:pt x="7" y="138"/>
                  </a:cubicBezTo>
                  <a:cubicBezTo>
                    <a:pt x="7" y="90"/>
                    <a:pt x="25" y="66"/>
                    <a:pt x="78" y="66"/>
                  </a:cubicBezTo>
                  <a:cubicBezTo>
                    <a:pt x="156" y="66"/>
                    <a:pt x="227" y="90"/>
                    <a:pt x="287" y="24"/>
                  </a:cubicBezTo>
                  <a:cubicBezTo>
                    <a:pt x="311" y="1"/>
                    <a:pt x="394" y="84"/>
                    <a:pt x="406" y="138"/>
                  </a:cubicBezTo>
                  <a:cubicBezTo>
                    <a:pt x="412" y="179"/>
                    <a:pt x="394" y="203"/>
                    <a:pt x="347" y="215"/>
                  </a:cubicBezTo>
                  <a:cubicBezTo>
                    <a:pt x="335" y="221"/>
                    <a:pt x="317" y="221"/>
                    <a:pt x="305" y="221"/>
                  </a:cubicBezTo>
                  <a:cubicBezTo>
                    <a:pt x="269" y="233"/>
                    <a:pt x="239" y="233"/>
                    <a:pt x="198" y="23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43"/>
            <p:cNvSpPr/>
            <p:nvPr/>
          </p:nvSpPr>
          <p:spPr>
            <a:xfrm>
              <a:off x="7302461" y="2687133"/>
              <a:ext cx="27893" cy="18490"/>
            </a:xfrm>
            <a:custGeom>
              <a:rect b="b" l="l" r="r" t="t"/>
              <a:pathLst>
                <a:path extrusionOk="0" h="234" w="353">
                  <a:moveTo>
                    <a:pt x="13" y="37"/>
                  </a:moveTo>
                  <a:cubicBezTo>
                    <a:pt x="96" y="31"/>
                    <a:pt x="180" y="78"/>
                    <a:pt x="251" y="19"/>
                  </a:cubicBezTo>
                  <a:cubicBezTo>
                    <a:pt x="275" y="1"/>
                    <a:pt x="311" y="19"/>
                    <a:pt x="311" y="49"/>
                  </a:cubicBezTo>
                  <a:cubicBezTo>
                    <a:pt x="323" y="84"/>
                    <a:pt x="353" y="114"/>
                    <a:pt x="323" y="150"/>
                  </a:cubicBezTo>
                  <a:cubicBezTo>
                    <a:pt x="281" y="198"/>
                    <a:pt x="239" y="233"/>
                    <a:pt x="174" y="233"/>
                  </a:cubicBezTo>
                  <a:cubicBezTo>
                    <a:pt x="102" y="233"/>
                    <a:pt x="61" y="210"/>
                    <a:pt x="37" y="144"/>
                  </a:cubicBezTo>
                  <a:cubicBezTo>
                    <a:pt x="25" y="114"/>
                    <a:pt x="1" y="90"/>
                    <a:pt x="13" y="3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43"/>
            <p:cNvSpPr/>
            <p:nvPr/>
          </p:nvSpPr>
          <p:spPr>
            <a:xfrm>
              <a:off x="7304832" y="2656553"/>
              <a:ext cx="17542" cy="21255"/>
            </a:xfrm>
            <a:custGeom>
              <a:rect b="b" l="l" r="r" t="t"/>
              <a:pathLst>
                <a:path extrusionOk="0" h="269" w="222">
                  <a:moveTo>
                    <a:pt x="25" y="149"/>
                  </a:moveTo>
                  <a:cubicBezTo>
                    <a:pt x="54" y="114"/>
                    <a:pt x="1" y="24"/>
                    <a:pt x="96" y="6"/>
                  </a:cubicBezTo>
                  <a:cubicBezTo>
                    <a:pt x="174" y="0"/>
                    <a:pt x="221" y="78"/>
                    <a:pt x="221" y="155"/>
                  </a:cubicBezTo>
                  <a:cubicBezTo>
                    <a:pt x="221" y="233"/>
                    <a:pt x="186" y="251"/>
                    <a:pt x="114" y="263"/>
                  </a:cubicBezTo>
                  <a:cubicBezTo>
                    <a:pt x="31" y="269"/>
                    <a:pt x="13" y="227"/>
                    <a:pt x="25" y="14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43"/>
            <p:cNvSpPr/>
            <p:nvPr/>
          </p:nvSpPr>
          <p:spPr>
            <a:xfrm>
              <a:off x="7293058" y="2395083"/>
              <a:ext cx="221012" cy="1182064"/>
            </a:xfrm>
            <a:custGeom>
              <a:rect b="b" l="l" r="r" t="t"/>
              <a:pathLst>
                <a:path extrusionOk="0" h="14960" w="2797">
                  <a:moveTo>
                    <a:pt x="2767" y="1175"/>
                  </a:moveTo>
                  <a:cubicBezTo>
                    <a:pt x="2797" y="1491"/>
                    <a:pt x="2666" y="1741"/>
                    <a:pt x="2505" y="1998"/>
                  </a:cubicBezTo>
                  <a:cubicBezTo>
                    <a:pt x="2421" y="2123"/>
                    <a:pt x="2379" y="2272"/>
                    <a:pt x="2379" y="2421"/>
                  </a:cubicBezTo>
                  <a:cubicBezTo>
                    <a:pt x="2368" y="2540"/>
                    <a:pt x="2391" y="2660"/>
                    <a:pt x="2397" y="2779"/>
                  </a:cubicBezTo>
                  <a:cubicBezTo>
                    <a:pt x="2433" y="3208"/>
                    <a:pt x="2481" y="3631"/>
                    <a:pt x="2487" y="4055"/>
                  </a:cubicBezTo>
                  <a:cubicBezTo>
                    <a:pt x="2493" y="4365"/>
                    <a:pt x="2558" y="4675"/>
                    <a:pt x="2570" y="4985"/>
                  </a:cubicBezTo>
                  <a:cubicBezTo>
                    <a:pt x="2576" y="5170"/>
                    <a:pt x="2600" y="5360"/>
                    <a:pt x="2600" y="5545"/>
                  </a:cubicBezTo>
                  <a:cubicBezTo>
                    <a:pt x="2600" y="5754"/>
                    <a:pt x="2630" y="5962"/>
                    <a:pt x="2636" y="6177"/>
                  </a:cubicBezTo>
                  <a:cubicBezTo>
                    <a:pt x="2654" y="6523"/>
                    <a:pt x="2678" y="6869"/>
                    <a:pt x="2695" y="7214"/>
                  </a:cubicBezTo>
                  <a:cubicBezTo>
                    <a:pt x="2731" y="7662"/>
                    <a:pt x="2684" y="8109"/>
                    <a:pt x="2689" y="8556"/>
                  </a:cubicBezTo>
                  <a:cubicBezTo>
                    <a:pt x="2695" y="8884"/>
                    <a:pt x="2666" y="9212"/>
                    <a:pt x="2654" y="9546"/>
                  </a:cubicBezTo>
                  <a:cubicBezTo>
                    <a:pt x="2636" y="9814"/>
                    <a:pt x="2630" y="10082"/>
                    <a:pt x="2582" y="10350"/>
                  </a:cubicBezTo>
                  <a:cubicBezTo>
                    <a:pt x="2517" y="10744"/>
                    <a:pt x="2475" y="11143"/>
                    <a:pt x="2397" y="11537"/>
                  </a:cubicBezTo>
                  <a:cubicBezTo>
                    <a:pt x="2338" y="11865"/>
                    <a:pt x="2326" y="12199"/>
                    <a:pt x="2266" y="12538"/>
                  </a:cubicBezTo>
                  <a:cubicBezTo>
                    <a:pt x="2230" y="12747"/>
                    <a:pt x="2213" y="12968"/>
                    <a:pt x="2272" y="13176"/>
                  </a:cubicBezTo>
                  <a:cubicBezTo>
                    <a:pt x="2284" y="13218"/>
                    <a:pt x="2302" y="13266"/>
                    <a:pt x="2332" y="13308"/>
                  </a:cubicBezTo>
                  <a:cubicBezTo>
                    <a:pt x="2576" y="13719"/>
                    <a:pt x="2570" y="14154"/>
                    <a:pt x="2451" y="14601"/>
                  </a:cubicBezTo>
                  <a:cubicBezTo>
                    <a:pt x="2415" y="14727"/>
                    <a:pt x="2326" y="14822"/>
                    <a:pt x="2219" y="14905"/>
                  </a:cubicBezTo>
                  <a:cubicBezTo>
                    <a:pt x="2159" y="14959"/>
                    <a:pt x="2075" y="14941"/>
                    <a:pt x="2040" y="14876"/>
                  </a:cubicBezTo>
                  <a:cubicBezTo>
                    <a:pt x="1950" y="14721"/>
                    <a:pt x="1795" y="14619"/>
                    <a:pt x="1676" y="14488"/>
                  </a:cubicBezTo>
                  <a:cubicBezTo>
                    <a:pt x="1646" y="14452"/>
                    <a:pt x="1610" y="14464"/>
                    <a:pt x="1569" y="14482"/>
                  </a:cubicBezTo>
                  <a:cubicBezTo>
                    <a:pt x="1420" y="14542"/>
                    <a:pt x="1265" y="14560"/>
                    <a:pt x="1110" y="14512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61"/>
                    <a:pt x="674" y="14691"/>
                    <a:pt x="507" y="14631"/>
                  </a:cubicBezTo>
                  <a:cubicBezTo>
                    <a:pt x="466" y="14613"/>
                    <a:pt x="430" y="14601"/>
                    <a:pt x="406" y="14577"/>
                  </a:cubicBezTo>
                  <a:cubicBezTo>
                    <a:pt x="251" y="14428"/>
                    <a:pt x="102" y="14273"/>
                    <a:pt x="72" y="14041"/>
                  </a:cubicBezTo>
                  <a:cubicBezTo>
                    <a:pt x="42" y="13832"/>
                    <a:pt x="1" y="13624"/>
                    <a:pt x="30" y="13415"/>
                  </a:cubicBezTo>
                  <a:cubicBezTo>
                    <a:pt x="66" y="13218"/>
                    <a:pt x="132" y="13021"/>
                    <a:pt x="311" y="12920"/>
                  </a:cubicBezTo>
                  <a:cubicBezTo>
                    <a:pt x="728" y="12694"/>
                    <a:pt x="883" y="12294"/>
                    <a:pt x="1014" y="11871"/>
                  </a:cubicBezTo>
                  <a:cubicBezTo>
                    <a:pt x="1139" y="11441"/>
                    <a:pt x="1223" y="11000"/>
                    <a:pt x="1312" y="10559"/>
                  </a:cubicBezTo>
                  <a:cubicBezTo>
                    <a:pt x="1449" y="9838"/>
                    <a:pt x="1587" y="9116"/>
                    <a:pt x="1581" y="8377"/>
                  </a:cubicBezTo>
                  <a:cubicBezTo>
                    <a:pt x="1581" y="8246"/>
                    <a:pt x="1587" y="8109"/>
                    <a:pt x="1610" y="7978"/>
                  </a:cubicBezTo>
                  <a:cubicBezTo>
                    <a:pt x="1652" y="7721"/>
                    <a:pt x="1628" y="7471"/>
                    <a:pt x="1640" y="7214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3" y="6392"/>
                    <a:pt x="1628" y="6177"/>
                    <a:pt x="1646" y="5962"/>
                  </a:cubicBezTo>
                  <a:cubicBezTo>
                    <a:pt x="1676" y="5408"/>
                    <a:pt x="1640" y="4865"/>
                    <a:pt x="1509" y="4329"/>
                  </a:cubicBezTo>
                  <a:cubicBezTo>
                    <a:pt x="1473" y="4186"/>
                    <a:pt x="1449" y="4049"/>
                    <a:pt x="1437" y="3900"/>
                  </a:cubicBezTo>
                  <a:cubicBezTo>
                    <a:pt x="1408" y="3578"/>
                    <a:pt x="1271" y="3280"/>
                    <a:pt x="1175" y="2982"/>
                  </a:cubicBezTo>
                  <a:cubicBezTo>
                    <a:pt x="1163" y="2946"/>
                    <a:pt x="1074" y="2713"/>
                    <a:pt x="1062" y="2648"/>
                  </a:cubicBezTo>
                  <a:cubicBezTo>
                    <a:pt x="1050" y="2534"/>
                    <a:pt x="1050" y="2415"/>
                    <a:pt x="931" y="2350"/>
                  </a:cubicBezTo>
                  <a:cubicBezTo>
                    <a:pt x="907" y="2332"/>
                    <a:pt x="907" y="2320"/>
                    <a:pt x="901" y="2296"/>
                  </a:cubicBezTo>
                  <a:cubicBezTo>
                    <a:pt x="806" y="1920"/>
                    <a:pt x="764" y="1551"/>
                    <a:pt x="907" y="1175"/>
                  </a:cubicBezTo>
                  <a:cubicBezTo>
                    <a:pt x="961" y="1044"/>
                    <a:pt x="1032" y="925"/>
                    <a:pt x="1175" y="871"/>
                  </a:cubicBezTo>
                  <a:cubicBezTo>
                    <a:pt x="1235" y="853"/>
                    <a:pt x="1235" y="805"/>
                    <a:pt x="1235" y="752"/>
                  </a:cubicBezTo>
                  <a:cubicBezTo>
                    <a:pt x="1253" y="543"/>
                    <a:pt x="1330" y="364"/>
                    <a:pt x="1479" y="227"/>
                  </a:cubicBezTo>
                  <a:cubicBezTo>
                    <a:pt x="1676" y="36"/>
                    <a:pt x="1914" y="1"/>
                    <a:pt x="2177" y="120"/>
                  </a:cubicBezTo>
                  <a:cubicBezTo>
                    <a:pt x="2564" y="299"/>
                    <a:pt x="2731" y="644"/>
                    <a:pt x="2755" y="1050"/>
                  </a:cubicBezTo>
                  <a:cubicBezTo>
                    <a:pt x="2767" y="1098"/>
                    <a:pt x="2767" y="1139"/>
                    <a:pt x="2767" y="1175"/>
                  </a:cubicBezTo>
                  <a:close/>
                  <a:moveTo>
                    <a:pt x="1169" y="2385"/>
                  </a:moveTo>
                  <a:cubicBezTo>
                    <a:pt x="1235" y="2511"/>
                    <a:pt x="1318" y="2624"/>
                    <a:pt x="1366" y="2761"/>
                  </a:cubicBezTo>
                  <a:cubicBezTo>
                    <a:pt x="1378" y="2815"/>
                    <a:pt x="1426" y="2832"/>
                    <a:pt x="1467" y="2779"/>
                  </a:cubicBezTo>
                  <a:cubicBezTo>
                    <a:pt x="1521" y="2719"/>
                    <a:pt x="1604" y="2713"/>
                    <a:pt x="1670" y="2683"/>
                  </a:cubicBezTo>
                  <a:cubicBezTo>
                    <a:pt x="1694" y="2677"/>
                    <a:pt x="1712" y="2666"/>
                    <a:pt x="1730" y="2689"/>
                  </a:cubicBezTo>
                  <a:cubicBezTo>
                    <a:pt x="1753" y="2713"/>
                    <a:pt x="1736" y="2743"/>
                    <a:pt x="1730" y="2767"/>
                  </a:cubicBezTo>
                  <a:cubicBezTo>
                    <a:pt x="1712" y="2803"/>
                    <a:pt x="1670" y="2809"/>
                    <a:pt x="1640" y="2827"/>
                  </a:cubicBezTo>
                  <a:cubicBezTo>
                    <a:pt x="1581" y="2862"/>
                    <a:pt x="1485" y="2838"/>
                    <a:pt x="1443" y="2892"/>
                  </a:cubicBezTo>
                  <a:cubicBezTo>
                    <a:pt x="1402" y="2964"/>
                    <a:pt x="1491" y="3023"/>
                    <a:pt x="1503" y="3101"/>
                  </a:cubicBezTo>
                  <a:cubicBezTo>
                    <a:pt x="1545" y="3292"/>
                    <a:pt x="1587" y="3488"/>
                    <a:pt x="1622" y="3679"/>
                  </a:cubicBezTo>
                  <a:cubicBezTo>
                    <a:pt x="1640" y="3763"/>
                    <a:pt x="1646" y="3840"/>
                    <a:pt x="1640" y="3918"/>
                  </a:cubicBezTo>
                  <a:cubicBezTo>
                    <a:pt x="1634" y="3989"/>
                    <a:pt x="1640" y="4061"/>
                    <a:pt x="1664" y="4126"/>
                  </a:cubicBezTo>
                  <a:cubicBezTo>
                    <a:pt x="1724" y="4418"/>
                    <a:pt x="1771" y="4710"/>
                    <a:pt x="1795" y="5003"/>
                  </a:cubicBezTo>
                  <a:cubicBezTo>
                    <a:pt x="1819" y="5319"/>
                    <a:pt x="1819" y="5641"/>
                    <a:pt x="1855" y="5968"/>
                  </a:cubicBezTo>
                  <a:cubicBezTo>
                    <a:pt x="1879" y="6171"/>
                    <a:pt x="1908" y="6374"/>
                    <a:pt x="1908" y="6583"/>
                  </a:cubicBezTo>
                  <a:cubicBezTo>
                    <a:pt x="1914" y="7101"/>
                    <a:pt x="1932" y="7620"/>
                    <a:pt x="1861" y="8133"/>
                  </a:cubicBezTo>
                  <a:cubicBezTo>
                    <a:pt x="1825" y="8383"/>
                    <a:pt x="1789" y="8627"/>
                    <a:pt x="1801" y="8890"/>
                  </a:cubicBezTo>
                  <a:lnTo>
                    <a:pt x="1801" y="9152"/>
                  </a:lnTo>
                  <a:cubicBezTo>
                    <a:pt x="1801" y="9361"/>
                    <a:pt x="1742" y="9558"/>
                    <a:pt x="1724" y="9766"/>
                  </a:cubicBezTo>
                  <a:cubicBezTo>
                    <a:pt x="1706" y="9951"/>
                    <a:pt x="1682" y="10142"/>
                    <a:pt x="1640" y="10321"/>
                  </a:cubicBezTo>
                  <a:cubicBezTo>
                    <a:pt x="1551" y="10708"/>
                    <a:pt x="1491" y="11108"/>
                    <a:pt x="1408" y="11501"/>
                  </a:cubicBezTo>
                  <a:cubicBezTo>
                    <a:pt x="1366" y="11722"/>
                    <a:pt x="1318" y="11948"/>
                    <a:pt x="1229" y="12157"/>
                  </a:cubicBezTo>
                  <a:cubicBezTo>
                    <a:pt x="1193" y="12246"/>
                    <a:pt x="1163" y="12342"/>
                    <a:pt x="1133" y="12431"/>
                  </a:cubicBezTo>
                  <a:cubicBezTo>
                    <a:pt x="1080" y="12574"/>
                    <a:pt x="1044" y="12729"/>
                    <a:pt x="925" y="12825"/>
                  </a:cubicBezTo>
                  <a:cubicBezTo>
                    <a:pt x="800" y="12932"/>
                    <a:pt x="668" y="13045"/>
                    <a:pt x="501" y="13087"/>
                  </a:cubicBezTo>
                  <a:cubicBezTo>
                    <a:pt x="382" y="13123"/>
                    <a:pt x="299" y="13212"/>
                    <a:pt x="299" y="13349"/>
                  </a:cubicBezTo>
                  <a:cubicBezTo>
                    <a:pt x="299" y="13647"/>
                    <a:pt x="341" y="13928"/>
                    <a:pt x="490" y="14202"/>
                  </a:cubicBezTo>
                  <a:cubicBezTo>
                    <a:pt x="651" y="14488"/>
                    <a:pt x="752" y="14399"/>
                    <a:pt x="949" y="14291"/>
                  </a:cubicBezTo>
                  <a:cubicBezTo>
                    <a:pt x="955" y="14285"/>
                    <a:pt x="967" y="14279"/>
                    <a:pt x="967" y="14273"/>
                  </a:cubicBezTo>
                  <a:cubicBezTo>
                    <a:pt x="1026" y="14190"/>
                    <a:pt x="1086" y="14178"/>
                    <a:pt x="1169" y="14256"/>
                  </a:cubicBezTo>
                  <a:cubicBezTo>
                    <a:pt x="1193" y="14279"/>
                    <a:pt x="1247" y="14279"/>
                    <a:pt x="1277" y="14279"/>
                  </a:cubicBezTo>
                  <a:cubicBezTo>
                    <a:pt x="1414" y="14303"/>
                    <a:pt x="1545" y="14256"/>
                    <a:pt x="1670" y="14202"/>
                  </a:cubicBezTo>
                  <a:cubicBezTo>
                    <a:pt x="1801" y="14154"/>
                    <a:pt x="1891" y="14053"/>
                    <a:pt x="1950" y="13928"/>
                  </a:cubicBezTo>
                  <a:cubicBezTo>
                    <a:pt x="2040" y="13737"/>
                    <a:pt x="2040" y="13528"/>
                    <a:pt x="2022" y="13325"/>
                  </a:cubicBezTo>
                  <a:cubicBezTo>
                    <a:pt x="1992" y="13045"/>
                    <a:pt x="1980" y="12753"/>
                    <a:pt x="2028" y="12467"/>
                  </a:cubicBezTo>
                  <a:cubicBezTo>
                    <a:pt x="2069" y="12163"/>
                    <a:pt x="2093" y="11859"/>
                    <a:pt x="2153" y="11555"/>
                  </a:cubicBezTo>
                  <a:cubicBezTo>
                    <a:pt x="2272" y="10994"/>
                    <a:pt x="2356" y="10434"/>
                    <a:pt x="2379" y="9868"/>
                  </a:cubicBezTo>
                  <a:cubicBezTo>
                    <a:pt x="2397" y="9212"/>
                    <a:pt x="2445" y="8556"/>
                    <a:pt x="2445" y="7900"/>
                  </a:cubicBezTo>
                  <a:cubicBezTo>
                    <a:pt x="2445" y="7387"/>
                    <a:pt x="2469" y="6875"/>
                    <a:pt x="2409" y="6356"/>
                  </a:cubicBezTo>
                  <a:cubicBezTo>
                    <a:pt x="2368" y="6046"/>
                    <a:pt x="2385" y="5730"/>
                    <a:pt x="2338" y="5420"/>
                  </a:cubicBezTo>
                  <a:cubicBezTo>
                    <a:pt x="2308" y="5193"/>
                    <a:pt x="2296" y="4967"/>
                    <a:pt x="2278" y="4740"/>
                  </a:cubicBezTo>
                  <a:cubicBezTo>
                    <a:pt x="2242" y="4222"/>
                    <a:pt x="2189" y="3697"/>
                    <a:pt x="2141" y="3178"/>
                  </a:cubicBezTo>
                  <a:cubicBezTo>
                    <a:pt x="2099" y="2821"/>
                    <a:pt x="2129" y="2475"/>
                    <a:pt x="2219" y="2135"/>
                  </a:cubicBezTo>
                  <a:cubicBezTo>
                    <a:pt x="2278" y="1914"/>
                    <a:pt x="2379" y="1718"/>
                    <a:pt x="2427" y="1497"/>
                  </a:cubicBezTo>
                  <a:cubicBezTo>
                    <a:pt x="2505" y="1211"/>
                    <a:pt x="2558" y="913"/>
                    <a:pt x="2433" y="603"/>
                  </a:cubicBezTo>
                  <a:cubicBezTo>
                    <a:pt x="2344" y="376"/>
                    <a:pt x="2207" y="215"/>
                    <a:pt x="1956" y="167"/>
                  </a:cubicBezTo>
                  <a:cubicBezTo>
                    <a:pt x="1801" y="132"/>
                    <a:pt x="1503" y="245"/>
                    <a:pt x="1449" y="388"/>
                  </a:cubicBezTo>
                  <a:cubicBezTo>
                    <a:pt x="1354" y="633"/>
                    <a:pt x="1354" y="859"/>
                    <a:pt x="1640" y="1014"/>
                  </a:cubicBezTo>
                  <a:cubicBezTo>
                    <a:pt x="1700" y="1044"/>
                    <a:pt x="1771" y="1062"/>
                    <a:pt x="1807" y="1121"/>
                  </a:cubicBezTo>
                  <a:cubicBezTo>
                    <a:pt x="1628" y="1229"/>
                    <a:pt x="1628" y="1229"/>
                    <a:pt x="1497" y="1121"/>
                  </a:cubicBezTo>
                  <a:cubicBezTo>
                    <a:pt x="1473" y="1104"/>
                    <a:pt x="1449" y="1092"/>
                    <a:pt x="1432" y="1068"/>
                  </a:cubicBezTo>
                  <a:cubicBezTo>
                    <a:pt x="1294" y="954"/>
                    <a:pt x="1265" y="954"/>
                    <a:pt x="1163" y="1104"/>
                  </a:cubicBezTo>
                  <a:cubicBezTo>
                    <a:pt x="1145" y="1127"/>
                    <a:pt x="1139" y="1157"/>
                    <a:pt x="1122" y="1181"/>
                  </a:cubicBezTo>
                  <a:cubicBezTo>
                    <a:pt x="1032" y="1330"/>
                    <a:pt x="1014" y="1491"/>
                    <a:pt x="972" y="1658"/>
                  </a:cubicBezTo>
                  <a:cubicBezTo>
                    <a:pt x="931" y="1837"/>
                    <a:pt x="972" y="2004"/>
                    <a:pt x="1032" y="2177"/>
                  </a:cubicBezTo>
                  <a:cubicBezTo>
                    <a:pt x="1044" y="2201"/>
                    <a:pt x="1050" y="2224"/>
                    <a:pt x="1074" y="2224"/>
                  </a:cubicBezTo>
                  <a:cubicBezTo>
                    <a:pt x="1205" y="2212"/>
                    <a:pt x="1312" y="2314"/>
                    <a:pt x="1437" y="2326"/>
                  </a:cubicBezTo>
                  <a:cubicBezTo>
                    <a:pt x="1533" y="2344"/>
                    <a:pt x="1610" y="2314"/>
                    <a:pt x="1658" y="2230"/>
                  </a:cubicBezTo>
                  <a:cubicBezTo>
                    <a:pt x="1706" y="2153"/>
                    <a:pt x="1748" y="2081"/>
                    <a:pt x="1736" y="1986"/>
                  </a:cubicBezTo>
                  <a:cubicBezTo>
                    <a:pt x="1718" y="1902"/>
                    <a:pt x="1771" y="1902"/>
                    <a:pt x="1825" y="1902"/>
                  </a:cubicBezTo>
                  <a:cubicBezTo>
                    <a:pt x="1897" y="1908"/>
                    <a:pt x="1897" y="1974"/>
                    <a:pt x="1891" y="2028"/>
                  </a:cubicBezTo>
                  <a:cubicBezTo>
                    <a:pt x="1831" y="2302"/>
                    <a:pt x="1622" y="2499"/>
                    <a:pt x="1312" y="2403"/>
                  </a:cubicBezTo>
                  <a:cubicBezTo>
                    <a:pt x="1265" y="2391"/>
                    <a:pt x="1229" y="2356"/>
                    <a:pt x="1169" y="2385"/>
                  </a:cubicBezTo>
                  <a:close/>
                  <a:moveTo>
                    <a:pt x="2177" y="13588"/>
                  </a:moveTo>
                  <a:cubicBezTo>
                    <a:pt x="2201" y="13880"/>
                    <a:pt x="2117" y="14101"/>
                    <a:pt x="1885" y="14256"/>
                  </a:cubicBezTo>
                  <a:cubicBezTo>
                    <a:pt x="1873" y="14261"/>
                    <a:pt x="1855" y="14285"/>
                    <a:pt x="1861" y="14291"/>
                  </a:cubicBezTo>
                  <a:cubicBezTo>
                    <a:pt x="1920" y="14399"/>
                    <a:pt x="1908" y="14542"/>
                    <a:pt x="2028" y="14613"/>
                  </a:cubicBezTo>
                  <a:cubicBezTo>
                    <a:pt x="2111" y="14667"/>
                    <a:pt x="2183" y="14643"/>
                    <a:pt x="2219" y="14548"/>
                  </a:cubicBezTo>
                  <a:cubicBezTo>
                    <a:pt x="2308" y="14291"/>
                    <a:pt x="2350" y="14035"/>
                    <a:pt x="2308" y="13767"/>
                  </a:cubicBezTo>
                  <a:cubicBezTo>
                    <a:pt x="2296" y="13695"/>
                    <a:pt x="2272" y="13630"/>
                    <a:pt x="2177" y="13588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43"/>
            <p:cNvSpPr/>
            <p:nvPr/>
          </p:nvSpPr>
          <p:spPr>
            <a:xfrm>
              <a:off x="7316605" y="2406383"/>
              <a:ext cx="178659" cy="1134023"/>
            </a:xfrm>
            <a:custGeom>
              <a:rect b="b" l="l" r="r" t="t"/>
              <a:pathLst>
                <a:path extrusionOk="0" h="14352" w="2261">
                  <a:moveTo>
                    <a:pt x="871" y="2242"/>
                  </a:moveTo>
                  <a:cubicBezTo>
                    <a:pt x="931" y="2213"/>
                    <a:pt x="967" y="2248"/>
                    <a:pt x="1014" y="2266"/>
                  </a:cubicBezTo>
                  <a:cubicBezTo>
                    <a:pt x="1324" y="2368"/>
                    <a:pt x="1533" y="2171"/>
                    <a:pt x="1593" y="1891"/>
                  </a:cubicBezTo>
                  <a:cubicBezTo>
                    <a:pt x="1605" y="1837"/>
                    <a:pt x="1605" y="1771"/>
                    <a:pt x="1527" y="1765"/>
                  </a:cubicBezTo>
                  <a:cubicBezTo>
                    <a:pt x="1485" y="1759"/>
                    <a:pt x="1432" y="1765"/>
                    <a:pt x="1438" y="1849"/>
                  </a:cubicBezTo>
                  <a:cubicBezTo>
                    <a:pt x="1455" y="1938"/>
                    <a:pt x="1408" y="2016"/>
                    <a:pt x="1366" y="2093"/>
                  </a:cubicBezTo>
                  <a:cubicBezTo>
                    <a:pt x="1312" y="2177"/>
                    <a:pt x="1235" y="2207"/>
                    <a:pt x="1139" y="2189"/>
                  </a:cubicBezTo>
                  <a:cubicBezTo>
                    <a:pt x="1014" y="2177"/>
                    <a:pt x="907" y="2075"/>
                    <a:pt x="776" y="2087"/>
                  </a:cubicBezTo>
                  <a:cubicBezTo>
                    <a:pt x="752" y="2087"/>
                    <a:pt x="746" y="2063"/>
                    <a:pt x="740" y="2040"/>
                  </a:cubicBezTo>
                  <a:cubicBezTo>
                    <a:pt x="680" y="1867"/>
                    <a:pt x="633" y="1700"/>
                    <a:pt x="680" y="1521"/>
                  </a:cubicBezTo>
                  <a:cubicBezTo>
                    <a:pt x="716" y="1354"/>
                    <a:pt x="740" y="1193"/>
                    <a:pt x="829" y="1044"/>
                  </a:cubicBezTo>
                  <a:cubicBezTo>
                    <a:pt x="841" y="1020"/>
                    <a:pt x="847" y="990"/>
                    <a:pt x="865" y="966"/>
                  </a:cubicBezTo>
                  <a:cubicBezTo>
                    <a:pt x="961" y="823"/>
                    <a:pt x="996" y="817"/>
                    <a:pt x="1134" y="931"/>
                  </a:cubicBezTo>
                  <a:cubicBezTo>
                    <a:pt x="1151" y="943"/>
                    <a:pt x="1175" y="966"/>
                    <a:pt x="1199" y="984"/>
                  </a:cubicBezTo>
                  <a:cubicBezTo>
                    <a:pt x="1336" y="1092"/>
                    <a:pt x="1336" y="1092"/>
                    <a:pt x="1515" y="984"/>
                  </a:cubicBezTo>
                  <a:cubicBezTo>
                    <a:pt x="1467" y="925"/>
                    <a:pt x="1396" y="907"/>
                    <a:pt x="1342" y="877"/>
                  </a:cubicBezTo>
                  <a:cubicBezTo>
                    <a:pt x="1056" y="728"/>
                    <a:pt x="1056" y="495"/>
                    <a:pt x="1157" y="251"/>
                  </a:cubicBezTo>
                  <a:cubicBezTo>
                    <a:pt x="1205" y="108"/>
                    <a:pt x="1503" y="1"/>
                    <a:pt x="1664" y="30"/>
                  </a:cubicBezTo>
                  <a:cubicBezTo>
                    <a:pt x="1909" y="78"/>
                    <a:pt x="2052" y="239"/>
                    <a:pt x="2141" y="466"/>
                  </a:cubicBezTo>
                  <a:cubicBezTo>
                    <a:pt x="2260" y="764"/>
                    <a:pt x="2207" y="1062"/>
                    <a:pt x="2129" y="1360"/>
                  </a:cubicBezTo>
                  <a:cubicBezTo>
                    <a:pt x="2081" y="1581"/>
                    <a:pt x="1980" y="1777"/>
                    <a:pt x="1921" y="1998"/>
                  </a:cubicBezTo>
                  <a:cubicBezTo>
                    <a:pt x="1831" y="2338"/>
                    <a:pt x="1801" y="2689"/>
                    <a:pt x="1843" y="3041"/>
                  </a:cubicBezTo>
                  <a:cubicBezTo>
                    <a:pt x="1891" y="3560"/>
                    <a:pt x="1944" y="4085"/>
                    <a:pt x="1980" y="4603"/>
                  </a:cubicBezTo>
                  <a:cubicBezTo>
                    <a:pt x="1998" y="4830"/>
                    <a:pt x="2010" y="5056"/>
                    <a:pt x="2040" y="5283"/>
                  </a:cubicBezTo>
                  <a:cubicBezTo>
                    <a:pt x="2081" y="5593"/>
                    <a:pt x="2070" y="5909"/>
                    <a:pt x="2111" y="6219"/>
                  </a:cubicBezTo>
                  <a:cubicBezTo>
                    <a:pt x="2171" y="6738"/>
                    <a:pt x="2153" y="7250"/>
                    <a:pt x="2147" y="7763"/>
                  </a:cubicBezTo>
                  <a:cubicBezTo>
                    <a:pt x="2141" y="8419"/>
                    <a:pt x="2099" y="9075"/>
                    <a:pt x="2081" y="9731"/>
                  </a:cubicBezTo>
                  <a:cubicBezTo>
                    <a:pt x="2058" y="10297"/>
                    <a:pt x="1974" y="10863"/>
                    <a:pt x="1855" y="11418"/>
                  </a:cubicBezTo>
                  <a:cubicBezTo>
                    <a:pt x="1789" y="11722"/>
                    <a:pt x="1771" y="12026"/>
                    <a:pt x="1730" y="12330"/>
                  </a:cubicBezTo>
                  <a:cubicBezTo>
                    <a:pt x="1682" y="12616"/>
                    <a:pt x="1694" y="12908"/>
                    <a:pt x="1724" y="13188"/>
                  </a:cubicBezTo>
                  <a:cubicBezTo>
                    <a:pt x="1742" y="13397"/>
                    <a:pt x="1742" y="13600"/>
                    <a:pt x="1652" y="13791"/>
                  </a:cubicBezTo>
                  <a:cubicBezTo>
                    <a:pt x="1593" y="13922"/>
                    <a:pt x="1503" y="14017"/>
                    <a:pt x="1372" y="14071"/>
                  </a:cubicBezTo>
                  <a:cubicBezTo>
                    <a:pt x="1247" y="14118"/>
                    <a:pt x="1116" y="14166"/>
                    <a:pt x="979" y="14142"/>
                  </a:cubicBezTo>
                  <a:cubicBezTo>
                    <a:pt x="937" y="14136"/>
                    <a:pt x="889" y="14142"/>
                    <a:pt x="871" y="14118"/>
                  </a:cubicBezTo>
                  <a:cubicBezTo>
                    <a:pt x="800" y="14041"/>
                    <a:pt x="740" y="14053"/>
                    <a:pt x="669" y="14136"/>
                  </a:cubicBezTo>
                  <a:lnTo>
                    <a:pt x="651" y="14160"/>
                  </a:lnTo>
                  <a:cubicBezTo>
                    <a:pt x="460" y="14262"/>
                    <a:pt x="353" y="14351"/>
                    <a:pt x="192" y="14071"/>
                  </a:cubicBezTo>
                  <a:cubicBezTo>
                    <a:pt x="43" y="13791"/>
                    <a:pt x="1" y="13510"/>
                    <a:pt x="1" y="13212"/>
                  </a:cubicBezTo>
                  <a:cubicBezTo>
                    <a:pt x="1" y="13069"/>
                    <a:pt x="84" y="12980"/>
                    <a:pt x="203" y="12950"/>
                  </a:cubicBezTo>
                  <a:cubicBezTo>
                    <a:pt x="370" y="12896"/>
                    <a:pt x="502" y="12795"/>
                    <a:pt x="627" y="12688"/>
                  </a:cubicBezTo>
                  <a:cubicBezTo>
                    <a:pt x="746" y="12592"/>
                    <a:pt x="788" y="12437"/>
                    <a:pt x="835" y="12294"/>
                  </a:cubicBezTo>
                  <a:cubicBezTo>
                    <a:pt x="865" y="12205"/>
                    <a:pt x="895" y="12109"/>
                    <a:pt x="931" y="12020"/>
                  </a:cubicBezTo>
                  <a:cubicBezTo>
                    <a:pt x="1020" y="11811"/>
                    <a:pt x="1068" y="11585"/>
                    <a:pt x="1110" y="11364"/>
                  </a:cubicBezTo>
                  <a:cubicBezTo>
                    <a:pt x="1187" y="10971"/>
                    <a:pt x="1247" y="10571"/>
                    <a:pt x="1342" y="10184"/>
                  </a:cubicBezTo>
                  <a:cubicBezTo>
                    <a:pt x="1384" y="9999"/>
                    <a:pt x="1408" y="9814"/>
                    <a:pt x="1426" y="9629"/>
                  </a:cubicBezTo>
                  <a:cubicBezTo>
                    <a:pt x="1438" y="9426"/>
                    <a:pt x="1503" y="9224"/>
                    <a:pt x="1503" y="9015"/>
                  </a:cubicBezTo>
                  <a:lnTo>
                    <a:pt x="1503" y="8753"/>
                  </a:lnTo>
                  <a:cubicBezTo>
                    <a:pt x="1497" y="8502"/>
                    <a:pt x="1527" y="8246"/>
                    <a:pt x="1563" y="7996"/>
                  </a:cubicBezTo>
                  <a:cubicBezTo>
                    <a:pt x="1640" y="7483"/>
                    <a:pt x="1622" y="6958"/>
                    <a:pt x="1610" y="6445"/>
                  </a:cubicBezTo>
                  <a:cubicBezTo>
                    <a:pt x="1610" y="6237"/>
                    <a:pt x="1581" y="6034"/>
                    <a:pt x="1557" y="5831"/>
                  </a:cubicBezTo>
                  <a:cubicBezTo>
                    <a:pt x="1521" y="5515"/>
                    <a:pt x="1527" y="5193"/>
                    <a:pt x="1497" y="4866"/>
                  </a:cubicBezTo>
                  <a:cubicBezTo>
                    <a:pt x="1473" y="4567"/>
                    <a:pt x="1432" y="4275"/>
                    <a:pt x="1366" y="3995"/>
                  </a:cubicBezTo>
                  <a:cubicBezTo>
                    <a:pt x="1348" y="3924"/>
                    <a:pt x="1336" y="3852"/>
                    <a:pt x="1342" y="3786"/>
                  </a:cubicBezTo>
                  <a:cubicBezTo>
                    <a:pt x="1348" y="3703"/>
                    <a:pt x="1342" y="3620"/>
                    <a:pt x="1324" y="3548"/>
                  </a:cubicBezTo>
                  <a:cubicBezTo>
                    <a:pt x="1289" y="3351"/>
                    <a:pt x="1247" y="3160"/>
                    <a:pt x="1205" y="2964"/>
                  </a:cubicBezTo>
                  <a:cubicBezTo>
                    <a:pt x="1193" y="2892"/>
                    <a:pt x="1104" y="2833"/>
                    <a:pt x="1145" y="2755"/>
                  </a:cubicBezTo>
                  <a:cubicBezTo>
                    <a:pt x="1187" y="2695"/>
                    <a:pt x="1283" y="2719"/>
                    <a:pt x="1342" y="2689"/>
                  </a:cubicBezTo>
                  <a:cubicBezTo>
                    <a:pt x="1372" y="2672"/>
                    <a:pt x="1414" y="2666"/>
                    <a:pt x="1432" y="2630"/>
                  </a:cubicBezTo>
                  <a:cubicBezTo>
                    <a:pt x="1438" y="2606"/>
                    <a:pt x="1461" y="2576"/>
                    <a:pt x="1432" y="2552"/>
                  </a:cubicBezTo>
                  <a:cubicBezTo>
                    <a:pt x="1414" y="2534"/>
                    <a:pt x="1396" y="2540"/>
                    <a:pt x="1372" y="2546"/>
                  </a:cubicBezTo>
                  <a:cubicBezTo>
                    <a:pt x="1306" y="2576"/>
                    <a:pt x="1223" y="2582"/>
                    <a:pt x="1169" y="2642"/>
                  </a:cubicBezTo>
                  <a:cubicBezTo>
                    <a:pt x="1128" y="2695"/>
                    <a:pt x="1080" y="2684"/>
                    <a:pt x="1068" y="2624"/>
                  </a:cubicBezTo>
                  <a:cubicBezTo>
                    <a:pt x="1026" y="2475"/>
                    <a:pt x="937" y="2362"/>
                    <a:pt x="871" y="22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43"/>
            <p:cNvSpPr/>
            <p:nvPr/>
          </p:nvSpPr>
          <p:spPr>
            <a:xfrm>
              <a:off x="7440029" y="3468699"/>
              <a:ext cx="38719" cy="85810"/>
            </a:xfrm>
            <a:custGeom>
              <a:rect b="b" l="l" r="r" t="t"/>
              <a:pathLst>
                <a:path extrusionOk="0" h="1086" w="490">
                  <a:moveTo>
                    <a:pt x="317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90" y="454"/>
                    <a:pt x="448" y="716"/>
                    <a:pt x="359" y="967"/>
                  </a:cubicBezTo>
                  <a:cubicBezTo>
                    <a:pt x="329" y="1062"/>
                    <a:pt x="251" y="1086"/>
                    <a:pt x="168" y="1038"/>
                  </a:cubicBezTo>
                  <a:cubicBezTo>
                    <a:pt x="48" y="961"/>
                    <a:pt x="60" y="818"/>
                    <a:pt x="1" y="716"/>
                  </a:cubicBezTo>
                  <a:cubicBezTo>
                    <a:pt x="1" y="710"/>
                    <a:pt x="19" y="686"/>
                    <a:pt x="25" y="680"/>
                  </a:cubicBezTo>
                  <a:cubicBezTo>
                    <a:pt x="257" y="514"/>
                    <a:pt x="341" y="281"/>
                    <a:pt x="317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43"/>
            <p:cNvSpPr/>
            <p:nvPr/>
          </p:nvSpPr>
          <p:spPr>
            <a:xfrm>
              <a:off x="7167263" y="3529938"/>
              <a:ext cx="513614" cy="1039284"/>
            </a:xfrm>
            <a:custGeom>
              <a:rect b="b" l="l" r="r" t="t"/>
              <a:pathLst>
                <a:path extrusionOk="0" h="13153" w="6500">
                  <a:moveTo>
                    <a:pt x="651" y="11382"/>
                  </a:moveTo>
                  <a:cubicBezTo>
                    <a:pt x="621" y="11323"/>
                    <a:pt x="585" y="11263"/>
                    <a:pt x="561" y="11191"/>
                  </a:cubicBezTo>
                  <a:cubicBezTo>
                    <a:pt x="520" y="11054"/>
                    <a:pt x="496" y="10905"/>
                    <a:pt x="561" y="10762"/>
                  </a:cubicBezTo>
                  <a:cubicBezTo>
                    <a:pt x="603" y="10685"/>
                    <a:pt x="591" y="10607"/>
                    <a:pt x="573" y="10530"/>
                  </a:cubicBezTo>
                  <a:cubicBezTo>
                    <a:pt x="514" y="10339"/>
                    <a:pt x="525" y="10148"/>
                    <a:pt x="561" y="9957"/>
                  </a:cubicBezTo>
                  <a:cubicBezTo>
                    <a:pt x="609" y="9725"/>
                    <a:pt x="633" y="9492"/>
                    <a:pt x="663" y="9266"/>
                  </a:cubicBezTo>
                  <a:cubicBezTo>
                    <a:pt x="698" y="8997"/>
                    <a:pt x="728" y="8717"/>
                    <a:pt x="734" y="8443"/>
                  </a:cubicBezTo>
                  <a:cubicBezTo>
                    <a:pt x="740" y="8026"/>
                    <a:pt x="788" y="7614"/>
                    <a:pt x="818" y="7197"/>
                  </a:cubicBezTo>
                  <a:cubicBezTo>
                    <a:pt x="841" y="6833"/>
                    <a:pt x="871" y="6464"/>
                    <a:pt x="913" y="6094"/>
                  </a:cubicBezTo>
                  <a:cubicBezTo>
                    <a:pt x="949" y="5766"/>
                    <a:pt x="1008" y="5438"/>
                    <a:pt x="1044" y="5110"/>
                  </a:cubicBezTo>
                  <a:cubicBezTo>
                    <a:pt x="1116" y="4532"/>
                    <a:pt x="1217" y="3948"/>
                    <a:pt x="1277" y="3369"/>
                  </a:cubicBezTo>
                  <a:cubicBezTo>
                    <a:pt x="1295" y="3226"/>
                    <a:pt x="1330" y="3095"/>
                    <a:pt x="1336" y="2946"/>
                  </a:cubicBezTo>
                  <a:cubicBezTo>
                    <a:pt x="1354" y="2708"/>
                    <a:pt x="1295" y="2481"/>
                    <a:pt x="1247" y="2260"/>
                  </a:cubicBezTo>
                  <a:cubicBezTo>
                    <a:pt x="1223" y="2165"/>
                    <a:pt x="1163" y="2088"/>
                    <a:pt x="1146" y="1998"/>
                  </a:cubicBezTo>
                  <a:cubicBezTo>
                    <a:pt x="1068" y="1622"/>
                    <a:pt x="1074" y="1271"/>
                    <a:pt x="1312" y="961"/>
                  </a:cubicBezTo>
                  <a:cubicBezTo>
                    <a:pt x="1360" y="901"/>
                    <a:pt x="1390" y="841"/>
                    <a:pt x="1414" y="770"/>
                  </a:cubicBezTo>
                  <a:cubicBezTo>
                    <a:pt x="1479" y="520"/>
                    <a:pt x="1622" y="329"/>
                    <a:pt x="1813" y="174"/>
                  </a:cubicBezTo>
                  <a:cubicBezTo>
                    <a:pt x="1998" y="25"/>
                    <a:pt x="2219" y="1"/>
                    <a:pt x="2445" y="43"/>
                  </a:cubicBezTo>
                  <a:cubicBezTo>
                    <a:pt x="2559" y="66"/>
                    <a:pt x="2666" y="78"/>
                    <a:pt x="2773" y="72"/>
                  </a:cubicBezTo>
                  <a:cubicBezTo>
                    <a:pt x="2851" y="66"/>
                    <a:pt x="2922" y="66"/>
                    <a:pt x="3000" y="72"/>
                  </a:cubicBezTo>
                  <a:cubicBezTo>
                    <a:pt x="3489" y="114"/>
                    <a:pt x="3805" y="520"/>
                    <a:pt x="3781" y="961"/>
                  </a:cubicBezTo>
                  <a:cubicBezTo>
                    <a:pt x="3775" y="1080"/>
                    <a:pt x="3769" y="1199"/>
                    <a:pt x="3721" y="1307"/>
                  </a:cubicBezTo>
                  <a:cubicBezTo>
                    <a:pt x="3661" y="1456"/>
                    <a:pt x="3650" y="1605"/>
                    <a:pt x="3661" y="1754"/>
                  </a:cubicBezTo>
                  <a:cubicBezTo>
                    <a:pt x="3667" y="1921"/>
                    <a:pt x="3632" y="2082"/>
                    <a:pt x="3560" y="2219"/>
                  </a:cubicBezTo>
                  <a:cubicBezTo>
                    <a:pt x="3512" y="2308"/>
                    <a:pt x="3459" y="2398"/>
                    <a:pt x="3399" y="2475"/>
                  </a:cubicBezTo>
                  <a:cubicBezTo>
                    <a:pt x="3238" y="2678"/>
                    <a:pt x="3149" y="2916"/>
                    <a:pt x="3083" y="3161"/>
                  </a:cubicBezTo>
                  <a:cubicBezTo>
                    <a:pt x="2976" y="3524"/>
                    <a:pt x="2934" y="3906"/>
                    <a:pt x="2904" y="4276"/>
                  </a:cubicBezTo>
                  <a:cubicBezTo>
                    <a:pt x="2892" y="4377"/>
                    <a:pt x="2874" y="4478"/>
                    <a:pt x="2857" y="4574"/>
                  </a:cubicBezTo>
                  <a:cubicBezTo>
                    <a:pt x="2845" y="4717"/>
                    <a:pt x="2803" y="4854"/>
                    <a:pt x="2845" y="5003"/>
                  </a:cubicBezTo>
                  <a:cubicBezTo>
                    <a:pt x="2851" y="5039"/>
                    <a:pt x="2851" y="5074"/>
                    <a:pt x="2845" y="5110"/>
                  </a:cubicBezTo>
                  <a:cubicBezTo>
                    <a:pt x="2797" y="5581"/>
                    <a:pt x="2767" y="6058"/>
                    <a:pt x="2684" y="6529"/>
                  </a:cubicBezTo>
                  <a:cubicBezTo>
                    <a:pt x="2612" y="6941"/>
                    <a:pt x="2570" y="7358"/>
                    <a:pt x="2523" y="7763"/>
                  </a:cubicBezTo>
                  <a:cubicBezTo>
                    <a:pt x="2493" y="8032"/>
                    <a:pt x="2463" y="8312"/>
                    <a:pt x="2463" y="8586"/>
                  </a:cubicBezTo>
                  <a:cubicBezTo>
                    <a:pt x="2463" y="8801"/>
                    <a:pt x="2421" y="9015"/>
                    <a:pt x="2427" y="9236"/>
                  </a:cubicBezTo>
                  <a:cubicBezTo>
                    <a:pt x="2427" y="9427"/>
                    <a:pt x="2487" y="9606"/>
                    <a:pt x="2529" y="9790"/>
                  </a:cubicBezTo>
                  <a:cubicBezTo>
                    <a:pt x="2570" y="9951"/>
                    <a:pt x="2618" y="10100"/>
                    <a:pt x="2648" y="10249"/>
                  </a:cubicBezTo>
                  <a:cubicBezTo>
                    <a:pt x="2684" y="10404"/>
                    <a:pt x="2666" y="10553"/>
                    <a:pt x="2570" y="10679"/>
                  </a:cubicBezTo>
                  <a:cubicBezTo>
                    <a:pt x="2529" y="10732"/>
                    <a:pt x="2499" y="10786"/>
                    <a:pt x="2463" y="10852"/>
                  </a:cubicBezTo>
                  <a:cubicBezTo>
                    <a:pt x="2535" y="10863"/>
                    <a:pt x="2594" y="10881"/>
                    <a:pt x="2654" y="10875"/>
                  </a:cubicBezTo>
                  <a:cubicBezTo>
                    <a:pt x="2815" y="10858"/>
                    <a:pt x="2964" y="10881"/>
                    <a:pt x="3095" y="10983"/>
                  </a:cubicBezTo>
                  <a:cubicBezTo>
                    <a:pt x="3202" y="11066"/>
                    <a:pt x="3340" y="11090"/>
                    <a:pt x="3471" y="11138"/>
                  </a:cubicBezTo>
                  <a:cubicBezTo>
                    <a:pt x="3769" y="11257"/>
                    <a:pt x="4013" y="11478"/>
                    <a:pt x="4293" y="11633"/>
                  </a:cubicBezTo>
                  <a:cubicBezTo>
                    <a:pt x="4323" y="11645"/>
                    <a:pt x="4347" y="11668"/>
                    <a:pt x="4377" y="11674"/>
                  </a:cubicBezTo>
                  <a:cubicBezTo>
                    <a:pt x="4603" y="11734"/>
                    <a:pt x="4788" y="11865"/>
                    <a:pt x="4991" y="11960"/>
                  </a:cubicBezTo>
                  <a:cubicBezTo>
                    <a:pt x="5057" y="11990"/>
                    <a:pt x="5122" y="11996"/>
                    <a:pt x="5182" y="12014"/>
                  </a:cubicBezTo>
                  <a:cubicBezTo>
                    <a:pt x="5355" y="12074"/>
                    <a:pt x="5534" y="12139"/>
                    <a:pt x="5712" y="12169"/>
                  </a:cubicBezTo>
                  <a:cubicBezTo>
                    <a:pt x="5885" y="12199"/>
                    <a:pt x="6040" y="12265"/>
                    <a:pt x="6201" y="12324"/>
                  </a:cubicBezTo>
                  <a:cubicBezTo>
                    <a:pt x="6303" y="12360"/>
                    <a:pt x="6368" y="12437"/>
                    <a:pt x="6440" y="12503"/>
                  </a:cubicBezTo>
                  <a:cubicBezTo>
                    <a:pt x="6487" y="12539"/>
                    <a:pt x="6499" y="12640"/>
                    <a:pt x="6493" y="12706"/>
                  </a:cubicBezTo>
                  <a:cubicBezTo>
                    <a:pt x="6481" y="12777"/>
                    <a:pt x="6410" y="12819"/>
                    <a:pt x="6320" y="12819"/>
                  </a:cubicBezTo>
                  <a:cubicBezTo>
                    <a:pt x="6291" y="12819"/>
                    <a:pt x="6261" y="12819"/>
                    <a:pt x="6243" y="12855"/>
                  </a:cubicBezTo>
                  <a:cubicBezTo>
                    <a:pt x="6165" y="12986"/>
                    <a:pt x="6040" y="13004"/>
                    <a:pt x="5915" y="13004"/>
                  </a:cubicBezTo>
                  <a:cubicBezTo>
                    <a:pt x="5826" y="13004"/>
                    <a:pt x="5748" y="13010"/>
                    <a:pt x="5677" y="13063"/>
                  </a:cubicBezTo>
                  <a:cubicBezTo>
                    <a:pt x="5563" y="13153"/>
                    <a:pt x="5420" y="13117"/>
                    <a:pt x="5295" y="13093"/>
                  </a:cubicBezTo>
                  <a:cubicBezTo>
                    <a:pt x="5188" y="13069"/>
                    <a:pt x="5080" y="13040"/>
                    <a:pt x="4967" y="13040"/>
                  </a:cubicBezTo>
                  <a:cubicBezTo>
                    <a:pt x="4949" y="13040"/>
                    <a:pt x="4931" y="13034"/>
                    <a:pt x="4919" y="13040"/>
                  </a:cubicBezTo>
                  <a:cubicBezTo>
                    <a:pt x="4699" y="13147"/>
                    <a:pt x="4490" y="13010"/>
                    <a:pt x="4276" y="12998"/>
                  </a:cubicBezTo>
                  <a:cubicBezTo>
                    <a:pt x="4264" y="12998"/>
                    <a:pt x="4252" y="12986"/>
                    <a:pt x="4246" y="12986"/>
                  </a:cubicBezTo>
                  <a:cubicBezTo>
                    <a:pt x="3989" y="12956"/>
                    <a:pt x="3745" y="12950"/>
                    <a:pt x="3500" y="12885"/>
                  </a:cubicBezTo>
                  <a:cubicBezTo>
                    <a:pt x="3399" y="12855"/>
                    <a:pt x="3304" y="12891"/>
                    <a:pt x="3232" y="12950"/>
                  </a:cubicBezTo>
                  <a:cubicBezTo>
                    <a:pt x="3065" y="13075"/>
                    <a:pt x="2892" y="13057"/>
                    <a:pt x="2725" y="12998"/>
                  </a:cubicBezTo>
                  <a:cubicBezTo>
                    <a:pt x="2624" y="12968"/>
                    <a:pt x="2535" y="12920"/>
                    <a:pt x="2457" y="12861"/>
                  </a:cubicBezTo>
                  <a:cubicBezTo>
                    <a:pt x="2314" y="12765"/>
                    <a:pt x="2171" y="12759"/>
                    <a:pt x="2016" y="12801"/>
                  </a:cubicBezTo>
                  <a:cubicBezTo>
                    <a:pt x="1819" y="12861"/>
                    <a:pt x="1628" y="12908"/>
                    <a:pt x="1444" y="12986"/>
                  </a:cubicBezTo>
                  <a:cubicBezTo>
                    <a:pt x="1283" y="13057"/>
                    <a:pt x="1104" y="13087"/>
                    <a:pt x="937" y="13099"/>
                  </a:cubicBezTo>
                  <a:cubicBezTo>
                    <a:pt x="746" y="13123"/>
                    <a:pt x="585" y="13046"/>
                    <a:pt x="436" y="12926"/>
                  </a:cubicBezTo>
                  <a:cubicBezTo>
                    <a:pt x="406" y="12897"/>
                    <a:pt x="376" y="12867"/>
                    <a:pt x="341" y="12849"/>
                  </a:cubicBezTo>
                  <a:cubicBezTo>
                    <a:pt x="102" y="12694"/>
                    <a:pt x="49" y="12443"/>
                    <a:pt x="49" y="12181"/>
                  </a:cubicBezTo>
                  <a:cubicBezTo>
                    <a:pt x="49" y="12139"/>
                    <a:pt x="49" y="12086"/>
                    <a:pt x="43" y="12044"/>
                  </a:cubicBezTo>
                  <a:cubicBezTo>
                    <a:pt x="1" y="11776"/>
                    <a:pt x="162" y="11466"/>
                    <a:pt x="508" y="11424"/>
                  </a:cubicBezTo>
                  <a:cubicBezTo>
                    <a:pt x="549" y="11424"/>
                    <a:pt x="603" y="11430"/>
                    <a:pt x="651" y="11382"/>
                  </a:cubicBezTo>
                  <a:close/>
                  <a:moveTo>
                    <a:pt x="1867" y="889"/>
                  </a:moveTo>
                  <a:cubicBezTo>
                    <a:pt x="1658" y="871"/>
                    <a:pt x="1557" y="996"/>
                    <a:pt x="1485" y="1169"/>
                  </a:cubicBezTo>
                  <a:cubicBezTo>
                    <a:pt x="1450" y="1277"/>
                    <a:pt x="1408" y="1378"/>
                    <a:pt x="1378" y="1485"/>
                  </a:cubicBezTo>
                  <a:cubicBezTo>
                    <a:pt x="1318" y="1706"/>
                    <a:pt x="1289" y="1933"/>
                    <a:pt x="1456" y="2123"/>
                  </a:cubicBezTo>
                  <a:cubicBezTo>
                    <a:pt x="1485" y="2159"/>
                    <a:pt x="1509" y="2219"/>
                    <a:pt x="1515" y="2266"/>
                  </a:cubicBezTo>
                  <a:cubicBezTo>
                    <a:pt x="1569" y="2511"/>
                    <a:pt x="1622" y="2755"/>
                    <a:pt x="1557" y="3018"/>
                  </a:cubicBezTo>
                  <a:cubicBezTo>
                    <a:pt x="1515" y="3173"/>
                    <a:pt x="1539" y="3345"/>
                    <a:pt x="1509" y="3501"/>
                  </a:cubicBezTo>
                  <a:cubicBezTo>
                    <a:pt x="1467" y="3733"/>
                    <a:pt x="1450" y="3966"/>
                    <a:pt x="1426" y="4198"/>
                  </a:cubicBezTo>
                  <a:cubicBezTo>
                    <a:pt x="1408" y="4419"/>
                    <a:pt x="1366" y="4633"/>
                    <a:pt x="1348" y="4848"/>
                  </a:cubicBezTo>
                  <a:cubicBezTo>
                    <a:pt x="1336" y="4949"/>
                    <a:pt x="1348" y="5051"/>
                    <a:pt x="1318" y="5146"/>
                  </a:cubicBezTo>
                  <a:cubicBezTo>
                    <a:pt x="1259" y="5390"/>
                    <a:pt x="1235" y="5641"/>
                    <a:pt x="1235" y="5885"/>
                  </a:cubicBezTo>
                  <a:cubicBezTo>
                    <a:pt x="1235" y="6118"/>
                    <a:pt x="1205" y="6338"/>
                    <a:pt x="1187" y="6565"/>
                  </a:cubicBezTo>
                  <a:cubicBezTo>
                    <a:pt x="1169" y="6899"/>
                    <a:pt x="1092" y="7227"/>
                    <a:pt x="1086" y="7573"/>
                  </a:cubicBezTo>
                  <a:cubicBezTo>
                    <a:pt x="1080" y="7948"/>
                    <a:pt x="1056" y="8330"/>
                    <a:pt x="1056" y="8711"/>
                  </a:cubicBezTo>
                  <a:cubicBezTo>
                    <a:pt x="1056" y="9093"/>
                    <a:pt x="1026" y="9474"/>
                    <a:pt x="931" y="9838"/>
                  </a:cubicBezTo>
                  <a:cubicBezTo>
                    <a:pt x="889" y="9993"/>
                    <a:pt x="883" y="10154"/>
                    <a:pt x="901" y="10321"/>
                  </a:cubicBezTo>
                  <a:cubicBezTo>
                    <a:pt x="913" y="10464"/>
                    <a:pt x="943" y="10613"/>
                    <a:pt x="853" y="10744"/>
                  </a:cubicBezTo>
                  <a:cubicBezTo>
                    <a:pt x="800" y="10822"/>
                    <a:pt x="841" y="10911"/>
                    <a:pt x="877" y="10983"/>
                  </a:cubicBezTo>
                  <a:cubicBezTo>
                    <a:pt x="901" y="11024"/>
                    <a:pt x="931" y="11054"/>
                    <a:pt x="949" y="11090"/>
                  </a:cubicBezTo>
                  <a:cubicBezTo>
                    <a:pt x="1026" y="11185"/>
                    <a:pt x="1098" y="11275"/>
                    <a:pt x="1122" y="11400"/>
                  </a:cubicBezTo>
                  <a:cubicBezTo>
                    <a:pt x="1128" y="11472"/>
                    <a:pt x="1181" y="11513"/>
                    <a:pt x="1241" y="11543"/>
                  </a:cubicBezTo>
                  <a:cubicBezTo>
                    <a:pt x="1307" y="11573"/>
                    <a:pt x="1378" y="11609"/>
                    <a:pt x="1438" y="11639"/>
                  </a:cubicBezTo>
                  <a:cubicBezTo>
                    <a:pt x="1593" y="11722"/>
                    <a:pt x="1688" y="11710"/>
                    <a:pt x="1813" y="11567"/>
                  </a:cubicBezTo>
                  <a:cubicBezTo>
                    <a:pt x="1861" y="11513"/>
                    <a:pt x="1921" y="11478"/>
                    <a:pt x="1968" y="11442"/>
                  </a:cubicBezTo>
                  <a:cubicBezTo>
                    <a:pt x="2028" y="11394"/>
                    <a:pt x="2135" y="11424"/>
                    <a:pt x="2171" y="11489"/>
                  </a:cubicBezTo>
                  <a:cubicBezTo>
                    <a:pt x="2189" y="11519"/>
                    <a:pt x="2171" y="11543"/>
                    <a:pt x="2141" y="11549"/>
                  </a:cubicBezTo>
                  <a:cubicBezTo>
                    <a:pt x="2117" y="11561"/>
                    <a:pt x="2099" y="11561"/>
                    <a:pt x="2082" y="11549"/>
                  </a:cubicBezTo>
                  <a:cubicBezTo>
                    <a:pt x="1986" y="11507"/>
                    <a:pt x="1927" y="11549"/>
                    <a:pt x="1867" y="11621"/>
                  </a:cubicBezTo>
                  <a:cubicBezTo>
                    <a:pt x="1837" y="11650"/>
                    <a:pt x="1801" y="11668"/>
                    <a:pt x="1772" y="11698"/>
                  </a:cubicBezTo>
                  <a:cubicBezTo>
                    <a:pt x="1682" y="11805"/>
                    <a:pt x="1575" y="11788"/>
                    <a:pt x="1462" y="11752"/>
                  </a:cubicBezTo>
                  <a:cubicBezTo>
                    <a:pt x="1402" y="11728"/>
                    <a:pt x="1354" y="11692"/>
                    <a:pt x="1301" y="11662"/>
                  </a:cubicBezTo>
                  <a:cubicBezTo>
                    <a:pt x="1223" y="11627"/>
                    <a:pt x="1163" y="11567"/>
                    <a:pt x="1086" y="11537"/>
                  </a:cubicBezTo>
                  <a:cubicBezTo>
                    <a:pt x="1068" y="11531"/>
                    <a:pt x="1062" y="11507"/>
                    <a:pt x="1032" y="11513"/>
                  </a:cubicBezTo>
                  <a:cubicBezTo>
                    <a:pt x="859" y="11567"/>
                    <a:pt x="681" y="11579"/>
                    <a:pt x="502" y="11603"/>
                  </a:cubicBezTo>
                  <a:cubicBezTo>
                    <a:pt x="400" y="11621"/>
                    <a:pt x="347" y="11662"/>
                    <a:pt x="341" y="11758"/>
                  </a:cubicBezTo>
                  <a:cubicBezTo>
                    <a:pt x="317" y="12014"/>
                    <a:pt x="287" y="12276"/>
                    <a:pt x="382" y="12521"/>
                  </a:cubicBezTo>
                  <a:cubicBezTo>
                    <a:pt x="460" y="12712"/>
                    <a:pt x="615" y="12849"/>
                    <a:pt x="824" y="12831"/>
                  </a:cubicBezTo>
                  <a:cubicBezTo>
                    <a:pt x="1014" y="12819"/>
                    <a:pt x="1211" y="12801"/>
                    <a:pt x="1390" y="12706"/>
                  </a:cubicBezTo>
                  <a:cubicBezTo>
                    <a:pt x="1640" y="12575"/>
                    <a:pt x="1909" y="12527"/>
                    <a:pt x="2189" y="12610"/>
                  </a:cubicBezTo>
                  <a:cubicBezTo>
                    <a:pt x="2231" y="12622"/>
                    <a:pt x="2290" y="12622"/>
                    <a:pt x="2326" y="12563"/>
                  </a:cubicBezTo>
                  <a:cubicBezTo>
                    <a:pt x="2433" y="12414"/>
                    <a:pt x="2588" y="12318"/>
                    <a:pt x="2725" y="12205"/>
                  </a:cubicBezTo>
                  <a:cubicBezTo>
                    <a:pt x="2845" y="12104"/>
                    <a:pt x="2970" y="12110"/>
                    <a:pt x="3095" y="12157"/>
                  </a:cubicBezTo>
                  <a:cubicBezTo>
                    <a:pt x="3220" y="12199"/>
                    <a:pt x="3357" y="12247"/>
                    <a:pt x="3471" y="12312"/>
                  </a:cubicBezTo>
                  <a:cubicBezTo>
                    <a:pt x="3638" y="12408"/>
                    <a:pt x="3834" y="12455"/>
                    <a:pt x="4007" y="12527"/>
                  </a:cubicBezTo>
                  <a:cubicBezTo>
                    <a:pt x="4085" y="12563"/>
                    <a:pt x="4138" y="12563"/>
                    <a:pt x="4174" y="12467"/>
                  </a:cubicBezTo>
                  <a:cubicBezTo>
                    <a:pt x="4198" y="12414"/>
                    <a:pt x="4293" y="12426"/>
                    <a:pt x="4293" y="12467"/>
                  </a:cubicBezTo>
                  <a:cubicBezTo>
                    <a:pt x="4287" y="12581"/>
                    <a:pt x="4365" y="12551"/>
                    <a:pt x="4401" y="12533"/>
                  </a:cubicBezTo>
                  <a:cubicBezTo>
                    <a:pt x="4466" y="12515"/>
                    <a:pt x="4544" y="12527"/>
                    <a:pt x="4609" y="12497"/>
                  </a:cubicBezTo>
                  <a:cubicBezTo>
                    <a:pt x="4407" y="12378"/>
                    <a:pt x="4174" y="12336"/>
                    <a:pt x="3966" y="12229"/>
                  </a:cubicBezTo>
                  <a:cubicBezTo>
                    <a:pt x="3769" y="12127"/>
                    <a:pt x="3566" y="12014"/>
                    <a:pt x="3334" y="11966"/>
                  </a:cubicBezTo>
                  <a:cubicBezTo>
                    <a:pt x="3387" y="11901"/>
                    <a:pt x="3441" y="11907"/>
                    <a:pt x="3500" y="11925"/>
                  </a:cubicBezTo>
                  <a:cubicBezTo>
                    <a:pt x="3679" y="11960"/>
                    <a:pt x="3834" y="12038"/>
                    <a:pt x="4007" y="12104"/>
                  </a:cubicBezTo>
                  <a:cubicBezTo>
                    <a:pt x="4109" y="12139"/>
                    <a:pt x="4216" y="12145"/>
                    <a:pt x="4317" y="12217"/>
                  </a:cubicBezTo>
                  <a:cubicBezTo>
                    <a:pt x="4466" y="12312"/>
                    <a:pt x="4663" y="12348"/>
                    <a:pt x="4830" y="12396"/>
                  </a:cubicBezTo>
                  <a:cubicBezTo>
                    <a:pt x="5063" y="12455"/>
                    <a:pt x="5289" y="12527"/>
                    <a:pt x="5510" y="12604"/>
                  </a:cubicBezTo>
                  <a:cubicBezTo>
                    <a:pt x="5623" y="12640"/>
                    <a:pt x="5712" y="12700"/>
                    <a:pt x="5772" y="12795"/>
                  </a:cubicBezTo>
                  <a:cubicBezTo>
                    <a:pt x="5814" y="12873"/>
                    <a:pt x="5867" y="12849"/>
                    <a:pt x="5921" y="12831"/>
                  </a:cubicBezTo>
                  <a:cubicBezTo>
                    <a:pt x="5957" y="12825"/>
                    <a:pt x="6016" y="12801"/>
                    <a:pt x="6010" y="12759"/>
                  </a:cubicBezTo>
                  <a:cubicBezTo>
                    <a:pt x="6004" y="12706"/>
                    <a:pt x="5981" y="12646"/>
                    <a:pt x="5921" y="12616"/>
                  </a:cubicBezTo>
                  <a:cubicBezTo>
                    <a:pt x="5885" y="12604"/>
                    <a:pt x="5855" y="12592"/>
                    <a:pt x="5814" y="12581"/>
                  </a:cubicBezTo>
                  <a:lnTo>
                    <a:pt x="4919" y="12312"/>
                  </a:lnTo>
                  <a:cubicBezTo>
                    <a:pt x="4651" y="12223"/>
                    <a:pt x="4395" y="12110"/>
                    <a:pt x="4144" y="11966"/>
                  </a:cubicBezTo>
                  <a:cubicBezTo>
                    <a:pt x="4049" y="11907"/>
                    <a:pt x="3954" y="11871"/>
                    <a:pt x="3846" y="11829"/>
                  </a:cubicBezTo>
                  <a:cubicBezTo>
                    <a:pt x="3751" y="11788"/>
                    <a:pt x="3655" y="11776"/>
                    <a:pt x="3560" y="11758"/>
                  </a:cubicBezTo>
                  <a:cubicBezTo>
                    <a:pt x="3602" y="11656"/>
                    <a:pt x="3667" y="11680"/>
                    <a:pt x="3739" y="11716"/>
                  </a:cubicBezTo>
                  <a:cubicBezTo>
                    <a:pt x="3918" y="11805"/>
                    <a:pt x="4115" y="11841"/>
                    <a:pt x="4264" y="11990"/>
                  </a:cubicBezTo>
                  <a:cubicBezTo>
                    <a:pt x="4287" y="12014"/>
                    <a:pt x="4317" y="12020"/>
                    <a:pt x="4347" y="12038"/>
                  </a:cubicBezTo>
                  <a:cubicBezTo>
                    <a:pt x="4526" y="12104"/>
                    <a:pt x="4681" y="12205"/>
                    <a:pt x="4878" y="12235"/>
                  </a:cubicBezTo>
                  <a:cubicBezTo>
                    <a:pt x="5057" y="12265"/>
                    <a:pt x="5212" y="12348"/>
                    <a:pt x="5390" y="12384"/>
                  </a:cubicBezTo>
                  <a:cubicBezTo>
                    <a:pt x="5545" y="12426"/>
                    <a:pt x="5706" y="12485"/>
                    <a:pt x="5861" y="12521"/>
                  </a:cubicBezTo>
                  <a:cubicBezTo>
                    <a:pt x="5921" y="12533"/>
                    <a:pt x="5981" y="12575"/>
                    <a:pt x="6022" y="12610"/>
                  </a:cubicBezTo>
                  <a:cubicBezTo>
                    <a:pt x="6130" y="12682"/>
                    <a:pt x="6142" y="12682"/>
                    <a:pt x="6279" y="12604"/>
                  </a:cubicBezTo>
                  <a:cubicBezTo>
                    <a:pt x="6130" y="12533"/>
                    <a:pt x="5981" y="12467"/>
                    <a:pt x="5832" y="12437"/>
                  </a:cubicBezTo>
                  <a:cubicBezTo>
                    <a:pt x="5545" y="12384"/>
                    <a:pt x="5271" y="12276"/>
                    <a:pt x="5003" y="12175"/>
                  </a:cubicBezTo>
                  <a:cubicBezTo>
                    <a:pt x="4902" y="12139"/>
                    <a:pt x="4788" y="12127"/>
                    <a:pt x="4693" y="12074"/>
                  </a:cubicBezTo>
                  <a:cubicBezTo>
                    <a:pt x="4371" y="11907"/>
                    <a:pt x="4043" y="11770"/>
                    <a:pt x="3751" y="11549"/>
                  </a:cubicBezTo>
                  <a:cubicBezTo>
                    <a:pt x="3739" y="11537"/>
                    <a:pt x="3715" y="11531"/>
                    <a:pt x="3697" y="11519"/>
                  </a:cubicBezTo>
                  <a:cubicBezTo>
                    <a:pt x="3679" y="11513"/>
                    <a:pt x="3655" y="11507"/>
                    <a:pt x="3632" y="11543"/>
                  </a:cubicBezTo>
                  <a:cubicBezTo>
                    <a:pt x="3590" y="11639"/>
                    <a:pt x="3483" y="11650"/>
                    <a:pt x="3393" y="11668"/>
                  </a:cubicBezTo>
                  <a:cubicBezTo>
                    <a:pt x="3369" y="11871"/>
                    <a:pt x="3244" y="11960"/>
                    <a:pt x="3053" y="11901"/>
                  </a:cubicBezTo>
                  <a:cubicBezTo>
                    <a:pt x="3000" y="11889"/>
                    <a:pt x="2940" y="11859"/>
                    <a:pt x="2880" y="11865"/>
                  </a:cubicBezTo>
                  <a:cubicBezTo>
                    <a:pt x="2755" y="11877"/>
                    <a:pt x="2678" y="11782"/>
                    <a:pt x="2588" y="11716"/>
                  </a:cubicBezTo>
                  <a:cubicBezTo>
                    <a:pt x="2576" y="11710"/>
                    <a:pt x="2564" y="11680"/>
                    <a:pt x="2582" y="11650"/>
                  </a:cubicBezTo>
                  <a:cubicBezTo>
                    <a:pt x="2648" y="11513"/>
                    <a:pt x="2648" y="11513"/>
                    <a:pt x="2803" y="11400"/>
                  </a:cubicBezTo>
                  <a:cubicBezTo>
                    <a:pt x="2880" y="11352"/>
                    <a:pt x="2904" y="11251"/>
                    <a:pt x="2851" y="11185"/>
                  </a:cubicBezTo>
                  <a:cubicBezTo>
                    <a:pt x="2791" y="11102"/>
                    <a:pt x="2666" y="11084"/>
                    <a:pt x="2529" y="11144"/>
                  </a:cubicBezTo>
                  <a:cubicBezTo>
                    <a:pt x="2463" y="11174"/>
                    <a:pt x="2463" y="11239"/>
                    <a:pt x="2463" y="11305"/>
                  </a:cubicBezTo>
                  <a:cubicBezTo>
                    <a:pt x="2463" y="11388"/>
                    <a:pt x="2463" y="11478"/>
                    <a:pt x="2487" y="11561"/>
                  </a:cubicBezTo>
                  <a:cubicBezTo>
                    <a:pt x="2493" y="11579"/>
                    <a:pt x="2469" y="11597"/>
                    <a:pt x="2445" y="11603"/>
                  </a:cubicBezTo>
                  <a:cubicBezTo>
                    <a:pt x="2415" y="11603"/>
                    <a:pt x="2409" y="11591"/>
                    <a:pt x="2409" y="11567"/>
                  </a:cubicBezTo>
                  <a:cubicBezTo>
                    <a:pt x="2403" y="11412"/>
                    <a:pt x="2326" y="11245"/>
                    <a:pt x="2457" y="11102"/>
                  </a:cubicBezTo>
                  <a:cubicBezTo>
                    <a:pt x="2386" y="11072"/>
                    <a:pt x="2338" y="11054"/>
                    <a:pt x="2284" y="11024"/>
                  </a:cubicBezTo>
                  <a:cubicBezTo>
                    <a:pt x="2260" y="11007"/>
                    <a:pt x="2219" y="10995"/>
                    <a:pt x="2237" y="10953"/>
                  </a:cubicBezTo>
                  <a:cubicBezTo>
                    <a:pt x="2266" y="10881"/>
                    <a:pt x="2237" y="10786"/>
                    <a:pt x="2338" y="10732"/>
                  </a:cubicBezTo>
                  <a:cubicBezTo>
                    <a:pt x="2409" y="10685"/>
                    <a:pt x="2409" y="10607"/>
                    <a:pt x="2398" y="10530"/>
                  </a:cubicBezTo>
                  <a:cubicBezTo>
                    <a:pt x="2308" y="10220"/>
                    <a:pt x="2308" y="9880"/>
                    <a:pt x="2201" y="9570"/>
                  </a:cubicBezTo>
                  <a:cubicBezTo>
                    <a:pt x="2165" y="9462"/>
                    <a:pt x="2147" y="9355"/>
                    <a:pt x="2165" y="9242"/>
                  </a:cubicBezTo>
                  <a:cubicBezTo>
                    <a:pt x="2195" y="9015"/>
                    <a:pt x="2195" y="8789"/>
                    <a:pt x="2189" y="8562"/>
                  </a:cubicBezTo>
                  <a:cubicBezTo>
                    <a:pt x="2177" y="8348"/>
                    <a:pt x="2201" y="8139"/>
                    <a:pt x="2231" y="7930"/>
                  </a:cubicBezTo>
                  <a:cubicBezTo>
                    <a:pt x="2284" y="7537"/>
                    <a:pt x="2350" y="7149"/>
                    <a:pt x="2403" y="6750"/>
                  </a:cubicBezTo>
                  <a:cubicBezTo>
                    <a:pt x="2457" y="6362"/>
                    <a:pt x="2475" y="5975"/>
                    <a:pt x="2523" y="5581"/>
                  </a:cubicBezTo>
                  <a:cubicBezTo>
                    <a:pt x="2606" y="4830"/>
                    <a:pt x="2672" y="4067"/>
                    <a:pt x="2791" y="3316"/>
                  </a:cubicBezTo>
                  <a:cubicBezTo>
                    <a:pt x="2851" y="2958"/>
                    <a:pt x="2952" y="2648"/>
                    <a:pt x="3232" y="2398"/>
                  </a:cubicBezTo>
                  <a:cubicBezTo>
                    <a:pt x="3387" y="2260"/>
                    <a:pt x="3447" y="2058"/>
                    <a:pt x="3453" y="1855"/>
                  </a:cubicBezTo>
                  <a:cubicBezTo>
                    <a:pt x="3459" y="1521"/>
                    <a:pt x="3471" y="1187"/>
                    <a:pt x="3483" y="841"/>
                  </a:cubicBezTo>
                  <a:cubicBezTo>
                    <a:pt x="3506" y="502"/>
                    <a:pt x="3334" y="359"/>
                    <a:pt x="3053" y="251"/>
                  </a:cubicBezTo>
                  <a:cubicBezTo>
                    <a:pt x="2946" y="215"/>
                    <a:pt x="2833" y="210"/>
                    <a:pt x="2731" y="251"/>
                  </a:cubicBezTo>
                  <a:cubicBezTo>
                    <a:pt x="2761" y="329"/>
                    <a:pt x="2857" y="359"/>
                    <a:pt x="2833" y="460"/>
                  </a:cubicBezTo>
                  <a:cubicBezTo>
                    <a:pt x="2737" y="400"/>
                    <a:pt x="2648" y="353"/>
                    <a:pt x="2559" y="305"/>
                  </a:cubicBezTo>
                  <a:cubicBezTo>
                    <a:pt x="2433" y="245"/>
                    <a:pt x="2308" y="180"/>
                    <a:pt x="2159" y="192"/>
                  </a:cubicBezTo>
                  <a:cubicBezTo>
                    <a:pt x="1938" y="215"/>
                    <a:pt x="1754" y="382"/>
                    <a:pt x="1712" y="579"/>
                  </a:cubicBezTo>
                  <a:cubicBezTo>
                    <a:pt x="1688" y="686"/>
                    <a:pt x="1694" y="716"/>
                    <a:pt x="1789" y="776"/>
                  </a:cubicBezTo>
                  <a:cubicBezTo>
                    <a:pt x="1843" y="806"/>
                    <a:pt x="1873" y="836"/>
                    <a:pt x="1867" y="889"/>
                  </a:cubicBezTo>
                  <a:close/>
                  <a:moveTo>
                    <a:pt x="2940" y="12247"/>
                  </a:moveTo>
                  <a:cubicBezTo>
                    <a:pt x="2749" y="12276"/>
                    <a:pt x="2612" y="12426"/>
                    <a:pt x="2463" y="12551"/>
                  </a:cubicBezTo>
                  <a:cubicBezTo>
                    <a:pt x="2421" y="12586"/>
                    <a:pt x="2457" y="12646"/>
                    <a:pt x="2505" y="12664"/>
                  </a:cubicBezTo>
                  <a:cubicBezTo>
                    <a:pt x="2618" y="12700"/>
                    <a:pt x="2725" y="12753"/>
                    <a:pt x="2845" y="12730"/>
                  </a:cubicBezTo>
                  <a:cubicBezTo>
                    <a:pt x="2886" y="12724"/>
                    <a:pt x="2922" y="12712"/>
                    <a:pt x="2952" y="12682"/>
                  </a:cubicBezTo>
                  <a:cubicBezTo>
                    <a:pt x="3065" y="12557"/>
                    <a:pt x="3202" y="12557"/>
                    <a:pt x="3340" y="12616"/>
                  </a:cubicBezTo>
                  <a:cubicBezTo>
                    <a:pt x="3399" y="12646"/>
                    <a:pt x="3471" y="12670"/>
                    <a:pt x="3530" y="12700"/>
                  </a:cubicBezTo>
                  <a:cubicBezTo>
                    <a:pt x="3608" y="12741"/>
                    <a:pt x="3697" y="12771"/>
                    <a:pt x="3799" y="12795"/>
                  </a:cubicBezTo>
                  <a:cubicBezTo>
                    <a:pt x="3864" y="12813"/>
                    <a:pt x="3989" y="12759"/>
                    <a:pt x="3995" y="12706"/>
                  </a:cubicBezTo>
                  <a:cubicBezTo>
                    <a:pt x="4007" y="12640"/>
                    <a:pt x="3960" y="12586"/>
                    <a:pt x="3900" y="12557"/>
                  </a:cubicBezTo>
                  <a:cubicBezTo>
                    <a:pt x="3864" y="12533"/>
                    <a:pt x="3828" y="12515"/>
                    <a:pt x="3787" y="12503"/>
                  </a:cubicBezTo>
                  <a:cubicBezTo>
                    <a:pt x="3679" y="12473"/>
                    <a:pt x="3572" y="12420"/>
                    <a:pt x="3471" y="12378"/>
                  </a:cubicBezTo>
                  <a:cubicBezTo>
                    <a:pt x="3298" y="12324"/>
                    <a:pt x="3137" y="12276"/>
                    <a:pt x="2940" y="12247"/>
                  </a:cubicBezTo>
                  <a:close/>
                  <a:moveTo>
                    <a:pt x="4776" y="12557"/>
                  </a:moveTo>
                  <a:cubicBezTo>
                    <a:pt x="4788" y="12592"/>
                    <a:pt x="4812" y="12586"/>
                    <a:pt x="4836" y="12592"/>
                  </a:cubicBezTo>
                  <a:cubicBezTo>
                    <a:pt x="4955" y="12646"/>
                    <a:pt x="5086" y="12676"/>
                    <a:pt x="5146" y="12801"/>
                  </a:cubicBezTo>
                  <a:cubicBezTo>
                    <a:pt x="5170" y="12861"/>
                    <a:pt x="5200" y="12885"/>
                    <a:pt x="5253" y="12902"/>
                  </a:cubicBezTo>
                  <a:cubicBezTo>
                    <a:pt x="5325" y="12914"/>
                    <a:pt x="5408" y="12938"/>
                    <a:pt x="5480" y="12944"/>
                  </a:cubicBezTo>
                  <a:cubicBezTo>
                    <a:pt x="5569" y="12962"/>
                    <a:pt x="5653" y="12938"/>
                    <a:pt x="5700" y="12837"/>
                  </a:cubicBezTo>
                  <a:cubicBezTo>
                    <a:pt x="5498" y="12706"/>
                    <a:pt x="4967" y="12545"/>
                    <a:pt x="4776" y="12557"/>
                  </a:cubicBezTo>
                  <a:close/>
                  <a:moveTo>
                    <a:pt x="3137" y="11829"/>
                  </a:moveTo>
                  <a:cubicBezTo>
                    <a:pt x="3185" y="11829"/>
                    <a:pt x="3232" y="11811"/>
                    <a:pt x="3244" y="11752"/>
                  </a:cubicBezTo>
                  <a:cubicBezTo>
                    <a:pt x="3262" y="11692"/>
                    <a:pt x="3256" y="11639"/>
                    <a:pt x="3202" y="11609"/>
                  </a:cubicBezTo>
                  <a:cubicBezTo>
                    <a:pt x="3119" y="11561"/>
                    <a:pt x="3029" y="11507"/>
                    <a:pt x="2934" y="11489"/>
                  </a:cubicBezTo>
                  <a:cubicBezTo>
                    <a:pt x="2874" y="11484"/>
                    <a:pt x="2815" y="11489"/>
                    <a:pt x="2767" y="11531"/>
                  </a:cubicBezTo>
                  <a:cubicBezTo>
                    <a:pt x="2731" y="11561"/>
                    <a:pt x="2672" y="11591"/>
                    <a:pt x="2678" y="11650"/>
                  </a:cubicBezTo>
                  <a:cubicBezTo>
                    <a:pt x="2690" y="11716"/>
                    <a:pt x="2749" y="11746"/>
                    <a:pt x="2797" y="11758"/>
                  </a:cubicBezTo>
                  <a:cubicBezTo>
                    <a:pt x="2910" y="11788"/>
                    <a:pt x="3024" y="11805"/>
                    <a:pt x="3137" y="11829"/>
                  </a:cubicBezTo>
                  <a:close/>
                  <a:moveTo>
                    <a:pt x="5033" y="12789"/>
                  </a:moveTo>
                  <a:cubicBezTo>
                    <a:pt x="4782" y="12581"/>
                    <a:pt x="4556" y="12569"/>
                    <a:pt x="4132" y="12694"/>
                  </a:cubicBezTo>
                  <a:cubicBezTo>
                    <a:pt x="4222" y="12753"/>
                    <a:pt x="4311" y="12771"/>
                    <a:pt x="4407" y="12741"/>
                  </a:cubicBezTo>
                  <a:cubicBezTo>
                    <a:pt x="4484" y="12724"/>
                    <a:pt x="4574" y="12700"/>
                    <a:pt x="4639" y="12736"/>
                  </a:cubicBezTo>
                  <a:cubicBezTo>
                    <a:pt x="4758" y="12801"/>
                    <a:pt x="4884" y="12795"/>
                    <a:pt x="5033" y="12789"/>
                  </a:cubicBezTo>
                  <a:close/>
                  <a:moveTo>
                    <a:pt x="3077" y="11269"/>
                  </a:moveTo>
                  <a:cubicBezTo>
                    <a:pt x="3095" y="11352"/>
                    <a:pt x="3059" y="11442"/>
                    <a:pt x="3143" y="11472"/>
                  </a:cubicBezTo>
                  <a:cubicBezTo>
                    <a:pt x="3208" y="11489"/>
                    <a:pt x="3274" y="11519"/>
                    <a:pt x="3334" y="11549"/>
                  </a:cubicBezTo>
                  <a:cubicBezTo>
                    <a:pt x="3375" y="11573"/>
                    <a:pt x="3483" y="11519"/>
                    <a:pt x="3495" y="11484"/>
                  </a:cubicBezTo>
                  <a:cubicBezTo>
                    <a:pt x="3506" y="11418"/>
                    <a:pt x="3453" y="11412"/>
                    <a:pt x="3417" y="11388"/>
                  </a:cubicBezTo>
                  <a:cubicBezTo>
                    <a:pt x="3316" y="11334"/>
                    <a:pt x="3208" y="11299"/>
                    <a:pt x="3077" y="11269"/>
                  </a:cubicBezTo>
                  <a:close/>
                  <a:moveTo>
                    <a:pt x="4299" y="12545"/>
                  </a:moveTo>
                  <a:cubicBezTo>
                    <a:pt x="4276" y="12545"/>
                    <a:pt x="4258" y="12533"/>
                    <a:pt x="4246" y="12533"/>
                  </a:cubicBezTo>
                  <a:cubicBezTo>
                    <a:pt x="4228" y="12533"/>
                    <a:pt x="4222" y="12551"/>
                    <a:pt x="4228" y="12563"/>
                  </a:cubicBezTo>
                  <a:cubicBezTo>
                    <a:pt x="4234" y="12581"/>
                    <a:pt x="4252" y="12586"/>
                    <a:pt x="4270" y="12575"/>
                  </a:cubicBezTo>
                  <a:cubicBezTo>
                    <a:pt x="4276" y="12575"/>
                    <a:pt x="4281" y="12557"/>
                    <a:pt x="4299" y="1254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43"/>
            <p:cNvSpPr/>
            <p:nvPr/>
          </p:nvSpPr>
          <p:spPr>
            <a:xfrm>
              <a:off x="7191284" y="3544556"/>
              <a:ext cx="473552" cy="1002542"/>
            </a:xfrm>
            <a:custGeom>
              <a:rect b="b" l="l" r="r" t="t"/>
              <a:pathLst>
                <a:path extrusionOk="0" h="12688" w="5993">
                  <a:moveTo>
                    <a:pt x="1563" y="704"/>
                  </a:moveTo>
                  <a:cubicBezTo>
                    <a:pt x="1569" y="651"/>
                    <a:pt x="1539" y="621"/>
                    <a:pt x="1503" y="597"/>
                  </a:cubicBezTo>
                  <a:cubicBezTo>
                    <a:pt x="1408" y="537"/>
                    <a:pt x="1390" y="507"/>
                    <a:pt x="1420" y="406"/>
                  </a:cubicBezTo>
                  <a:cubicBezTo>
                    <a:pt x="1473" y="197"/>
                    <a:pt x="1652" y="36"/>
                    <a:pt x="1867" y="19"/>
                  </a:cubicBezTo>
                  <a:cubicBezTo>
                    <a:pt x="2016" y="1"/>
                    <a:pt x="2147" y="66"/>
                    <a:pt x="2272" y="126"/>
                  </a:cubicBezTo>
                  <a:cubicBezTo>
                    <a:pt x="2368" y="174"/>
                    <a:pt x="2451" y="233"/>
                    <a:pt x="2547" y="287"/>
                  </a:cubicBezTo>
                  <a:cubicBezTo>
                    <a:pt x="2570" y="180"/>
                    <a:pt x="2475" y="150"/>
                    <a:pt x="2445" y="78"/>
                  </a:cubicBezTo>
                  <a:cubicBezTo>
                    <a:pt x="2553" y="30"/>
                    <a:pt x="2666" y="36"/>
                    <a:pt x="2761" y="78"/>
                  </a:cubicBezTo>
                  <a:cubicBezTo>
                    <a:pt x="3047" y="180"/>
                    <a:pt x="3208" y="323"/>
                    <a:pt x="3196" y="662"/>
                  </a:cubicBezTo>
                  <a:cubicBezTo>
                    <a:pt x="3173" y="1002"/>
                    <a:pt x="3173" y="1342"/>
                    <a:pt x="3167" y="1676"/>
                  </a:cubicBezTo>
                  <a:cubicBezTo>
                    <a:pt x="3161" y="1879"/>
                    <a:pt x="3101" y="2081"/>
                    <a:pt x="2940" y="2224"/>
                  </a:cubicBezTo>
                  <a:cubicBezTo>
                    <a:pt x="2666" y="2469"/>
                    <a:pt x="2565" y="2779"/>
                    <a:pt x="2505" y="3137"/>
                  </a:cubicBezTo>
                  <a:cubicBezTo>
                    <a:pt x="2386" y="3888"/>
                    <a:pt x="2326" y="4651"/>
                    <a:pt x="2237" y="5402"/>
                  </a:cubicBezTo>
                  <a:cubicBezTo>
                    <a:pt x="2189" y="5790"/>
                    <a:pt x="2165" y="6189"/>
                    <a:pt x="2117" y="6577"/>
                  </a:cubicBezTo>
                  <a:cubicBezTo>
                    <a:pt x="2064" y="6970"/>
                    <a:pt x="2004" y="7358"/>
                    <a:pt x="1944" y="7751"/>
                  </a:cubicBezTo>
                  <a:cubicBezTo>
                    <a:pt x="1915" y="7960"/>
                    <a:pt x="1891" y="8169"/>
                    <a:pt x="1897" y="8383"/>
                  </a:cubicBezTo>
                  <a:cubicBezTo>
                    <a:pt x="1909" y="8610"/>
                    <a:pt x="1909" y="8842"/>
                    <a:pt x="1879" y="9063"/>
                  </a:cubicBezTo>
                  <a:cubicBezTo>
                    <a:pt x="1861" y="9176"/>
                    <a:pt x="1879" y="9289"/>
                    <a:pt x="1915" y="9391"/>
                  </a:cubicBezTo>
                  <a:cubicBezTo>
                    <a:pt x="2016" y="9707"/>
                    <a:pt x="2016" y="10041"/>
                    <a:pt x="2105" y="10351"/>
                  </a:cubicBezTo>
                  <a:cubicBezTo>
                    <a:pt x="2129" y="10422"/>
                    <a:pt x="2123" y="10512"/>
                    <a:pt x="2046" y="10553"/>
                  </a:cubicBezTo>
                  <a:cubicBezTo>
                    <a:pt x="1950" y="10607"/>
                    <a:pt x="1986" y="10702"/>
                    <a:pt x="1950" y="10780"/>
                  </a:cubicBezTo>
                  <a:cubicBezTo>
                    <a:pt x="1939" y="10816"/>
                    <a:pt x="1974" y="10839"/>
                    <a:pt x="1998" y="10845"/>
                  </a:cubicBezTo>
                  <a:cubicBezTo>
                    <a:pt x="2046" y="10875"/>
                    <a:pt x="2099" y="10899"/>
                    <a:pt x="2165" y="10929"/>
                  </a:cubicBezTo>
                  <a:cubicBezTo>
                    <a:pt x="2040" y="11066"/>
                    <a:pt x="2117" y="11233"/>
                    <a:pt x="2123" y="11388"/>
                  </a:cubicBezTo>
                  <a:cubicBezTo>
                    <a:pt x="2123" y="11412"/>
                    <a:pt x="2129" y="11436"/>
                    <a:pt x="2159" y="11424"/>
                  </a:cubicBezTo>
                  <a:cubicBezTo>
                    <a:pt x="2183" y="11424"/>
                    <a:pt x="2207" y="11406"/>
                    <a:pt x="2195" y="11382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65" y="10994"/>
                    <a:pt x="2243" y="10965"/>
                  </a:cubicBezTo>
                  <a:cubicBezTo>
                    <a:pt x="2374" y="10911"/>
                    <a:pt x="2505" y="10935"/>
                    <a:pt x="2565" y="11006"/>
                  </a:cubicBezTo>
                  <a:cubicBezTo>
                    <a:pt x="2612" y="11078"/>
                    <a:pt x="2594" y="11173"/>
                    <a:pt x="2517" y="11227"/>
                  </a:cubicBezTo>
                  <a:cubicBezTo>
                    <a:pt x="2362" y="11334"/>
                    <a:pt x="2362" y="11334"/>
                    <a:pt x="2296" y="11471"/>
                  </a:cubicBezTo>
                  <a:cubicBezTo>
                    <a:pt x="2278" y="11501"/>
                    <a:pt x="2284" y="11531"/>
                    <a:pt x="2302" y="11537"/>
                  </a:cubicBezTo>
                  <a:cubicBezTo>
                    <a:pt x="2392" y="11597"/>
                    <a:pt x="2457" y="11704"/>
                    <a:pt x="2594" y="11686"/>
                  </a:cubicBezTo>
                  <a:cubicBezTo>
                    <a:pt x="2654" y="11680"/>
                    <a:pt x="2702" y="11710"/>
                    <a:pt x="2761" y="11722"/>
                  </a:cubicBezTo>
                  <a:cubicBezTo>
                    <a:pt x="2958" y="11775"/>
                    <a:pt x="3083" y="11692"/>
                    <a:pt x="3107" y="11495"/>
                  </a:cubicBezTo>
                  <a:cubicBezTo>
                    <a:pt x="3196" y="11471"/>
                    <a:pt x="3298" y="11465"/>
                    <a:pt x="3346" y="11364"/>
                  </a:cubicBezTo>
                  <a:cubicBezTo>
                    <a:pt x="3357" y="11328"/>
                    <a:pt x="3381" y="11334"/>
                    <a:pt x="3411" y="11346"/>
                  </a:cubicBezTo>
                  <a:cubicBezTo>
                    <a:pt x="3435" y="11352"/>
                    <a:pt x="3447" y="11358"/>
                    <a:pt x="3465" y="11376"/>
                  </a:cubicBezTo>
                  <a:cubicBezTo>
                    <a:pt x="3757" y="11597"/>
                    <a:pt x="4085" y="11740"/>
                    <a:pt x="4401" y="11895"/>
                  </a:cubicBezTo>
                  <a:cubicBezTo>
                    <a:pt x="4502" y="11948"/>
                    <a:pt x="4609" y="11960"/>
                    <a:pt x="4717" y="12002"/>
                  </a:cubicBezTo>
                  <a:cubicBezTo>
                    <a:pt x="4991" y="12097"/>
                    <a:pt x="5259" y="12211"/>
                    <a:pt x="5545" y="12258"/>
                  </a:cubicBezTo>
                  <a:cubicBezTo>
                    <a:pt x="5700" y="12288"/>
                    <a:pt x="5844" y="12360"/>
                    <a:pt x="5993" y="12425"/>
                  </a:cubicBezTo>
                  <a:cubicBezTo>
                    <a:pt x="5856" y="12509"/>
                    <a:pt x="5844" y="12509"/>
                    <a:pt x="5736" y="12431"/>
                  </a:cubicBezTo>
                  <a:cubicBezTo>
                    <a:pt x="5683" y="12396"/>
                    <a:pt x="5635" y="12360"/>
                    <a:pt x="5575" y="12342"/>
                  </a:cubicBezTo>
                  <a:cubicBezTo>
                    <a:pt x="5414" y="12306"/>
                    <a:pt x="5259" y="12246"/>
                    <a:pt x="5104" y="12211"/>
                  </a:cubicBezTo>
                  <a:cubicBezTo>
                    <a:pt x="4925" y="12169"/>
                    <a:pt x="4770" y="12091"/>
                    <a:pt x="4592" y="12062"/>
                  </a:cubicBezTo>
                  <a:cubicBezTo>
                    <a:pt x="4401" y="12032"/>
                    <a:pt x="4240" y="11925"/>
                    <a:pt x="4061" y="11859"/>
                  </a:cubicBezTo>
                  <a:cubicBezTo>
                    <a:pt x="4031" y="11841"/>
                    <a:pt x="4001" y="11835"/>
                    <a:pt x="3977" y="11811"/>
                  </a:cubicBezTo>
                  <a:cubicBezTo>
                    <a:pt x="3828" y="11662"/>
                    <a:pt x="3626" y="11620"/>
                    <a:pt x="3447" y="11537"/>
                  </a:cubicBezTo>
                  <a:cubicBezTo>
                    <a:pt x="3387" y="11507"/>
                    <a:pt x="3316" y="11477"/>
                    <a:pt x="3268" y="11585"/>
                  </a:cubicBezTo>
                  <a:cubicBezTo>
                    <a:pt x="3369" y="11603"/>
                    <a:pt x="3471" y="11615"/>
                    <a:pt x="3560" y="11650"/>
                  </a:cubicBezTo>
                  <a:cubicBezTo>
                    <a:pt x="3667" y="11692"/>
                    <a:pt x="3763" y="11740"/>
                    <a:pt x="3858" y="11793"/>
                  </a:cubicBezTo>
                  <a:cubicBezTo>
                    <a:pt x="4103" y="11930"/>
                    <a:pt x="4365" y="12050"/>
                    <a:pt x="4633" y="12133"/>
                  </a:cubicBezTo>
                  <a:cubicBezTo>
                    <a:pt x="4931" y="12229"/>
                    <a:pt x="5230" y="12312"/>
                    <a:pt x="5528" y="12401"/>
                  </a:cubicBezTo>
                  <a:cubicBezTo>
                    <a:pt x="5563" y="12407"/>
                    <a:pt x="5593" y="12425"/>
                    <a:pt x="5635" y="12437"/>
                  </a:cubicBezTo>
                  <a:cubicBezTo>
                    <a:pt x="5695" y="12461"/>
                    <a:pt x="5706" y="12527"/>
                    <a:pt x="5724" y="12580"/>
                  </a:cubicBezTo>
                  <a:cubicBezTo>
                    <a:pt x="5730" y="12628"/>
                    <a:pt x="5677" y="12640"/>
                    <a:pt x="5635" y="12658"/>
                  </a:cubicBezTo>
                  <a:cubicBezTo>
                    <a:pt x="5581" y="12670"/>
                    <a:pt x="5522" y="12688"/>
                    <a:pt x="5486" y="12616"/>
                  </a:cubicBezTo>
                  <a:cubicBezTo>
                    <a:pt x="5426" y="12521"/>
                    <a:pt x="5337" y="12461"/>
                    <a:pt x="5224" y="12425"/>
                  </a:cubicBezTo>
                  <a:cubicBezTo>
                    <a:pt x="4997" y="12348"/>
                    <a:pt x="4776" y="12276"/>
                    <a:pt x="4544" y="12217"/>
                  </a:cubicBezTo>
                  <a:cubicBezTo>
                    <a:pt x="4371" y="12169"/>
                    <a:pt x="4180" y="12133"/>
                    <a:pt x="4031" y="12038"/>
                  </a:cubicBezTo>
                  <a:cubicBezTo>
                    <a:pt x="3924" y="11972"/>
                    <a:pt x="3822" y="11960"/>
                    <a:pt x="3715" y="11925"/>
                  </a:cubicBezTo>
                  <a:cubicBezTo>
                    <a:pt x="3554" y="11865"/>
                    <a:pt x="3387" y="11793"/>
                    <a:pt x="3208" y="11746"/>
                  </a:cubicBezTo>
                  <a:cubicBezTo>
                    <a:pt x="3149" y="11734"/>
                    <a:pt x="3101" y="11722"/>
                    <a:pt x="3047" y="11793"/>
                  </a:cubicBezTo>
                  <a:cubicBezTo>
                    <a:pt x="3280" y="11841"/>
                    <a:pt x="3477" y="11954"/>
                    <a:pt x="3679" y="12050"/>
                  </a:cubicBezTo>
                  <a:cubicBezTo>
                    <a:pt x="3888" y="12157"/>
                    <a:pt x="4115" y="12199"/>
                    <a:pt x="4323" y="12318"/>
                  </a:cubicBezTo>
                  <a:cubicBezTo>
                    <a:pt x="4252" y="12342"/>
                    <a:pt x="4180" y="12336"/>
                    <a:pt x="4115" y="12360"/>
                  </a:cubicBezTo>
                  <a:cubicBezTo>
                    <a:pt x="4067" y="12372"/>
                    <a:pt x="3995" y="12401"/>
                    <a:pt x="4007" y="12288"/>
                  </a:cubicBezTo>
                  <a:cubicBezTo>
                    <a:pt x="4007" y="12246"/>
                    <a:pt x="3912" y="12229"/>
                    <a:pt x="3888" y="12288"/>
                  </a:cubicBezTo>
                  <a:cubicBezTo>
                    <a:pt x="3852" y="12390"/>
                    <a:pt x="3799" y="12378"/>
                    <a:pt x="3715" y="12348"/>
                  </a:cubicBezTo>
                  <a:cubicBezTo>
                    <a:pt x="3536" y="12276"/>
                    <a:pt x="3351" y="12241"/>
                    <a:pt x="3179" y="12133"/>
                  </a:cubicBezTo>
                  <a:cubicBezTo>
                    <a:pt x="3071" y="12068"/>
                    <a:pt x="2934" y="12020"/>
                    <a:pt x="2809" y="11978"/>
                  </a:cubicBezTo>
                  <a:cubicBezTo>
                    <a:pt x="2684" y="11930"/>
                    <a:pt x="2553" y="11925"/>
                    <a:pt x="2433" y="12032"/>
                  </a:cubicBezTo>
                  <a:cubicBezTo>
                    <a:pt x="2302" y="12151"/>
                    <a:pt x="2147" y="12241"/>
                    <a:pt x="2040" y="12390"/>
                  </a:cubicBezTo>
                  <a:cubicBezTo>
                    <a:pt x="2004" y="12449"/>
                    <a:pt x="1950" y="12437"/>
                    <a:pt x="1897" y="12431"/>
                  </a:cubicBezTo>
                  <a:cubicBezTo>
                    <a:pt x="1617" y="12348"/>
                    <a:pt x="1354" y="12390"/>
                    <a:pt x="1104" y="12527"/>
                  </a:cubicBezTo>
                  <a:cubicBezTo>
                    <a:pt x="925" y="12628"/>
                    <a:pt x="728" y="12640"/>
                    <a:pt x="537" y="12658"/>
                  </a:cubicBezTo>
                  <a:cubicBezTo>
                    <a:pt x="329" y="12670"/>
                    <a:pt x="168" y="12539"/>
                    <a:pt x="96" y="12342"/>
                  </a:cubicBezTo>
                  <a:cubicBezTo>
                    <a:pt x="1" y="12086"/>
                    <a:pt x="19" y="11835"/>
                    <a:pt x="49" y="11585"/>
                  </a:cubicBezTo>
                  <a:cubicBezTo>
                    <a:pt x="61" y="11483"/>
                    <a:pt x="120" y="11436"/>
                    <a:pt x="216" y="11424"/>
                  </a:cubicBezTo>
                  <a:cubicBezTo>
                    <a:pt x="394" y="11406"/>
                    <a:pt x="573" y="11394"/>
                    <a:pt x="746" y="11334"/>
                  </a:cubicBezTo>
                  <a:cubicBezTo>
                    <a:pt x="776" y="11328"/>
                    <a:pt x="782" y="11352"/>
                    <a:pt x="794" y="11358"/>
                  </a:cubicBezTo>
                  <a:cubicBezTo>
                    <a:pt x="877" y="11388"/>
                    <a:pt x="937" y="11448"/>
                    <a:pt x="1014" y="11483"/>
                  </a:cubicBezTo>
                  <a:cubicBezTo>
                    <a:pt x="1062" y="11513"/>
                    <a:pt x="1122" y="11555"/>
                    <a:pt x="1175" y="11573"/>
                  </a:cubicBezTo>
                  <a:cubicBezTo>
                    <a:pt x="1289" y="11615"/>
                    <a:pt x="1390" y="11626"/>
                    <a:pt x="1479" y="11525"/>
                  </a:cubicBezTo>
                  <a:cubicBezTo>
                    <a:pt x="1509" y="11489"/>
                    <a:pt x="1551" y="11471"/>
                    <a:pt x="1581" y="11442"/>
                  </a:cubicBezTo>
                  <a:cubicBezTo>
                    <a:pt x="1640" y="11376"/>
                    <a:pt x="1700" y="11328"/>
                    <a:pt x="1795" y="11376"/>
                  </a:cubicBezTo>
                  <a:cubicBezTo>
                    <a:pt x="1807" y="11382"/>
                    <a:pt x="1837" y="11382"/>
                    <a:pt x="1855" y="11376"/>
                  </a:cubicBezTo>
                  <a:cubicBezTo>
                    <a:pt x="1885" y="11364"/>
                    <a:pt x="1897" y="11340"/>
                    <a:pt x="1885" y="11316"/>
                  </a:cubicBezTo>
                  <a:cubicBezTo>
                    <a:pt x="1849" y="11245"/>
                    <a:pt x="1742" y="11215"/>
                    <a:pt x="1682" y="11263"/>
                  </a:cubicBezTo>
                  <a:cubicBezTo>
                    <a:pt x="1629" y="11299"/>
                    <a:pt x="1569" y="11334"/>
                    <a:pt x="1527" y="11388"/>
                  </a:cubicBezTo>
                  <a:cubicBezTo>
                    <a:pt x="1402" y="11525"/>
                    <a:pt x="1301" y="11543"/>
                    <a:pt x="1146" y="11465"/>
                  </a:cubicBezTo>
                  <a:cubicBezTo>
                    <a:pt x="1080" y="11424"/>
                    <a:pt x="1020" y="11394"/>
                    <a:pt x="955" y="11364"/>
                  </a:cubicBezTo>
                  <a:cubicBezTo>
                    <a:pt x="895" y="11334"/>
                    <a:pt x="842" y="11293"/>
                    <a:pt x="836" y="11227"/>
                  </a:cubicBezTo>
                  <a:cubicBezTo>
                    <a:pt x="812" y="11096"/>
                    <a:pt x="734" y="11006"/>
                    <a:pt x="663" y="10911"/>
                  </a:cubicBezTo>
                  <a:cubicBezTo>
                    <a:pt x="639" y="10881"/>
                    <a:pt x="609" y="10845"/>
                    <a:pt x="585" y="10804"/>
                  </a:cubicBezTo>
                  <a:cubicBezTo>
                    <a:pt x="543" y="10732"/>
                    <a:pt x="514" y="10643"/>
                    <a:pt x="567" y="10565"/>
                  </a:cubicBezTo>
                  <a:cubicBezTo>
                    <a:pt x="657" y="10434"/>
                    <a:pt x="627" y="10279"/>
                    <a:pt x="609" y="10142"/>
                  </a:cubicBezTo>
                  <a:cubicBezTo>
                    <a:pt x="597" y="9981"/>
                    <a:pt x="603" y="9814"/>
                    <a:pt x="639" y="9659"/>
                  </a:cubicBezTo>
                  <a:cubicBezTo>
                    <a:pt x="734" y="9283"/>
                    <a:pt x="758" y="8914"/>
                    <a:pt x="764" y="8532"/>
                  </a:cubicBezTo>
                  <a:cubicBezTo>
                    <a:pt x="764" y="8157"/>
                    <a:pt x="788" y="7775"/>
                    <a:pt x="794" y="7393"/>
                  </a:cubicBezTo>
                  <a:cubicBezTo>
                    <a:pt x="806" y="7060"/>
                    <a:pt x="877" y="6720"/>
                    <a:pt x="901" y="6386"/>
                  </a:cubicBezTo>
                  <a:cubicBezTo>
                    <a:pt x="913" y="6165"/>
                    <a:pt x="943" y="5933"/>
                    <a:pt x="943" y="5706"/>
                  </a:cubicBezTo>
                  <a:cubicBezTo>
                    <a:pt x="943" y="5462"/>
                    <a:pt x="967" y="5211"/>
                    <a:pt x="1026" y="4973"/>
                  </a:cubicBezTo>
                  <a:cubicBezTo>
                    <a:pt x="1050" y="4872"/>
                    <a:pt x="1050" y="4770"/>
                    <a:pt x="1056" y="4675"/>
                  </a:cubicBezTo>
                  <a:cubicBezTo>
                    <a:pt x="1080" y="4448"/>
                    <a:pt x="1116" y="4234"/>
                    <a:pt x="1140" y="4019"/>
                  </a:cubicBezTo>
                  <a:cubicBezTo>
                    <a:pt x="1163" y="3786"/>
                    <a:pt x="1175" y="3554"/>
                    <a:pt x="1223" y="3321"/>
                  </a:cubicBezTo>
                  <a:cubicBezTo>
                    <a:pt x="1253" y="3166"/>
                    <a:pt x="1229" y="2994"/>
                    <a:pt x="1265" y="2839"/>
                  </a:cubicBezTo>
                  <a:cubicBezTo>
                    <a:pt x="1330" y="2588"/>
                    <a:pt x="1283" y="2338"/>
                    <a:pt x="1229" y="2087"/>
                  </a:cubicBezTo>
                  <a:cubicBezTo>
                    <a:pt x="1223" y="2034"/>
                    <a:pt x="1199" y="1980"/>
                    <a:pt x="1169" y="1944"/>
                  </a:cubicBezTo>
                  <a:cubicBezTo>
                    <a:pt x="991" y="1753"/>
                    <a:pt x="1026" y="1527"/>
                    <a:pt x="1086" y="1306"/>
                  </a:cubicBezTo>
                  <a:cubicBezTo>
                    <a:pt x="1116" y="1199"/>
                    <a:pt x="1152" y="1098"/>
                    <a:pt x="1199" y="990"/>
                  </a:cubicBezTo>
                  <a:cubicBezTo>
                    <a:pt x="1253" y="811"/>
                    <a:pt x="1354" y="686"/>
                    <a:pt x="1563" y="704"/>
                  </a:cubicBezTo>
                  <a:close/>
                  <a:moveTo>
                    <a:pt x="2720" y="1753"/>
                  </a:moveTo>
                  <a:cubicBezTo>
                    <a:pt x="2904" y="1610"/>
                    <a:pt x="2940" y="1384"/>
                    <a:pt x="2815" y="1223"/>
                  </a:cubicBezTo>
                  <a:cubicBezTo>
                    <a:pt x="2779" y="1169"/>
                    <a:pt x="2743" y="1139"/>
                    <a:pt x="2672" y="1169"/>
                  </a:cubicBezTo>
                  <a:cubicBezTo>
                    <a:pt x="2690" y="1366"/>
                    <a:pt x="2725" y="1557"/>
                    <a:pt x="2720" y="1753"/>
                  </a:cubicBezTo>
                  <a:close/>
                  <a:moveTo>
                    <a:pt x="1479" y="10637"/>
                  </a:moveTo>
                  <a:cubicBezTo>
                    <a:pt x="1420" y="10452"/>
                    <a:pt x="1390" y="10273"/>
                    <a:pt x="1313" y="10100"/>
                  </a:cubicBezTo>
                  <a:cubicBezTo>
                    <a:pt x="1223" y="9903"/>
                    <a:pt x="1235" y="9719"/>
                    <a:pt x="1265" y="9516"/>
                  </a:cubicBezTo>
                  <a:cubicBezTo>
                    <a:pt x="1313" y="9271"/>
                    <a:pt x="1348" y="9021"/>
                    <a:pt x="1420" y="8783"/>
                  </a:cubicBezTo>
                  <a:cubicBezTo>
                    <a:pt x="1497" y="8556"/>
                    <a:pt x="1521" y="8324"/>
                    <a:pt x="1551" y="8097"/>
                  </a:cubicBezTo>
                  <a:cubicBezTo>
                    <a:pt x="1569" y="7912"/>
                    <a:pt x="1599" y="7745"/>
                    <a:pt x="1646" y="7566"/>
                  </a:cubicBezTo>
                  <a:cubicBezTo>
                    <a:pt x="1682" y="7399"/>
                    <a:pt x="1700" y="7238"/>
                    <a:pt x="1730" y="7072"/>
                  </a:cubicBezTo>
                  <a:cubicBezTo>
                    <a:pt x="1760" y="6911"/>
                    <a:pt x="1730" y="6732"/>
                    <a:pt x="1766" y="6565"/>
                  </a:cubicBezTo>
                  <a:cubicBezTo>
                    <a:pt x="1819" y="6314"/>
                    <a:pt x="1819" y="6052"/>
                    <a:pt x="1819" y="5802"/>
                  </a:cubicBezTo>
                  <a:cubicBezTo>
                    <a:pt x="1819" y="5629"/>
                    <a:pt x="1795" y="5462"/>
                    <a:pt x="1807" y="5295"/>
                  </a:cubicBezTo>
                  <a:cubicBezTo>
                    <a:pt x="1849" y="4806"/>
                    <a:pt x="1861" y="4323"/>
                    <a:pt x="1795" y="3840"/>
                  </a:cubicBezTo>
                  <a:cubicBezTo>
                    <a:pt x="1778" y="3727"/>
                    <a:pt x="1766" y="3608"/>
                    <a:pt x="1789" y="3488"/>
                  </a:cubicBezTo>
                  <a:cubicBezTo>
                    <a:pt x="1801" y="3405"/>
                    <a:pt x="1736" y="3339"/>
                    <a:pt x="1742" y="3256"/>
                  </a:cubicBezTo>
                  <a:cubicBezTo>
                    <a:pt x="1766" y="2946"/>
                    <a:pt x="1760" y="2642"/>
                    <a:pt x="1736" y="2326"/>
                  </a:cubicBezTo>
                  <a:cubicBezTo>
                    <a:pt x="1730" y="2183"/>
                    <a:pt x="1760" y="2046"/>
                    <a:pt x="1849" y="1926"/>
                  </a:cubicBezTo>
                  <a:cubicBezTo>
                    <a:pt x="1980" y="1753"/>
                    <a:pt x="2010" y="1545"/>
                    <a:pt x="2040" y="1342"/>
                  </a:cubicBezTo>
                  <a:cubicBezTo>
                    <a:pt x="2070" y="1163"/>
                    <a:pt x="2040" y="1133"/>
                    <a:pt x="1867" y="1074"/>
                  </a:cubicBezTo>
                  <a:cubicBezTo>
                    <a:pt x="1855" y="1068"/>
                    <a:pt x="1837" y="1068"/>
                    <a:pt x="1825" y="1074"/>
                  </a:cubicBezTo>
                  <a:cubicBezTo>
                    <a:pt x="1879" y="1318"/>
                    <a:pt x="1825" y="1551"/>
                    <a:pt x="1706" y="1759"/>
                  </a:cubicBezTo>
                  <a:cubicBezTo>
                    <a:pt x="1557" y="2022"/>
                    <a:pt x="1497" y="2296"/>
                    <a:pt x="1497" y="2594"/>
                  </a:cubicBezTo>
                  <a:cubicBezTo>
                    <a:pt x="1497" y="2767"/>
                    <a:pt x="1497" y="2946"/>
                    <a:pt x="1479" y="3119"/>
                  </a:cubicBezTo>
                  <a:cubicBezTo>
                    <a:pt x="1390" y="3852"/>
                    <a:pt x="1372" y="4591"/>
                    <a:pt x="1342" y="5331"/>
                  </a:cubicBezTo>
                  <a:cubicBezTo>
                    <a:pt x="1324" y="5742"/>
                    <a:pt x="1295" y="6147"/>
                    <a:pt x="1259" y="6559"/>
                  </a:cubicBezTo>
                  <a:cubicBezTo>
                    <a:pt x="1235" y="6785"/>
                    <a:pt x="1211" y="7012"/>
                    <a:pt x="1211" y="7238"/>
                  </a:cubicBezTo>
                  <a:cubicBezTo>
                    <a:pt x="1223" y="7918"/>
                    <a:pt x="1253" y="8604"/>
                    <a:pt x="1140" y="9277"/>
                  </a:cubicBezTo>
                  <a:cubicBezTo>
                    <a:pt x="1074" y="9719"/>
                    <a:pt x="1140" y="10130"/>
                    <a:pt x="1295" y="10541"/>
                  </a:cubicBezTo>
                  <a:cubicBezTo>
                    <a:pt x="1348" y="10678"/>
                    <a:pt x="1330" y="10798"/>
                    <a:pt x="1259" y="10929"/>
                  </a:cubicBezTo>
                  <a:cubicBezTo>
                    <a:pt x="1241" y="10947"/>
                    <a:pt x="1205" y="10965"/>
                    <a:pt x="1223" y="11000"/>
                  </a:cubicBezTo>
                  <a:cubicBezTo>
                    <a:pt x="1342" y="10941"/>
                    <a:pt x="1462" y="10851"/>
                    <a:pt x="1468" y="10780"/>
                  </a:cubicBezTo>
                  <a:cubicBezTo>
                    <a:pt x="1473" y="10678"/>
                    <a:pt x="1533" y="10661"/>
                    <a:pt x="1611" y="10637"/>
                  </a:cubicBezTo>
                  <a:lnTo>
                    <a:pt x="1700" y="10613"/>
                  </a:lnTo>
                  <a:cubicBezTo>
                    <a:pt x="1730" y="10601"/>
                    <a:pt x="1778" y="10583"/>
                    <a:pt x="1760" y="10541"/>
                  </a:cubicBezTo>
                  <a:cubicBezTo>
                    <a:pt x="1742" y="10494"/>
                    <a:pt x="1700" y="10500"/>
                    <a:pt x="1658" y="10500"/>
                  </a:cubicBezTo>
                  <a:cubicBezTo>
                    <a:pt x="1599" y="10523"/>
                    <a:pt x="1551" y="10583"/>
                    <a:pt x="1479" y="10637"/>
                  </a:cubicBezTo>
                  <a:close/>
                  <a:moveTo>
                    <a:pt x="1587" y="12211"/>
                  </a:moveTo>
                  <a:cubicBezTo>
                    <a:pt x="1706" y="12163"/>
                    <a:pt x="1795" y="12109"/>
                    <a:pt x="1778" y="11930"/>
                  </a:cubicBezTo>
                  <a:cubicBezTo>
                    <a:pt x="1706" y="12044"/>
                    <a:pt x="1646" y="12127"/>
                    <a:pt x="1587" y="12211"/>
                  </a:cubicBezTo>
                  <a:close/>
                  <a:moveTo>
                    <a:pt x="1676" y="11722"/>
                  </a:moveTo>
                  <a:cubicBezTo>
                    <a:pt x="1706" y="11710"/>
                    <a:pt x="1742" y="11704"/>
                    <a:pt x="1772" y="11686"/>
                  </a:cubicBezTo>
                  <a:cubicBezTo>
                    <a:pt x="1795" y="11680"/>
                    <a:pt x="1807" y="11674"/>
                    <a:pt x="1801" y="11644"/>
                  </a:cubicBezTo>
                  <a:cubicBezTo>
                    <a:pt x="1801" y="11632"/>
                    <a:pt x="1795" y="11620"/>
                    <a:pt x="1778" y="11620"/>
                  </a:cubicBezTo>
                  <a:cubicBezTo>
                    <a:pt x="1760" y="11615"/>
                    <a:pt x="1736" y="11620"/>
                    <a:pt x="1730" y="11644"/>
                  </a:cubicBezTo>
                  <a:cubicBezTo>
                    <a:pt x="1712" y="11674"/>
                    <a:pt x="1700" y="11704"/>
                    <a:pt x="1676" y="1172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43"/>
            <p:cNvSpPr/>
            <p:nvPr/>
          </p:nvSpPr>
          <p:spPr>
            <a:xfrm>
              <a:off x="7357615" y="4497590"/>
              <a:ext cx="125875" cy="45276"/>
            </a:xfrm>
            <a:custGeom>
              <a:rect b="b" l="l" r="r" t="t"/>
              <a:pathLst>
                <a:path extrusionOk="0" h="573" w="1593">
                  <a:moveTo>
                    <a:pt x="531" y="1"/>
                  </a:moveTo>
                  <a:cubicBezTo>
                    <a:pt x="722" y="30"/>
                    <a:pt x="889" y="78"/>
                    <a:pt x="1056" y="138"/>
                  </a:cubicBezTo>
                  <a:cubicBezTo>
                    <a:pt x="1163" y="180"/>
                    <a:pt x="1264" y="227"/>
                    <a:pt x="1372" y="269"/>
                  </a:cubicBezTo>
                  <a:cubicBezTo>
                    <a:pt x="1413" y="281"/>
                    <a:pt x="1449" y="305"/>
                    <a:pt x="1485" y="317"/>
                  </a:cubicBezTo>
                  <a:cubicBezTo>
                    <a:pt x="1545" y="346"/>
                    <a:pt x="1592" y="400"/>
                    <a:pt x="1580" y="466"/>
                  </a:cubicBezTo>
                  <a:cubicBezTo>
                    <a:pt x="1574" y="519"/>
                    <a:pt x="1449" y="573"/>
                    <a:pt x="1378" y="555"/>
                  </a:cubicBezTo>
                  <a:cubicBezTo>
                    <a:pt x="1288" y="537"/>
                    <a:pt x="1199" y="495"/>
                    <a:pt x="1115" y="460"/>
                  </a:cubicBezTo>
                  <a:cubicBezTo>
                    <a:pt x="1056" y="430"/>
                    <a:pt x="984" y="406"/>
                    <a:pt x="925" y="376"/>
                  </a:cubicBezTo>
                  <a:cubicBezTo>
                    <a:pt x="781" y="311"/>
                    <a:pt x="650" y="317"/>
                    <a:pt x="537" y="448"/>
                  </a:cubicBezTo>
                  <a:cubicBezTo>
                    <a:pt x="507" y="484"/>
                    <a:pt x="471" y="484"/>
                    <a:pt x="424" y="490"/>
                  </a:cubicBezTo>
                  <a:cubicBezTo>
                    <a:pt x="310" y="513"/>
                    <a:pt x="197" y="454"/>
                    <a:pt x="90" y="424"/>
                  </a:cubicBezTo>
                  <a:cubicBezTo>
                    <a:pt x="48" y="406"/>
                    <a:pt x="0" y="346"/>
                    <a:pt x="48" y="311"/>
                  </a:cubicBezTo>
                  <a:cubicBezTo>
                    <a:pt x="203" y="180"/>
                    <a:pt x="340" y="19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43"/>
            <p:cNvSpPr/>
            <p:nvPr/>
          </p:nvSpPr>
          <p:spPr>
            <a:xfrm>
              <a:off x="7544647" y="4521138"/>
              <a:ext cx="73091" cy="33107"/>
            </a:xfrm>
            <a:custGeom>
              <a:rect b="b" l="l" r="r" t="t"/>
              <a:pathLst>
                <a:path extrusionOk="0" h="419" w="925">
                  <a:moveTo>
                    <a:pt x="0" y="13"/>
                  </a:moveTo>
                  <a:cubicBezTo>
                    <a:pt x="191" y="1"/>
                    <a:pt x="722" y="162"/>
                    <a:pt x="924" y="299"/>
                  </a:cubicBezTo>
                  <a:cubicBezTo>
                    <a:pt x="877" y="394"/>
                    <a:pt x="793" y="418"/>
                    <a:pt x="704" y="400"/>
                  </a:cubicBezTo>
                  <a:cubicBezTo>
                    <a:pt x="632" y="394"/>
                    <a:pt x="549" y="370"/>
                    <a:pt x="477" y="358"/>
                  </a:cubicBezTo>
                  <a:cubicBezTo>
                    <a:pt x="424" y="341"/>
                    <a:pt x="394" y="317"/>
                    <a:pt x="370" y="257"/>
                  </a:cubicBezTo>
                  <a:cubicBezTo>
                    <a:pt x="316" y="132"/>
                    <a:pt x="179" y="102"/>
                    <a:pt x="60" y="48"/>
                  </a:cubicBezTo>
                  <a:cubicBezTo>
                    <a:pt x="36" y="42"/>
                    <a:pt x="12" y="48"/>
                    <a:pt x="0" y="1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43"/>
            <p:cNvSpPr/>
            <p:nvPr/>
          </p:nvSpPr>
          <p:spPr>
            <a:xfrm>
              <a:off x="7377843" y="4437300"/>
              <a:ext cx="46778" cy="27418"/>
            </a:xfrm>
            <a:custGeom>
              <a:rect b="b" l="l" r="r" t="t"/>
              <a:pathLst>
                <a:path extrusionOk="0" h="347" w="592">
                  <a:moveTo>
                    <a:pt x="472" y="346"/>
                  </a:moveTo>
                  <a:cubicBezTo>
                    <a:pt x="359" y="322"/>
                    <a:pt x="239" y="305"/>
                    <a:pt x="126" y="275"/>
                  </a:cubicBezTo>
                  <a:cubicBezTo>
                    <a:pt x="72" y="263"/>
                    <a:pt x="13" y="233"/>
                    <a:pt x="7" y="167"/>
                  </a:cubicBezTo>
                  <a:cubicBezTo>
                    <a:pt x="1" y="108"/>
                    <a:pt x="60" y="78"/>
                    <a:pt x="96" y="48"/>
                  </a:cubicBezTo>
                  <a:cubicBezTo>
                    <a:pt x="150" y="6"/>
                    <a:pt x="204" y="1"/>
                    <a:pt x="263" y="6"/>
                  </a:cubicBezTo>
                  <a:cubicBezTo>
                    <a:pt x="359" y="24"/>
                    <a:pt x="448" y="84"/>
                    <a:pt x="531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8"/>
                    <a:pt x="520" y="346"/>
                    <a:pt x="472" y="34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43"/>
            <p:cNvSpPr/>
            <p:nvPr/>
          </p:nvSpPr>
          <p:spPr>
            <a:xfrm>
              <a:off x="7493287" y="4523982"/>
              <a:ext cx="71669" cy="17067"/>
            </a:xfrm>
            <a:custGeom>
              <a:rect b="b" l="l" r="r" t="t"/>
              <a:pathLst>
                <a:path extrusionOk="0" h="216" w="907">
                  <a:moveTo>
                    <a:pt x="907" y="209"/>
                  </a:moveTo>
                  <a:cubicBezTo>
                    <a:pt x="758" y="215"/>
                    <a:pt x="632" y="215"/>
                    <a:pt x="507" y="156"/>
                  </a:cubicBezTo>
                  <a:cubicBezTo>
                    <a:pt x="442" y="120"/>
                    <a:pt x="352" y="138"/>
                    <a:pt x="275" y="161"/>
                  </a:cubicBezTo>
                  <a:cubicBezTo>
                    <a:pt x="179" y="191"/>
                    <a:pt x="96" y="167"/>
                    <a:pt x="0" y="108"/>
                  </a:cubicBezTo>
                  <a:cubicBezTo>
                    <a:pt x="424" y="1"/>
                    <a:pt x="656" y="6"/>
                    <a:pt x="907" y="20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43"/>
            <p:cNvSpPr/>
            <p:nvPr/>
          </p:nvSpPr>
          <p:spPr>
            <a:xfrm>
              <a:off x="7408976" y="4420311"/>
              <a:ext cx="35874" cy="24100"/>
            </a:xfrm>
            <a:custGeom>
              <a:rect b="b" l="l" r="r" t="t"/>
              <a:pathLst>
                <a:path extrusionOk="0" h="305" w="454">
                  <a:moveTo>
                    <a:pt x="18" y="1"/>
                  </a:moveTo>
                  <a:cubicBezTo>
                    <a:pt x="149" y="31"/>
                    <a:pt x="257" y="66"/>
                    <a:pt x="358" y="120"/>
                  </a:cubicBezTo>
                  <a:cubicBezTo>
                    <a:pt x="394" y="144"/>
                    <a:pt x="453" y="150"/>
                    <a:pt x="436" y="216"/>
                  </a:cubicBezTo>
                  <a:cubicBezTo>
                    <a:pt x="424" y="251"/>
                    <a:pt x="316" y="305"/>
                    <a:pt x="275" y="281"/>
                  </a:cubicBezTo>
                  <a:cubicBezTo>
                    <a:pt x="209" y="245"/>
                    <a:pt x="149" y="221"/>
                    <a:pt x="84" y="204"/>
                  </a:cubicBezTo>
                  <a:cubicBezTo>
                    <a:pt x="0" y="174"/>
                    <a:pt x="30" y="84"/>
                    <a:pt x="18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43"/>
            <p:cNvSpPr/>
            <p:nvPr/>
          </p:nvSpPr>
          <p:spPr>
            <a:xfrm>
              <a:off x="7500319" y="4520189"/>
              <a:ext cx="6716" cy="4820"/>
            </a:xfrm>
            <a:custGeom>
              <a:rect b="b" l="l" r="r" t="t"/>
              <a:pathLst>
                <a:path extrusionOk="0" h="61" w="85">
                  <a:moveTo>
                    <a:pt x="84" y="13"/>
                  </a:moveTo>
                  <a:cubicBezTo>
                    <a:pt x="66" y="25"/>
                    <a:pt x="61" y="43"/>
                    <a:pt x="43" y="49"/>
                  </a:cubicBezTo>
                  <a:cubicBezTo>
                    <a:pt x="31" y="60"/>
                    <a:pt x="13" y="54"/>
                    <a:pt x="7" y="43"/>
                  </a:cubicBezTo>
                  <a:cubicBezTo>
                    <a:pt x="1" y="25"/>
                    <a:pt x="7" y="13"/>
                    <a:pt x="25" y="13"/>
                  </a:cubicBezTo>
                  <a:cubicBezTo>
                    <a:pt x="43" y="1"/>
                    <a:pt x="61" y="13"/>
                    <a:pt x="84" y="1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43"/>
            <p:cNvSpPr/>
            <p:nvPr/>
          </p:nvSpPr>
          <p:spPr>
            <a:xfrm>
              <a:off x="7277018" y="3630290"/>
              <a:ext cx="78780" cy="785409"/>
            </a:xfrm>
            <a:custGeom>
              <a:rect b="b" l="l" r="r" t="t"/>
              <a:pathLst>
                <a:path extrusionOk="0" h="9940" w="997">
                  <a:moveTo>
                    <a:pt x="394" y="9552"/>
                  </a:moveTo>
                  <a:cubicBezTo>
                    <a:pt x="466" y="9498"/>
                    <a:pt x="514" y="9438"/>
                    <a:pt x="591" y="9438"/>
                  </a:cubicBezTo>
                  <a:cubicBezTo>
                    <a:pt x="627" y="9438"/>
                    <a:pt x="669" y="9433"/>
                    <a:pt x="687" y="9474"/>
                  </a:cubicBezTo>
                  <a:cubicBezTo>
                    <a:pt x="699" y="9522"/>
                    <a:pt x="657" y="9534"/>
                    <a:pt x="627" y="9552"/>
                  </a:cubicBezTo>
                  <a:cubicBezTo>
                    <a:pt x="597" y="9564"/>
                    <a:pt x="567" y="9564"/>
                    <a:pt x="538" y="9576"/>
                  </a:cubicBezTo>
                  <a:cubicBezTo>
                    <a:pt x="460" y="9593"/>
                    <a:pt x="400" y="9623"/>
                    <a:pt x="394" y="9713"/>
                  </a:cubicBezTo>
                  <a:cubicBezTo>
                    <a:pt x="388" y="9790"/>
                    <a:pt x="275" y="9880"/>
                    <a:pt x="150" y="9939"/>
                  </a:cubicBezTo>
                  <a:cubicBezTo>
                    <a:pt x="132" y="9904"/>
                    <a:pt x="174" y="9880"/>
                    <a:pt x="186" y="9862"/>
                  </a:cubicBezTo>
                  <a:cubicBezTo>
                    <a:pt x="263" y="9737"/>
                    <a:pt x="275" y="9617"/>
                    <a:pt x="222" y="9474"/>
                  </a:cubicBezTo>
                  <a:cubicBezTo>
                    <a:pt x="73" y="9075"/>
                    <a:pt x="1" y="8657"/>
                    <a:pt x="67" y="8216"/>
                  </a:cubicBezTo>
                  <a:cubicBezTo>
                    <a:pt x="180" y="7537"/>
                    <a:pt x="150" y="6863"/>
                    <a:pt x="144" y="6177"/>
                  </a:cubicBezTo>
                  <a:cubicBezTo>
                    <a:pt x="144" y="5945"/>
                    <a:pt x="162" y="5718"/>
                    <a:pt x="186" y="5498"/>
                  </a:cubicBezTo>
                  <a:cubicBezTo>
                    <a:pt x="222" y="5086"/>
                    <a:pt x="251" y="4675"/>
                    <a:pt x="269" y="4269"/>
                  </a:cubicBezTo>
                  <a:cubicBezTo>
                    <a:pt x="299" y="3530"/>
                    <a:pt x="323" y="2791"/>
                    <a:pt x="412" y="2052"/>
                  </a:cubicBezTo>
                  <a:cubicBezTo>
                    <a:pt x="430" y="1885"/>
                    <a:pt x="424" y="1700"/>
                    <a:pt x="424" y="1533"/>
                  </a:cubicBezTo>
                  <a:cubicBezTo>
                    <a:pt x="424" y="1235"/>
                    <a:pt x="484" y="955"/>
                    <a:pt x="633" y="698"/>
                  </a:cubicBezTo>
                  <a:cubicBezTo>
                    <a:pt x="752" y="490"/>
                    <a:pt x="806" y="257"/>
                    <a:pt x="752" y="13"/>
                  </a:cubicBezTo>
                  <a:cubicBezTo>
                    <a:pt x="770" y="1"/>
                    <a:pt x="782" y="1"/>
                    <a:pt x="800" y="13"/>
                  </a:cubicBezTo>
                  <a:cubicBezTo>
                    <a:pt x="967" y="60"/>
                    <a:pt x="997" y="102"/>
                    <a:pt x="967" y="281"/>
                  </a:cubicBezTo>
                  <a:cubicBezTo>
                    <a:pt x="937" y="478"/>
                    <a:pt x="901" y="686"/>
                    <a:pt x="776" y="859"/>
                  </a:cubicBezTo>
                  <a:cubicBezTo>
                    <a:pt x="687" y="978"/>
                    <a:pt x="651" y="1122"/>
                    <a:pt x="663" y="1265"/>
                  </a:cubicBezTo>
                  <a:cubicBezTo>
                    <a:pt x="687" y="1575"/>
                    <a:pt x="693" y="1879"/>
                    <a:pt x="669" y="2195"/>
                  </a:cubicBezTo>
                  <a:cubicBezTo>
                    <a:pt x="663" y="2278"/>
                    <a:pt x="728" y="2344"/>
                    <a:pt x="716" y="2427"/>
                  </a:cubicBezTo>
                  <a:cubicBezTo>
                    <a:pt x="693" y="2546"/>
                    <a:pt x="710" y="2654"/>
                    <a:pt x="722" y="2773"/>
                  </a:cubicBezTo>
                  <a:cubicBezTo>
                    <a:pt x="788" y="3262"/>
                    <a:pt x="776" y="3745"/>
                    <a:pt x="740" y="4228"/>
                  </a:cubicBezTo>
                  <a:cubicBezTo>
                    <a:pt x="722" y="4401"/>
                    <a:pt x="746" y="4562"/>
                    <a:pt x="746" y="4735"/>
                  </a:cubicBezTo>
                  <a:cubicBezTo>
                    <a:pt x="740" y="4997"/>
                    <a:pt x="746" y="5247"/>
                    <a:pt x="693" y="5504"/>
                  </a:cubicBezTo>
                  <a:cubicBezTo>
                    <a:pt x="657" y="5665"/>
                    <a:pt x="687" y="5837"/>
                    <a:pt x="657" y="6010"/>
                  </a:cubicBezTo>
                  <a:cubicBezTo>
                    <a:pt x="627" y="6171"/>
                    <a:pt x="609" y="6338"/>
                    <a:pt x="573" y="6499"/>
                  </a:cubicBezTo>
                  <a:cubicBezTo>
                    <a:pt x="532" y="6672"/>
                    <a:pt x="502" y="6851"/>
                    <a:pt x="478" y="7030"/>
                  </a:cubicBezTo>
                  <a:cubicBezTo>
                    <a:pt x="448" y="7262"/>
                    <a:pt x="424" y="7495"/>
                    <a:pt x="353" y="7715"/>
                  </a:cubicBezTo>
                  <a:cubicBezTo>
                    <a:pt x="275" y="7954"/>
                    <a:pt x="233" y="8198"/>
                    <a:pt x="192" y="8455"/>
                  </a:cubicBezTo>
                  <a:cubicBezTo>
                    <a:pt x="156" y="8657"/>
                    <a:pt x="150" y="8848"/>
                    <a:pt x="239" y="9033"/>
                  </a:cubicBezTo>
                  <a:cubicBezTo>
                    <a:pt x="305" y="9176"/>
                    <a:pt x="347" y="9367"/>
                    <a:pt x="394" y="9552"/>
                  </a:cubicBezTo>
                  <a:close/>
                  <a:moveTo>
                    <a:pt x="317" y="6839"/>
                  </a:moveTo>
                  <a:cubicBezTo>
                    <a:pt x="406" y="6434"/>
                    <a:pt x="442" y="6040"/>
                    <a:pt x="484" y="5647"/>
                  </a:cubicBezTo>
                  <a:cubicBezTo>
                    <a:pt x="514" y="5372"/>
                    <a:pt x="544" y="5104"/>
                    <a:pt x="555" y="4824"/>
                  </a:cubicBezTo>
                  <a:cubicBezTo>
                    <a:pt x="555" y="4556"/>
                    <a:pt x="573" y="4287"/>
                    <a:pt x="597" y="4019"/>
                  </a:cubicBezTo>
                  <a:cubicBezTo>
                    <a:pt x="615" y="3745"/>
                    <a:pt x="645" y="3465"/>
                    <a:pt x="603" y="3178"/>
                  </a:cubicBezTo>
                  <a:cubicBezTo>
                    <a:pt x="573" y="2964"/>
                    <a:pt x="544" y="2749"/>
                    <a:pt x="585" y="2529"/>
                  </a:cubicBezTo>
                  <a:cubicBezTo>
                    <a:pt x="591" y="2487"/>
                    <a:pt x="597" y="2433"/>
                    <a:pt x="573" y="2380"/>
                  </a:cubicBezTo>
                  <a:cubicBezTo>
                    <a:pt x="532" y="2433"/>
                    <a:pt x="526" y="2481"/>
                    <a:pt x="526" y="2535"/>
                  </a:cubicBezTo>
                  <a:cubicBezTo>
                    <a:pt x="526" y="2636"/>
                    <a:pt x="532" y="2737"/>
                    <a:pt x="514" y="2833"/>
                  </a:cubicBezTo>
                  <a:cubicBezTo>
                    <a:pt x="472" y="3059"/>
                    <a:pt x="472" y="3292"/>
                    <a:pt x="466" y="3512"/>
                  </a:cubicBezTo>
                  <a:cubicBezTo>
                    <a:pt x="442" y="3983"/>
                    <a:pt x="442" y="4442"/>
                    <a:pt x="383" y="4907"/>
                  </a:cubicBezTo>
                  <a:cubicBezTo>
                    <a:pt x="353" y="5176"/>
                    <a:pt x="347" y="5444"/>
                    <a:pt x="323" y="5712"/>
                  </a:cubicBezTo>
                  <a:cubicBezTo>
                    <a:pt x="317" y="5772"/>
                    <a:pt x="299" y="5837"/>
                    <a:pt x="305" y="5897"/>
                  </a:cubicBezTo>
                  <a:cubicBezTo>
                    <a:pt x="323" y="6177"/>
                    <a:pt x="329" y="6458"/>
                    <a:pt x="293" y="6732"/>
                  </a:cubicBezTo>
                  <a:cubicBezTo>
                    <a:pt x="275" y="6779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43"/>
            <p:cNvSpPr/>
            <p:nvPr/>
          </p:nvSpPr>
          <p:spPr>
            <a:xfrm>
              <a:off x="7402338" y="3634083"/>
              <a:ext cx="21335" cy="49068"/>
            </a:xfrm>
            <a:custGeom>
              <a:rect b="b" l="l" r="r" t="t"/>
              <a:pathLst>
                <a:path extrusionOk="0" h="621" w="270">
                  <a:moveTo>
                    <a:pt x="49" y="620"/>
                  </a:moveTo>
                  <a:cubicBezTo>
                    <a:pt x="49" y="424"/>
                    <a:pt x="19" y="233"/>
                    <a:pt x="1" y="36"/>
                  </a:cubicBezTo>
                  <a:cubicBezTo>
                    <a:pt x="72" y="0"/>
                    <a:pt x="108" y="36"/>
                    <a:pt x="144" y="90"/>
                  </a:cubicBezTo>
                  <a:cubicBezTo>
                    <a:pt x="269" y="251"/>
                    <a:pt x="233" y="477"/>
                    <a:pt x="49" y="62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43"/>
            <p:cNvSpPr/>
            <p:nvPr/>
          </p:nvSpPr>
          <p:spPr>
            <a:xfrm>
              <a:off x="7316605" y="4487239"/>
              <a:ext cx="17068" cy="22203"/>
            </a:xfrm>
            <a:custGeom>
              <a:rect b="b" l="l" r="r" t="t"/>
              <a:pathLst>
                <a:path extrusionOk="0" h="281" w="216">
                  <a:moveTo>
                    <a:pt x="1" y="281"/>
                  </a:moveTo>
                  <a:cubicBezTo>
                    <a:pt x="60" y="197"/>
                    <a:pt x="120" y="114"/>
                    <a:pt x="192" y="0"/>
                  </a:cubicBezTo>
                  <a:cubicBezTo>
                    <a:pt x="215" y="179"/>
                    <a:pt x="120" y="239"/>
                    <a:pt x="1" y="28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43"/>
            <p:cNvSpPr/>
            <p:nvPr/>
          </p:nvSpPr>
          <p:spPr>
            <a:xfrm>
              <a:off x="7323717" y="4462743"/>
              <a:ext cx="10430" cy="8060"/>
            </a:xfrm>
            <a:custGeom>
              <a:rect b="b" l="l" r="r" t="t"/>
              <a:pathLst>
                <a:path extrusionOk="0" h="102" w="132">
                  <a:moveTo>
                    <a:pt x="0" y="102"/>
                  </a:moveTo>
                  <a:cubicBezTo>
                    <a:pt x="12" y="72"/>
                    <a:pt x="36" y="54"/>
                    <a:pt x="54" y="24"/>
                  </a:cubicBezTo>
                  <a:cubicBezTo>
                    <a:pt x="66" y="0"/>
                    <a:pt x="90" y="0"/>
                    <a:pt x="102" y="0"/>
                  </a:cubicBezTo>
                  <a:cubicBezTo>
                    <a:pt x="113" y="0"/>
                    <a:pt x="119" y="12"/>
                    <a:pt x="125" y="24"/>
                  </a:cubicBezTo>
                  <a:cubicBezTo>
                    <a:pt x="131" y="54"/>
                    <a:pt x="113" y="60"/>
                    <a:pt x="96" y="66"/>
                  </a:cubicBezTo>
                  <a:cubicBezTo>
                    <a:pt x="66" y="84"/>
                    <a:pt x="30" y="96"/>
                    <a:pt x="0" y="102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43"/>
            <p:cNvSpPr/>
            <p:nvPr/>
          </p:nvSpPr>
          <p:spPr>
            <a:xfrm>
              <a:off x="7406131" y="3683074"/>
              <a:ext cx="79" cy="553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6"/>
                  </a:ln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43"/>
            <p:cNvSpPr/>
            <p:nvPr/>
          </p:nvSpPr>
          <p:spPr>
            <a:xfrm>
              <a:off x="7140003" y="1320994"/>
              <a:ext cx="173838" cy="753803"/>
            </a:xfrm>
            <a:custGeom>
              <a:rect b="b" l="l" r="r" t="t"/>
              <a:pathLst>
                <a:path extrusionOk="0" h="9540" w="2200">
                  <a:moveTo>
                    <a:pt x="89" y="8305"/>
                  </a:moveTo>
                  <a:cubicBezTo>
                    <a:pt x="72" y="8126"/>
                    <a:pt x="66" y="7936"/>
                    <a:pt x="30" y="7751"/>
                  </a:cubicBezTo>
                  <a:cubicBezTo>
                    <a:pt x="0" y="7590"/>
                    <a:pt x="30" y="7429"/>
                    <a:pt x="24" y="7268"/>
                  </a:cubicBezTo>
                  <a:cubicBezTo>
                    <a:pt x="6" y="6833"/>
                    <a:pt x="119" y="6427"/>
                    <a:pt x="215" y="6010"/>
                  </a:cubicBezTo>
                  <a:cubicBezTo>
                    <a:pt x="250" y="5843"/>
                    <a:pt x="322" y="5688"/>
                    <a:pt x="310" y="5515"/>
                  </a:cubicBezTo>
                  <a:cubicBezTo>
                    <a:pt x="310" y="5491"/>
                    <a:pt x="322" y="5473"/>
                    <a:pt x="328" y="5456"/>
                  </a:cubicBezTo>
                  <a:cubicBezTo>
                    <a:pt x="358" y="5420"/>
                    <a:pt x="417" y="5402"/>
                    <a:pt x="417" y="5336"/>
                  </a:cubicBezTo>
                  <a:cubicBezTo>
                    <a:pt x="429" y="5151"/>
                    <a:pt x="483" y="4973"/>
                    <a:pt x="471" y="4788"/>
                  </a:cubicBezTo>
                  <a:cubicBezTo>
                    <a:pt x="453" y="4609"/>
                    <a:pt x="489" y="4442"/>
                    <a:pt x="519" y="4269"/>
                  </a:cubicBezTo>
                  <a:cubicBezTo>
                    <a:pt x="531" y="4227"/>
                    <a:pt x="549" y="4192"/>
                    <a:pt x="549" y="4144"/>
                  </a:cubicBezTo>
                  <a:cubicBezTo>
                    <a:pt x="566" y="3780"/>
                    <a:pt x="638" y="3417"/>
                    <a:pt x="662" y="3047"/>
                  </a:cubicBezTo>
                  <a:cubicBezTo>
                    <a:pt x="680" y="2808"/>
                    <a:pt x="745" y="2582"/>
                    <a:pt x="775" y="2343"/>
                  </a:cubicBezTo>
                  <a:cubicBezTo>
                    <a:pt x="799" y="2147"/>
                    <a:pt x="841" y="1950"/>
                    <a:pt x="859" y="1759"/>
                  </a:cubicBezTo>
                  <a:cubicBezTo>
                    <a:pt x="870" y="1586"/>
                    <a:pt x="865" y="1419"/>
                    <a:pt x="811" y="1246"/>
                  </a:cubicBezTo>
                  <a:cubicBezTo>
                    <a:pt x="751" y="1044"/>
                    <a:pt x="745" y="835"/>
                    <a:pt x="829" y="632"/>
                  </a:cubicBezTo>
                  <a:cubicBezTo>
                    <a:pt x="924" y="394"/>
                    <a:pt x="1103" y="215"/>
                    <a:pt x="1318" y="90"/>
                  </a:cubicBezTo>
                  <a:cubicBezTo>
                    <a:pt x="1467" y="0"/>
                    <a:pt x="1640" y="24"/>
                    <a:pt x="1795" y="126"/>
                  </a:cubicBezTo>
                  <a:cubicBezTo>
                    <a:pt x="2093" y="316"/>
                    <a:pt x="2152" y="614"/>
                    <a:pt x="2176" y="924"/>
                  </a:cubicBezTo>
                  <a:cubicBezTo>
                    <a:pt x="2200" y="1151"/>
                    <a:pt x="2128" y="1348"/>
                    <a:pt x="2027" y="1527"/>
                  </a:cubicBezTo>
                  <a:cubicBezTo>
                    <a:pt x="1830" y="1849"/>
                    <a:pt x="1801" y="2206"/>
                    <a:pt x="1711" y="2552"/>
                  </a:cubicBezTo>
                  <a:cubicBezTo>
                    <a:pt x="1574" y="3077"/>
                    <a:pt x="1514" y="3625"/>
                    <a:pt x="1431" y="4168"/>
                  </a:cubicBezTo>
                  <a:cubicBezTo>
                    <a:pt x="1377" y="4525"/>
                    <a:pt x="1347" y="4883"/>
                    <a:pt x="1336" y="5247"/>
                  </a:cubicBezTo>
                  <a:cubicBezTo>
                    <a:pt x="1336" y="5336"/>
                    <a:pt x="1306" y="5426"/>
                    <a:pt x="1294" y="5521"/>
                  </a:cubicBezTo>
                  <a:cubicBezTo>
                    <a:pt x="1258" y="5807"/>
                    <a:pt x="1228" y="6087"/>
                    <a:pt x="1198" y="6374"/>
                  </a:cubicBezTo>
                  <a:cubicBezTo>
                    <a:pt x="1186" y="6535"/>
                    <a:pt x="1109" y="6684"/>
                    <a:pt x="1109" y="6851"/>
                  </a:cubicBezTo>
                  <a:cubicBezTo>
                    <a:pt x="1109" y="6922"/>
                    <a:pt x="1073" y="7000"/>
                    <a:pt x="1145" y="7059"/>
                  </a:cubicBezTo>
                  <a:cubicBezTo>
                    <a:pt x="1175" y="7083"/>
                    <a:pt x="1163" y="7131"/>
                    <a:pt x="1163" y="7173"/>
                  </a:cubicBezTo>
                  <a:cubicBezTo>
                    <a:pt x="1157" y="7477"/>
                    <a:pt x="1204" y="7775"/>
                    <a:pt x="1234" y="8079"/>
                  </a:cubicBezTo>
                  <a:cubicBezTo>
                    <a:pt x="1252" y="8222"/>
                    <a:pt x="1294" y="8353"/>
                    <a:pt x="1371" y="8472"/>
                  </a:cubicBezTo>
                  <a:cubicBezTo>
                    <a:pt x="1502" y="8669"/>
                    <a:pt x="1496" y="8902"/>
                    <a:pt x="1491" y="9116"/>
                  </a:cubicBezTo>
                  <a:cubicBezTo>
                    <a:pt x="1485" y="9325"/>
                    <a:pt x="1246" y="9539"/>
                    <a:pt x="1020" y="9528"/>
                  </a:cubicBezTo>
                  <a:cubicBezTo>
                    <a:pt x="990" y="9528"/>
                    <a:pt x="960" y="9528"/>
                    <a:pt x="936" y="9516"/>
                  </a:cubicBezTo>
                  <a:cubicBezTo>
                    <a:pt x="841" y="9450"/>
                    <a:pt x="721" y="9438"/>
                    <a:pt x="608" y="9408"/>
                  </a:cubicBezTo>
                  <a:cubicBezTo>
                    <a:pt x="352" y="9337"/>
                    <a:pt x="233" y="9128"/>
                    <a:pt x="161" y="8902"/>
                  </a:cubicBezTo>
                  <a:cubicBezTo>
                    <a:pt x="89" y="8705"/>
                    <a:pt x="60" y="8514"/>
                    <a:pt x="89" y="8305"/>
                  </a:cubicBezTo>
                  <a:close/>
                  <a:moveTo>
                    <a:pt x="996" y="763"/>
                  </a:moveTo>
                  <a:cubicBezTo>
                    <a:pt x="1067" y="752"/>
                    <a:pt x="1127" y="752"/>
                    <a:pt x="1139" y="799"/>
                  </a:cubicBezTo>
                  <a:cubicBezTo>
                    <a:pt x="1175" y="889"/>
                    <a:pt x="1234" y="990"/>
                    <a:pt x="1228" y="1091"/>
                  </a:cubicBezTo>
                  <a:cubicBezTo>
                    <a:pt x="1222" y="1276"/>
                    <a:pt x="1228" y="1467"/>
                    <a:pt x="1163" y="1646"/>
                  </a:cubicBezTo>
                  <a:cubicBezTo>
                    <a:pt x="1085" y="1849"/>
                    <a:pt x="1055" y="2051"/>
                    <a:pt x="1067" y="2266"/>
                  </a:cubicBezTo>
                  <a:lnTo>
                    <a:pt x="1067" y="2349"/>
                  </a:lnTo>
                  <a:cubicBezTo>
                    <a:pt x="1014" y="2749"/>
                    <a:pt x="954" y="3148"/>
                    <a:pt x="906" y="3548"/>
                  </a:cubicBezTo>
                  <a:cubicBezTo>
                    <a:pt x="894" y="3691"/>
                    <a:pt x="888" y="3822"/>
                    <a:pt x="847" y="3965"/>
                  </a:cubicBezTo>
                  <a:cubicBezTo>
                    <a:pt x="811" y="4102"/>
                    <a:pt x="781" y="4239"/>
                    <a:pt x="769" y="4376"/>
                  </a:cubicBezTo>
                  <a:cubicBezTo>
                    <a:pt x="698" y="4919"/>
                    <a:pt x="620" y="5456"/>
                    <a:pt x="501" y="5992"/>
                  </a:cubicBezTo>
                  <a:cubicBezTo>
                    <a:pt x="400" y="6433"/>
                    <a:pt x="322" y="6874"/>
                    <a:pt x="298" y="7322"/>
                  </a:cubicBezTo>
                  <a:cubicBezTo>
                    <a:pt x="292" y="7506"/>
                    <a:pt x="298" y="7685"/>
                    <a:pt x="280" y="7870"/>
                  </a:cubicBezTo>
                  <a:cubicBezTo>
                    <a:pt x="250" y="8198"/>
                    <a:pt x="292" y="8520"/>
                    <a:pt x="298" y="8842"/>
                  </a:cubicBezTo>
                  <a:cubicBezTo>
                    <a:pt x="304" y="8973"/>
                    <a:pt x="358" y="9098"/>
                    <a:pt x="441" y="9217"/>
                  </a:cubicBezTo>
                  <a:cubicBezTo>
                    <a:pt x="477" y="9277"/>
                    <a:pt x="531" y="9301"/>
                    <a:pt x="596" y="9325"/>
                  </a:cubicBezTo>
                  <a:cubicBezTo>
                    <a:pt x="710" y="9361"/>
                    <a:pt x="811" y="9307"/>
                    <a:pt x="918" y="9331"/>
                  </a:cubicBezTo>
                  <a:cubicBezTo>
                    <a:pt x="990" y="9349"/>
                    <a:pt x="1014" y="9301"/>
                    <a:pt x="1008" y="9241"/>
                  </a:cubicBezTo>
                  <a:cubicBezTo>
                    <a:pt x="990" y="9140"/>
                    <a:pt x="996" y="9033"/>
                    <a:pt x="966" y="8937"/>
                  </a:cubicBezTo>
                  <a:cubicBezTo>
                    <a:pt x="954" y="8890"/>
                    <a:pt x="936" y="8848"/>
                    <a:pt x="966" y="8788"/>
                  </a:cubicBezTo>
                  <a:cubicBezTo>
                    <a:pt x="1127" y="8902"/>
                    <a:pt x="1115" y="9080"/>
                    <a:pt x="1216" y="9217"/>
                  </a:cubicBezTo>
                  <a:cubicBezTo>
                    <a:pt x="1258" y="8973"/>
                    <a:pt x="1276" y="8741"/>
                    <a:pt x="1085" y="8556"/>
                  </a:cubicBezTo>
                  <a:cubicBezTo>
                    <a:pt x="1026" y="8490"/>
                    <a:pt x="990" y="8413"/>
                    <a:pt x="990" y="8323"/>
                  </a:cubicBezTo>
                  <a:cubicBezTo>
                    <a:pt x="990" y="8168"/>
                    <a:pt x="954" y="8013"/>
                    <a:pt x="936" y="7858"/>
                  </a:cubicBezTo>
                  <a:cubicBezTo>
                    <a:pt x="918" y="7650"/>
                    <a:pt x="876" y="7441"/>
                    <a:pt x="930" y="7232"/>
                  </a:cubicBezTo>
                  <a:cubicBezTo>
                    <a:pt x="984" y="7000"/>
                    <a:pt x="960" y="6755"/>
                    <a:pt x="996" y="6523"/>
                  </a:cubicBezTo>
                  <a:cubicBezTo>
                    <a:pt x="1037" y="6278"/>
                    <a:pt x="1055" y="6028"/>
                    <a:pt x="1079" y="5777"/>
                  </a:cubicBezTo>
                  <a:cubicBezTo>
                    <a:pt x="1115" y="5360"/>
                    <a:pt x="1139" y="4937"/>
                    <a:pt x="1222" y="4519"/>
                  </a:cubicBezTo>
                  <a:cubicBezTo>
                    <a:pt x="1246" y="4406"/>
                    <a:pt x="1276" y="4293"/>
                    <a:pt x="1288" y="4180"/>
                  </a:cubicBezTo>
                  <a:cubicBezTo>
                    <a:pt x="1336" y="3762"/>
                    <a:pt x="1407" y="3357"/>
                    <a:pt x="1467" y="2946"/>
                  </a:cubicBezTo>
                  <a:cubicBezTo>
                    <a:pt x="1502" y="2671"/>
                    <a:pt x="1580" y="2391"/>
                    <a:pt x="1616" y="2117"/>
                  </a:cubicBezTo>
                  <a:cubicBezTo>
                    <a:pt x="1646" y="1902"/>
                    <a:pt x="1681" y="1676"/>
                    <a:pt x="1795" y="1479"/>
                  </a:cubicBezTo>
                  <a:cubicBezTo>
                    <a:pt x="1872" y="1336"/>
                    <a:pt x="1914" y="1187"/>
                    <a:pt x="1967" y="1038"/>
                  </a:cubicBezTo>
                  <a:cubicBezTo>
                    <a:pt x="2003" y="918"/>
                    <a:pt x="2003" y="805"/>
                    <a:pt x="1973" y="686"/>
                  </a:cubicBezTo>
                  <a:cubicBezTo>
                    <a:pt x="1950" y="585"/>
                    <a:pt x="1902" y="489"/>
                    <a:pt x="1860" y="406"/>
                  </a:cubicBezTo>
                  <a:cubicBezTo>
                    <a:pt x="1759" y="143"/>
                    <a:pt x="1401" y="60"/>
                    <a:pt x="1198" y="304"/>
                  </a:cubicBezTo>
                  <a:cubicBezTo>
                    <a:pt x="1115" y="406"/>
                    <a:pt x="1043" y="507"/>
                    <a:pt x="954" y="614"/>
                  </a:cubicBezTo>
                  <a:cubicBezTo>
                    <a:pt x="870" y="710"/>
                    <a:pt x="865" y="829"/>
                    <a:pt x="876" y="948"/>
                  </a:cubicBezTo>
                  <a:cubicBezTo>
                    <a:pt x="888" y="990"/>
                    <a:pt x="906" y="1032"/>
                    <a:pt x="894" y="1073"/>
                  </a:cubicBezTo>
                  <a:cubicBezTo>
                    <a:pt x="888" y="1103"/>
                    <a:pt x="900" y="1127"/>
                    <a:pt x="930" y="1133"/>
                  </a:cubicBezTo>
                  <a:cubicBezTo>
                    <a:pt x="984" y="1139"/>
                    <a:pt x="966" y="1097"/>
                    <a:pt x="978" y="1068"/>
                  </a:cubicBezTo>
                  <a:cubicBezTo>
                    <a:pt x="984" y="960"/>
                    <a:pt x="990" y="865"/>
                    <a:pt x="996" y="763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43"/>
            <p:cNvSpPr/>
            <p:nvPr/>
          </p:nvSpPr>
          <p:spPr>
            <a:xfrm>
              <a:off x="7160705" y="1325261"/>
              <a:ext cx="138123" cy="734919"/>
            </a:xfrm>
            <a:custGeom>
              <a:rect b="b" l="l" r="r" t="t"/>
              <a:pathLst>
                <a:path extrusionOk="0" h="9301" w="1748">
                  <a:moveTo>
                    <a:pt x="734" y="709"/>
                  </a:moveTo>
                  <a:cubicBezTo>
                    <a:pt x="728" y="811"/>
                    <a:pt x="728" y="906"/>
                    <a:pt x="722" y="1008"/>
                  </a:cubicBezTo>
                  <a:cubicBezTo>
                    <a:pt x="722" y="1037"/>
                    <a:pt x="728" y="1079"/>
                    <a:pt x="674" y="1073"/>
                  </a:cubicBezTo>
                  <a:cubicBezTo>
                    <a:pt x="644" y="1067"/>
                    <a:pt x="626" y="1043"/>
                    <a:pt x="638" y="1014"/>
                  </a:cubicBezTo>
                  <a:cubicBezTo>
                    <a:pt x="656" y="966"/>
                    <a:pt x="626" y="930"/>
                    <a:pt x="626" y="888"/>
                  </a:cubicBezTo>
                  <a:cubicBezTo>
                    <a:pt x="608" y="769"/>
                    <a:pt x="614" y="650"/>
                    <a:pt x="698" y="549"/>
                  </a:cubicBezTo>
                  <a:cubicBezTo>
                    <a:pt x="781" y="453"/>
                    <a:pt x="865" y="352"/>
                    <a:pt x="942" y="244"/>
                  </a:cubicBezTo>
                  <a:cubicBezTo>
                    <a:pt x="1145" y="0"/>
                    <a:pt x="1503" y="72"/>
                    <a:pt x="1610" y="340"/>
                  </a:cubicBezTo>
                  <a:cubicBezTo>
                    <a:pt x="1646" y="435"/>
                    <a:pt x="1700" y="531"/>
                    <a:pt x="1717" y="626"/>
                  </a:cubicBezTo>
                  <a:cubicBezTo>
                    <a:pt x="1747" y="745"/>
                    <a:pt x="1747" y="864"/>
                    <a:pt x="1711" y="978"/>
                  </a:cubicBezTo>
                  <a:cubicBezTo>
                    <a:pt x="1670" y="1127"/>
                    <a:pt x="1622" y="1276"/>
                    <a:pt x="1539" y="1413"/>
                  </a:cubicBezTo>
                  <a:cubicBezTo>
                    <a:pt x="1431" y="1616"/>
                    <a:pt x="1390" y="1830"/>
                    <a:pt x="1360" y="2057"/>
                  </a:cubicBezTo>
                  <a:cubicBezTo>
                    <a:pt x="1324" y="2337"/>
                    <a:pt x="1252" y="2605"/>
                    <a:pt x="1211" y="2886"/>
                  </a:cubicBezTo>
                  <a:cubicBezTo>
                    <a:pt x="1151" y="3291"/>
                    <a:pt x="1079" y="3702"/>
                    <a:pt x="1032" y="4120"/>
                  </a:cubicBezTo>
                  <a:cubicBezTo>
                    <a:pt x="1020" y="4233"/>
                    <a:pt x="990" y="4346"/>
                    <a:pt x="966" y="4454"/>
                  </a:cubicBezTo>
                  <a:cubicBezTo>
                    <a:pt x="883" y="4871"/>
                    <a:pt x="865" y="5288"/>
                    <a:pt x="823" y="5717"/>
                  </a:cubicBezTo>
                  <a:cubicBezTo>
                    <a:pt x="805" y="5962"/>
                    <a:pt x="781" y="6212"/>
                    <a:pt x="746" y="6463"/>
                  </a:cubicBezTo>
                  <a:cubicBezTo>
                    <a:pt x="704" y="6701"/>
                    <a:pt x="734" y="6940"/>
                    <a:pt x="674" y="7166"/>
                  </a:cubicBezTo>
                  <a:cubicBezTo>
                    <a:pt x="626" y="7387"/>
                    <a:pt x="662" y="7584"/>
                    <a:pt x="680" y="7792"/>
                  </a:cubicBezTo>
                  <a:cubicBezTo>
                    <a:pt x="698" y="7953"/>
                    <a:pt x="734" y="8102"/>
                    <a:pt x="734" y="8263"/>
                  </a:cubicBezTo>
                  <a:cubicBezTo>
                    <a:pt x="734" y="8353"/>
                    <a:pt x="775" y="8436"/>
                    <a:pt x="829" y="8496"/>
                  </a:cubicBezTo>
                  <a:cubicBezTo>
                    <a:pt x="1014" y="8687"/>
                    <a:pt x="1002" y="8913"/>
                    <a:pt x="960" y="9158"/>
                  </a:cubicBezTo>
                  <a:cubicBezTo>
                    <a:pt x="871" y="9008"/>
                    <a:pt x="877" y="8830"/>
                    <a:pt x="716" y="8728"/>
                  </a:cubicBezTo>
                  <a:cubicBezTo>
                    <a:pt x="680" y="8782"/>
                    <a:pt x="698" y="8830"/>
                    <a:pt x="716" y="8877"/>
                  </a:cubicBezTo>
                  <a:cubicBezTo>
                    <a:pt x="746" y="8973"/>
                    <a:pt x="734" y="9074"/>
                    <a:pt x="752" y="9181"/>
                  </a:cubicBezTo>
                  <a:cubicBezTo>
                    <a:pt x="758" y="9247"/>
                    <a:pt x="734" y="9295"/>
                    <a:pt x="662" y="9271"/>
                  </a:cubicBezTo>
                  <a:cubicBezTo>
                    <a:pt x="555" y="9247"/>
                    <a:pt x="453" y="9301"/>
                    <a:pt x="340" y="9265"/>
                  </a:cubicBezTo>
                  <a:cubicBezTo>
                    <a:pt x="275" y="9241"/>
                    <a:pt x="221" y="9211"/>
                    <a:pt x="185" y="9158"/>
                  </a:cubicBezTo>
                  <a:cubicBezTo>
                    <a:pt x="108" y="9044"/>
                    <a:pt x="48" y="8919"/>
                    <a:pt x="42" y="8776"/>
                  </a:cubicBezTo>
                  <a:cubicBezTo>
                    <a:pt x="36" y="8460"/>
                    <a:pt x="0" y="8132"/>
                    <a:pt x="30" y="7810"/>
                  </a:cubicBezTo>
                  <a:cubicBezTo>
                    <a:pt x="42" y="7631"/>
                    <a:pt x="36" y="7446"/>
                    <a:pt x="42" y="7256"/>
                  </a:cubicBezTo>
                  <a:cubicBezTo>
                    <a:pt x="66" y="6809"/>
                    <a:pt x="155" y="6373"/>
                    <a:pt x="245" y="5932"/>
                  </a:cubicBezTo>
                  <a:cubicBezTo>
                    <a:pt x="358" y="5396"/>
                    <a:pt x="448" y="4859"/>
                    <a:pt x="513" y="4316"/>
                  </a:cubicBezTo>
                  <a:cubicBezTo>
                    <a:pt x="525" y="4173"/>
                    <a:pt x="555" y="4036"/>
                    <a:pt x="591" y="3905"/>
                  </a:cubicBezTo>
                  <a:cubicBezTo>
                    <a:pt x="632" y="3768"/>
                    <a:pt x="638" y="3631"/>
                    <a:pt x="650" y="3488"/>
                  </a:cubicBezTo>
                  <a:cubicBezTo>
                    <a:pt x="698" y="3082"/>
                    <a:pt x="758" y="2683"/>
                    <a:pt x="811" y="2289"/>
                  </a:cubicBezTo>
                  <a:lnTo>
                    <a:pt x="811" y="2206"/>
                  </a:lnTo>
                  <a:cubicBezTo>
                    <a:pt x="799" y="1991"/>
                    <a:pt x="829" y="1789"/>
                    <a:pt x="907" y="1586"/>
                  </a:cubicBezTo>
                  <a:cubicBezTo>
                    <a:pt x="972" y="1407"/>
                    <a:pt x="966" y="1216"/>
                    <a:pt x="972" y="1025"/>
                  </a:cubicBezTo>
                  <a:cubicBezTo>
                    <a:pt x="978" y="930"/>
                    <a:pt x="919" y="835"/>
                    <a:pt x="883" y="739"/>
                  </a:cubicBezTo>
                  <a:cubicBezTo>
                    <a:pt x="853" y="698"/>
                    <a:pt x="805" y="698"/>
                    <a:pt x="734" y="70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43"/>
            <p:cNvSpPr/>
            <p:nvPr/>
          </p:nvSpPr>
          <p:spPr>
            <a:xfrm>
              <a:off x="7096148" y="574275"/>
              <a:ext cx="522543" cy="567723"/>
            </a:xfrm>
            <a:custGeom>
              <a:rect b="b" l="l" r="r" t="t"/>
              <a:pathLst>
                <a:path extrusionOk="0" h="7185" w="6613">
                  <a:moveTo>
                    <a:pt x="48" y="2892"/>
                  </a:moveTo>
                  <a:cubicBezTo>
                    <a:pt x="1" y="2469"/>
                    <a:pt x="162" y="2093"/>
                    <a:pt x="323" y="1724"/>
                  </a:cubicBezTo>
                  <a:cubicBezTo>
                    <a:pt x="412" y="1521"/>
                    <a:pt x="472" y="1312"/>
                    <a:pt x="609" y="1133"/>
                  </a:cubicBezTo>
                  <a:cubicBezTo>
                    <a:pt x="740" y="949"/>
                    <a:pt x="895" y="794"/>
                    <a:pt x="1074" y="656"/>
                  </a:cubicBezTo>
                  <a:cubicBezTo>
                    <a:pt x="1223" y="543"/>
                    <a:pt x="1390" y="454"/>
                    <a:pt x="1545" y="364"/>
                  </a:cubicBezTo>
                  <a:cubicBezTo>
                    <a:pt x="1658" y="305"/>
                    <a:pt x="1783" y="257"/>
                    <a:pt x="1908" y="227"/>
                  </a:cubicBezTo>
                  <a:cubicBezTo>
                    <a:pt x="2129" y="180"/>
                    <a:pt x="2338" y="108"/>
                    <a:pt x="2552" y="84"/>
                  </a:cubicBezTo>
                  <a:cubicBezTo>
                    <a:pt x="2672" y="66"/>
                    <a:pt x="2791" y="60"/>
                    <a:pt x="2904" y="25"/>
                  </a:cubicBezTo>
                  <a:cubicBezTo>
                    <a:pt x="2982" y="1"/>
                    <a:pt x="3083" y="36"/>
                    <a:pt x="3172" y="30"/>
                  </a:cubicBezTo>
                  <a:cubicBezTo>
                    <a:pt x="3542" y="7"/>
                    <a:pt x="3906" y="66"/>
                    <a:pt x="4263" y="168"/>
                  </a:cubicBezTo>
                  <a:cubicBezTo>
                    <a:pt x="4472" y="227"/>
                    <a:pt x="4675" y="299"/>
                    <a:pt x="4877" y="388"/>
                  </a:cubicBezTo>
                  <a:cubicBezTo>
                    <a:pt x="5211" y="531"/>
                    <a:pt x="5474" y="770"/>
                    <a:pt x="5706" y="1044"/>
                  </a:cubicBezTo>
                  <a:cubicBezTo>
                    <a:pt x="5968" y="1372"/>
                    <a:pt x="6183" y="1736"/>
                    <a:pt x="6290" y="2153"/>
                  </a:cubicBezTo>
                  <a:cubicBezTo>
                    <a:pt x="6338" y="2332"/>
                    <a:pt x="6332" y="2511"/>
                    <a:pt x="6368" y="2690"/>
                  </a:cubicBezTo>
                  <a:cubicBezTo>
                    <a:pt x="6410" y="2928"/>
                    <a:pt x="6374" y="3166"/>
                    <a:pt x="6428" y="3405"/>
                  </a:cubicBezTo>
                  <a:cubicBezTo>
                    <a:pt x="6451" y="3512"/>
                    <a:pt x="6487" y="3608"/>
                    <a:pt x="6517" y="3703"/>
                  </a:cubicBezTo>
                  <a:cubicBezTo>
                    <a:pt x="6612" y="3989"/>
                    <a:pt x="6541" y="4240"/>
                    <a:pt x="6422" y="4478"/>
                  </a:cubicBezTo>
                  <a:cubicBezTo>
                    <a:pt x="6308" y="4711"/>
                    <a:pt x="6261" y="4937"/>
                    <a:pt x="6261" y="5188"/>
                  </a:cubicBezTo>
                  <a:cubicBezTo>
                    <a:pt x="6273" y="5510"/>
                    <a:pt x="6261" y="5837"/>
                    <a:pt x="6135" y="6141"/>
                  </a:cubicBezTo>
                  <a:cubicBezTo>
                    <a:pt x="6082" y="6279"/>
                    <a:pt x="6070" y="6416"/>
                    <a:pt x="6100" y="6565"/>
                  </a:cubicBezTo>
                  <a:cubicBezTo>
                    <a:pt x="6112" y="6654"/>
                    <a:pt x="6123" y="6756"/>
                    <a:pt x="6106" y="6845"/>
                  </a:cubicBezTo>
                  <a:cubicBezTo>
                    <a:pt x="6076" y="7054"/>
                    <a:pt x="5957" y="7173"/>
                    <a:pt x="5748" y="7179"/>
                  </a:cubicBezTo>
                  <a:cubicBezTo>
                    <a:pt x="5539" y="7185"/>
                    <a:pt x="5348" y="7155"/>
                    <a:pt x="5170" y="7030"/>
                  </a:cubicBezTo>
                  <a:cubicBezTo>
                    <a:pt x="5086" y="6970"/>
                    <a:pt x="4997" y="6911"/>
                    <a:pt x="4913" y="6845"/>
                  </a:cubicBezTo>
                  <a:cubicBezTo>
                    <a:pt x="4699" y="6672"/>
                    <a:pt x="4472" y="6523"/>
                    <a:pt x="4174" y="6517"/>
                  </a:cubicBezTo>
                  <a:cubicBezTo>
                    <a:pt x="4079" y="6517"/>
                    <a:pt x="3989" y="6463"/>
                    <a:pt x="3900" y="6416"/>
                  </a:cubicBezTo>
                  <a:cubicBezTo>
                    <a:pt x="3870" y="6404"/>
                    <a:pt x="3840" y="6374"/>
                    <a:pt x="3816" y="6374"/>
                  </a:cubicBezTo>
                  <a:cubicBezTo>
                    <a:pt x="3679" y="6380"/>
                    <a:pt x="3649" y="6279"/>
                    <a:pt x="3625" y="6171"/>
                  </a:cubicBezTo>
                  <a:cubicBezTo>
                    <a:pt x="3602" y="6046"/>
                    <a:pt x="3572" y="5927"/>
                    <a:pt x="3602" y="5790"/>
                  </a:cubicBezTo>
                  <a:cubicBezTo>
                    <a:pt x="3637" y="5611"/>
                    <a:pt x="3602" y="5420"/>
                    <a:pt x="3578" y="5235"/>
                  </a:cubicBezTo>
                  <a:cubicBezTo>
                    <a:pt x="3572" y="5176"/>
                    <a:pt x="3542" y="5164"/>
                    <a:pt x="3488" y="5164"/>
                  </a:cubicBezTo>
                  <a:cubicBezTo>
                    <a:pt x="3429" y="5164"/>
                    <a:pt x="3387" y="5194"/>
                    <a:pt x="3339" y="5223"/>
                  </a:cubicBezTo>
                  <a:cubicBezTo>
                    <a:pt x="3172" y="5343"/>
                    <a:pt x="2982" y="5372"/>
                    <a:pt x="2785" y="5331"/>
                  </a:cubicBezTo>
                  <a:cubicBezTo>
                    <a:pt x="2564" y="5283"/>
                    <a:pt x="2356" y="5241"/>
                    <a:pt x="2141" y="5235"/>
                  </a:cubicBezTo>
                  <a:cubicBezTo>
                    <a:pt x="2051" y="5223"/>
                    <a:pt x="1968" y="5247"/>
                    <a:pt x="1891" y="5295"/>
                  </a:cubicBezTo>
                  <a:cubicBezTo>
                    <a:pt x="1861" y="5307"/>
                    <a:pt x="1831" y="5331"/>
                    <a:pt x="1801" y="5331"/>
                  </a:cubicBezTo>
                  <a:cubicBezTo>
                    <a:pt x="1604" y="5307"/>
                    <a:pt x="1402" y="5313"/>
                    <a:pt x="1241" y="5152"/>
                  </a:cubicBezTo>
                  <a:cubicBezTo>
                    <a:pt x="1086" y="4997"/>
                    <a:pt x="966" y="4806"/>
                    <a:pt x="776" y="4687"/>
                  </a:cubicBezTo>
                  <a:cubicBezTo>
                    <a:pt x="728" y="4657"/>
                    <a:pt x="680" y="4609"/>
                    <a:pt x="621" y="4597"/>
                  </a:cubicBezTo>
                  <a:cubicBezTo>
                    <a:pt x="430" y="4562"/>
                    <a:pt x="370" y="4407"/>
                    <a:pt x="293" y="4258"/>
                  </a:cubicBezTo>
                  <a:cubicBezTo>
                    <a:pt x="144" y="3930"/>
                    <a:pt x="84" y="3578"/>
                    <a:pt x="48" y="3220"/>
                  </a:cubicBezTo>
                  <a:cubicBezTo>
                    <a:pt x="54" y="3125"/>
                    <a:pt x="54" y="3011"/>
                    <a:pt x="48" y="2892"/>
                  </a:cubicBezTo>
                  <a:close/>
                  <a:moveTo>
                    <a:pt x="5092" y="5301"/>
                  </a:moveTo>
                  <a:cubicBezTo>
                    <a:pt x="5140" y="5301"/>
                    <a:pt x="5181" y="5307"/>
                    <a:pt x="5229" y="5307"/>
                  </a:cubicBezTo>
                  <a:cubicBezTo>
                    <a:pt x="5456" y="5325"/>
                    <a:pt x="5688" y="5337"/>
                    <a:pt x="5921" y="5313"/>
                  </a:cubicBezTo>
                  <a:cubicBezTo>
                    <a:pt x="6034" y="5307"/>
                    <a:pt x="6046" y="5295"/>
                    <a:pt x="6070" y="5182"/>
                  </a:cubicBezTo>
                  <a:cubicBezTo>
                    <a:pt x="6094" y="5086"/>
                    <a:pt x="6076" y="4997"/>
                    <a:pt x="6052" y="4907"/>
                  </a:cubicBezTo>
                  <a:cubicBezTo>
                    <a:pt x="6004" y="4705"/>
                    <a:pt x="6034" y="4508"/>
                    <a:pt x="6141" y="4341"/>
                  </a:cubicBezTo>
                  <a:cubicBezTo>
                    <a:pt x="6171" y="4287"/>
                    <a:pt x="6195" y="4228"/>
                    <a:pt x="6231" y="4180"/>
                  </a:cubicBezTo>
                  <a:cubicBezTo>
                    <a:pt x="6332" y="4061"/>
                    <a:pt x="6332" y="3936"/>
                    <a:pt x="6273" y="3804"/>
                  </a:cubicBezTo>
                  <a:cubicBezTo>
                    <a:pt x="6183" y="3602"/>
                    <a:pt x="6094" y="3399"/>
                    <a:pt x="6123" y="3166"/>
                  </a:cubicBezTo>
                  <a:cubicBezTo>
                    <a:pt x="6141" y="3035"/>
                    <a:pt x="6123" y="2910"/>
                    <a:pt x="6076" y="2779"/>
                  </a:cubicBezTo>
                  <a:cubicBezTo>
                    <a:pt x="6016" y="2612"/>
                    <a:pt x="5986" y="2433"/>
                    <a:pt x="5957" y="2254"/>
                  </a:cubicBezTo>
                  <a:cubicBezTo>
                    <a:pt x="5903" y="1938"/>
                    <a:pt x="5825" y="1634"/>
                    <a:pt x="5652" y="1372"/>
                  </a:cubicBezTo>
                  <a:cubicBezTo>
                    <a:pt x="5295" y="806"/>
                    <a:pt x="4752" y="537"/>
                    <a:pt x="4114" y="424"/>
                  </a:cubicBezTo>
                  <a:cubicBezTo>
                    <a:pt x="3900" y="388"/>
                    <a:pt x="3685" y="370"/>
                    <a:pt x="3459" y="352"/>
                  </a:cubicBezTo>
                  <a:cubicBezTo>
                    <a:pt x="3303" y="335"/>
                    <a:pt x="3148" y="305"/>
                    <a:pt x="2982" y="323"/>
                  </a:cubicBezTo>
                  <a:cubicBezTo>
                    <a:pt x="2457" y="382"/>
                    <a:pt x="1968" y="555"/>
                    <a:pt x="1515" y="812"/>
                  </a:cubicBezTo>
                  <a:cubicBezTo>
                    <a:pt x="1068" y="1068"/>
                    <a:pt x="698" y="1402"/>
                    <a:pt x="531" y="1914"/>
                  </a:cubicBezTo>
                  <a:cubicBezTo>
                    <a:pt x="525" y="1944"/>
                    <a:pt x="507" y="1968"/>
                    <a:pt x="501" y="1992"/>
                  </a:cubicBezTo>
                  <a:cubicBezTo>
                    <a:pt x="281" y="2475"/>
                    <a:pt x="269" y="2976"/>
                    <a:pt x="346" y="3488"/>
                  </a:cubicBezTo>
                  <a:cubicBezTo>
                    <a:pt x="358" y="3602"/>
                    <a:pt x="382" y="3703"/>
                    <a:pt x="400" y="3816"/>
                  </a:cubicBezTo>
                  <a:cubicBezTo>
                    <a:pt x="430" y="4091"/>
                    <a:pt x="537" y="4323"/>
                    <a:pt x="823" y="4430"/>
                  </a:cubicBezTo>
                  <a:cubicBezTo>
                    <a:pt x="883" y="4448"/>
                    <a:pt x="925" y="4490"/>
                    <a:pt x="966" y="4538"/>
                  </a:cubicBezTo>
                  <a:cubicBezTo>
                    <a:pt x="1062" y="4675"/>
                    <a:pt x="1193" y="4770"/>
                    <a:pt x="1306" y="4889"/>
                  </a:cubicBezTo>
                  <a:cubicBezTo>
                    <a:pt x="1431" y="5027"/>
                    <a:pt x="1581" y="5068"/>
                    <a:pt x="1753" y="5027"/>
                  </a:cubicBezTo>
                  <a:cubicBezTo>
                    <a:pt x="1896" y="4985"/>
                    <a:pt x="2040" y="4985"/>
                    <a:pt x="2177" y="5027"/>
                  </a:cubicBezTo>
                  <a:cubicBezTo>
                    <a:pt x="2314" y="5062"/>
                    <a:pt x="2457" y="5039"/>
                    <a:pt x="2582" y="5116"/>
                  </a:cubicBezTo>
                  <a:cubicBezTo>
                    <a:pt x="2683" y="5176"/>
                    <a:pt x="2797" y="5194"/>
                    <a:pt x="2910" y="5211"/>
                  </a:cubicBezTo>
                  <a:cubicBezTo>
                    <a:pt x="3053" y="5223"/>
                    <a:pt x="3190" y="5205"/>
                    <a:pt x="3309" y="5104"/>
                  </a:cubicBezTo>
                  <a:cubicBezTo>
                    <a:pt x="3411" y="5027"/>
                    <a:pt x="3518" y="4997"/>
                    <a:pt x="3649" y="4997"/>
                  </a:cubicBezTo>
                  <a:cubicBezTo>
                    <a:pt x="3834" y="4985"/>
                    <a:pt x="3977" y="5104"/>
                    <a:pt x="3983" y="5295"/>
                  </a:cubicBezTo>
                  <a:cubicBezTo>
                    <a:pt x="3983" y="5366"/>
                    <a:pt x="3977" y="5450"/>
                    <a:pt x="3959" y="5521"/>
                  </a:cubicBezTo>
                  <a:cubicBezTo>
                    <a:pt x="3929" y="5665"/>
                    <a:pt x="3918" y="5808"/>
                    <a:pt x="3918" y="5951"/>
                  </a:cubicBezTo>
                  <a:cubicBezTo>
                    <a:pt x="3918" y="6147"/>
                    <a:pt x="4037" y="6291"/>
                    <a:pt x="4234" y="6314"/>
                  </a:cubicBezTo>
                  <a:cubicBezTo>
                    <a:pt x="4287" y="6320"/>
                    <a:pt x="4335" y="6338"/>
                    <a:pt x="4377" y="6344"/>
                  </a:cubicBezTo>
                  <a:cubicBezTo>
                    <a:pt x="4639" y="6416"/>
                    <a:pt x="4848" y="6577"/>
                    <a:pt x="5050" y="6744"/>
                  </a:cubicBezTo>
                  <a:cubicBezTo>
                    <a:pt x="5187" y="6863"/>
                    <a:pt x="5337" y="6976"/>
                    <a:pt x="5527" y="7030"/>
                  </a:cubicBezTo>
                  <a:cubicBezTo>
                    <a:pt x="5652" y="7066"/>
                    <a:pt x="5772" y="7024"/>
                    <a:pt x="5861" y="6934"/>
                  </a:cubicBezTo>
                  <a:cubicBezTo>
                    <a:pt x="5951" y="6851"/>
                    <a:pt x="5980" y="6732"/>
                    <a:pt x="5927" y="6612"/>
                  </a:cubicBezTo>
                  <a:cubicBezTo>
                    <a:pt x="5825" y="6380"/>
                    <a:pt x="5808" y="6147"/>
                    <a:pt x="5933" y="5909"/>
                  </a:cubicBezTo>
                  <a:cubicBezTo>
                    <a:pt x="5951" y="5891"/>
                    <a:pt x="5963" y="5861"/>
                    <a:pt x="5933" y="5837"/>
                  </a:cubicBezTo>
                  <a:cubicBezTo>
                    <a:pt x="5915" y="5820"/>
                    <a:pt x="5885" y="5837"/>
                    <a:pt x="5861" y="5843"/>
                  </a:cubicBezTo>
                  <a:cubicBezTo>
                    <a:pt x="5778" y="5873"/>
                    <a:pt x="5772" y="5963"/>
                    <a:pt x="5724" y="6022"/>
                  </a:cubicBezTo>
                  <a:cubicBezTo>
                    <a:pt x="5664" y="5981"/>
                    <a:pt x="5664" y="5933"/>
                    <a:pt x="5682" y="5873"/>
                  </a:cubicBezTo>
                  <a:cubicBezTo>
                    <a:pt x="5688" y="5843"/>
                    <a:pt x="5694" y="5808"/>
                    <a:pt x="5658" y="5784"/>
                  </a:cubicBezTo>
                  <a:cubicBezTo>
                    <a:pt x="5617" y="5760"/>
                    <a:pt x="5593" y="5802"/>
                    <a:pt x="5563" y="5820"/>
                  </a:cubicBezTo>
                  <a:cubicBezTo>
                    <a:pt x="5497" y="5873"/>
                    <a:pt x="5509" y="5957"/>
                    <a:pt x="5486" y="6022"/>
                  </a:cubicBezTo>
                  <a:cubicBezTo>
                    <a:pt x="5390" y="5986"/>
                    <a:pt x="5414" y="5921"/>
                    <a:pt x="5426" y="5849"/>
                  </a:cubicBezTo>
                  <a:cubicBezTo>
                    <a:pt x="5438" y="5802"/>
                    <a:pt x="5396" y="5772"/>
                    <a:pt x="5354" y="5754"/>
                  </a:cubicBezTo>
                  <a:cubicBezTo>
                    <a:pt x="5307" y="5742"/>
                    <a:pt x="5289" y="5772"/>
                    <a:pt x="5271" y="5814"/>
                  </a:cubicBezTo>
                  <a:cubicBezTo>
                    <a:pt x="5247" y="5861"/>
                    <a:pt x="5259" y="5909"/>
                    <a:pt x="5211" y="5951"/>
                  </a:cubicBezTo>
                  <a:cubicBezTo>
                    <a:pt x="5140" y="5921"/>
                    <a:pt x="5146" y="5861"/>
                    <a:pt x="5140" y="5790"/>
                  </a:cubicBezTo>
                  <a:cubicBezTo>
                    <a:pt x="5140" y="5754"/>
                    <a:pt x="5122" y="5718"/>
                    <a:pt x="5068" y="5712"/>
                  </a:cubicBezTo>
                  <a:cubicBezTo>
                    <a:pt x="5021" y="5700"/>
                    <a:pt x="5003" y="5742"/>
                    <a:pt x="4997" y="5778"/>
                  </a:cubicBezTo>
                  <a:cubicBezTo>
                    <a:pt x="4991" y="5820"/>
                    <a:pt x="4973" y="5861"/>
                    <a:pt x="4949" y="5897"/>
                  </a:cubicBezTo>
                  <a:cubicBezTo>
                    <a:pt x="4937" y="5927"/>
                    <a:pt x="4949" y="5986"/>
                    <a:pt x="4901" y="5986"/>
                  </a:cubicBezTo>
                  <a:cubicBezTo>
                    <a:pt x="4848" y="5986"/>
                    <a:pt x="4824" y="5939"/>
                    <a:pt x="4812" y="5903"/>
                  </a:cubicBezTo>
                  <a:cubicBezTo>
                    <a:pt x="4800" y="5879"/>
                    <a:pt x="4794" y="5849"/>
                    <a:pt x="4788" y="5820"/>
                  </a:cubicBezTo>
                  <a:cubicBezTo>
                    <a:pt x="4734" y="5623"/>
                    <a:pt x="4681" y="5420"/>
                    <a:pt x="4621" y="5217"/>
                  </a:cubicBezTo>
                  <a:cubicBezTo>
                    <a:pt x="4561" y="5009"/>
                    <a:pt x="4544" y="5003"/>
                    <a:pt x="4323" y="4979"/>
                  </a:cubicBezTo>
                  <a:cubicBezTo>
                    <a:pt x="4198" y="4973"/>
                    <a:pt x="4102" y="4895"/>
                    <a:pt x="4013" y="4818"/>
                  </a:cubicBezTo>
                  <a:cubicBezTo>
                    <a:pt x="4043" y="4723"/>
                    <a:pt x="3977" y="4740"/>
                    <a:pt x="3924" y="4734"/>
                  </a:cubicBezTo>
                  <a:cubicBezTo>
                    <a:pt x="3828" y="4723"/>
                    <a:pt x="3745" y="4687"/>
                    <a:pt x="3661" y="4645"/>
                  </a:cubicBezTo>
                  <a:cubicBezTo>
                    <a:pt x="3536" y="4585"/>
                    <a:pt x="3399" y="4538"/>
                    <a:pt x="3250" y="4538"/>
                  </a:cubicBezTo>
                  <a:cubicBezTo>
                    <a:pt x="3023" y="4538"/>
                    <a:pt x="2797" y="4472"/>
                    <a:pt x="2564" y="4448"/>
                  </a:cubicBezTo>
                  <a:cubicBezTo>
                    <a:pt x="2552" y="4448"/>
                    <a:pt x="2552" y="4436"/>
                    <a:pt x="2558" y="4424"/>
                  </a:cubicBezTo>
                  <a:cubicBezTo>
                    <a:pt x="2582" y="4407"/>
                    <a:pt x="2606" y="4413"/>
                    <a:pt x="2636" y="4407"/>
                  </a:cubicBezTo>
                  <a:cubicBezTo>
                    <a:pt x="2833" y="4395"/>
                    <a:pt x="3035" y="4466"/>
                    <a:pt x="3238" y="4436"/>
                  </a:cubicBezTo>
                  <a:cubicBezTo>
                    <a:pt x="3441" y="4407"/>
                    <a:pt x="3625" y="4442"/>
                    <a:pt x="3804" y="4502"/>
                  </a:cubicBezTo>
                  <a:cubicBezTo>
                    <a:pt x="3977" y="4562"/>
                    <a:pt x="4132" y="4562"/>
                    <a:pt x="4305" y="4526"/>
                  </a:cubicBezTo>
                  <a:cubicBezTo>
                    <a:pt x="4615" y="4448"/>
                    <a:pt x="4913" y="4484"/>
                    <a:pt x="5181" y="4681"/>
                  </a:cubicBezTo>
                  <a:cubicBezTo>
                    <a:pt x="5217" y="4705"/>
                    <a:pt x="5247" y="4734"/>
                    <a:pt x="5289" y="4764"/>
                  </a:cubicBezTo>
                  <a:cubicBezTo>
                    <a:pt x="5337" y="4806"/>
                    <a:pt x="5384" y="4800"/>
                    <a:pt x="5426" y="4746"/>
                  </a:cubicBezTo>
                  <a:cubicBezTo>
                    <a:pt x="5503" y="4657"/>
                    <a:pt x="5587" y="4573"/>
                    <a:pt x="5658" y="4484"/>
                  </a:cubicBezTo>
                  <a:cubicBezTo>
                    <a:pt x="5682" y="4454"/>
                    <a:pt x="5712" y="4448"/>
                    <a:pt x="5748" y="4472"/>
                  </a:cubicBezTo>
                  <a:cubicBezTo>
                    <a:pt x="5742" y="4496"/>
                    <a:pt x="5742" y="4508"/>
                    <a:pt x="5724" y="4532"/>
                  </a:cubicBezTo>
                  <a:cubicBezTo>
                    <a:pt x="5664" y="4645"/>
                    <a:pt x="5587" y="4740"/>
                    <a:pt x="5515" y="4842"/>
                  </a:cubicBezTo>
                  <a:cubicBezTo>
                    <a:pt x="5468" y="4925"/>
                    <a:pt x="5378" y="4979"/>
                    <a:pt x="5265" y="4979"/>
                  </a:cubicBezTo>
                  <a:cubicBezTo>
                    <a:pt x="5116" y="4979"/>
                    <a:pt x="5110" y="4991"/>
                    <a:pt x="5092" y="5140"/>
                  </a:cubicBezTo>
                  <a:close/>
                  <a:moveTo>
                    <a:pt x="5945" y="5480"/>
                  </a:moveTo>
                  <a:cubicBezTo>
                    <a:pt x="5903" y="5486"/>
                    <a:pt x="5843" y="5456"/>
                    <a:pt x="5831" y="5521"/>
                  </a:cubicBezTo>
                  <a:cubicBezTo>
                    <a:pt x="5825" y="5569"/>
                    <a:pt x="5885" y="5635"/>
                    <a:pt x="5933" y="5635"/>
                  </a:cubicBezTo>
                  <a:cubicBezTo>
                    <a:pt x="5986" y="5635"/>
                    <a:pt x="6016" y="5611"/>
                    <a:pt x="6016" y="5551"/>
                  </a:cubicBezTo>
                  <a:cubicBezTo>
                    <a:pt x="6010" y="5504"/>
                    <a:pt x="6004" y="5462"/>
                    <a:pt x="5945" y="5480"/>
                  </a:cubicBezTo>
                  <a:close/>
                  <a:moveTo>
                    <a:pt x="5217" y="5450"/>
                  </a:moveTo>
                  <a:cubicBezTo>
                    <a:pt x="5217" y="5414"/>
                    <a:pt x="5181" y="5414"/>
                    <a:pt x="5158" y="5414"/>
                  </a:cubicBezTo>
                  <a:cubicBezTo>
                    <a:pt x="5086" y="5402"/>
                    <a:pt x="5110" y="5480"/>
                    <a:pt x="5086" y="5515"/>
                  </a:cubicBezTo>
                  <a:cubicBezTo>
                    <a:pt x="5080" y="5533"/>
                    <a:pt x="5110" y="5563"/>
                    <a:pt x="5128" y="5569"/>
                  </a:cubicBezTo>
                  <a:cubicBezTo>
                    <a:pt x="5176" y="5569"/>
                    <a:pt x="5229" y="5492"/>
                    <a:pt x="5217" y="5450"/>
                  </a:cubicBezTo>
                  <a:close/>
                  <a:moveTo>
                    <a:pt x="5468" y="5504"/>
                  </a:moveTo>
                  <a:cubicBezTo>
                    <a:pt x="5468" y="5480"/>
                    <a:pt x="5450" y="5456"/>
                    <a:pt x="5408" y="5456"/>
                  </a:cubicBezTo>
                  <a:cubicBezTo>
                    <a:pt x="5360" y="5456"/>
                    <a:pt x="5354" y="5486"/>
                    <a:pt x="5354" y="5521"/>
                  </a:cubicBezTo>
                  <a:cubicBezTo>
                    <a:pt x="5354" y="5563"/>
                    <a:pt x="5354" y="5605"/>
                    <a:pt x="5408" y="5605"/>
                  </a:cubicBezTo>
                  <a:cubicBezTo>
                    <a:pt x="5450" y="5599"/>
                    <a:pt x="5456" y="5551"/>
                    <a:pt x="5468" y="5504"/>
                  </a:cubicBezTo>
                  <a:close/>
                  <a:moveTo>
                    <a:pt x="5664" y="5480"/>
                  </a:moveTo>
                  <a:cubicBezTo>
                    <a:pt x="5629" y="5474"/>
                    <a:pt x="5599" y="5486"/>
                    <a:pt x="5593" y="5521"/>
                  </a:cubicBezTo>
                  <a:cubicBezTo>
                    <a:pt x="5587" y="5563"/>
                    <a:pt x="5593" y="5611"/>
                    <a:pt x="5635" y="5623"/>
                  </a:cubicBezTo>
                  <a:cubicBezTo>
                    <a:pt x="5682" y="5629"/>
                    <a:pt x="5688" y="5575"/>
                    <a:pt x="5694" y="5539"/>
                  </a:cubicBezTo>
                  <a:cubicBezTo>
                    <a:pt x="5694" y="5510"/>
                    <a:pt x="5706" y="5486"/>
                    <a:pt x="5664" y="548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43"/>
            <p:cNvSpPr/>
            <p:nvPr/>
          </p:nvSpPr>
          <p:spPr>
            <a:xfrm>
              <a:off x="7117325" y="599245"/>
              <a:ext cx="479715" cy="533351"/>
            </a:xfrm>
            <a:custGeom>
              <a:rect b="b" l="l" r="r" t="t"/>
              <a:pathLst>
                <a:path extrusionOk="0" h="6750" w="6071">
                  <a:moveTo>
                    <a:pt x="4824" y="4985"/>
                  </a:moveTo>
                  <a:lnTo>
                    <a:pt x="4824" y="4836"/>
                  </a:lnTo>
                  <a:cubicBezTo>
                    <a:pt x="4842" y="4687"/>
                    <a:pt x="4848" y="4669"/>
                    <a:pt x="4997" y="4669"/>
                  </a:cubicBezTo>
                  <a:cubicBezTo>
                    <a:pt x="5110" y="4669"/>
                    <a:pt x="5200" y="4621"/>
                    <a:pt x="5247" y="4538"/>
                  </a:cubicBezTo>
                  <a:cubicBezTo>
                    <a:pt x="5319" y="4430"/>
                    <a:pt x="5390" y="4329"/>
                    <a:pt x="5456" y="4222"/>
                  </a:cubicBezTo>
                  <a:cubicBezTo>
                    <a:pt x="5468" y="4210"/>
                    <a:pt x="5474" y="4186"/>
                    <a:pt x="5480" y="4162"/>
                  </a:cubicBezTo>
                  <a:cubicBezTo>
                    <a:pt x="5444" y="4144"/>
                    <a:pt x="5414" y="4150"/>
                    <a:pt x="5390" y="4180"/>
                  </a:cubicBezTo>
                  <a:cubicBezTo>
                    <a:pt x="5319" y="4269"/>
                    <a:pt x="5235" y="4353"/>
                    <a:pt x="5158" y="4442"/>
                  </a:cubicBezTo>
                  <a:cubicBezTo>
                    <a:pt x="5116" y="4490"/>
                    <a:pt x="5069" y="4502"/>
                    <a:pt x="5021" y="4454"/>
                  </a:cubicBezTo>
                  <a:cubicBezTo>
                    <a:pt x="4979" y="4424"/>
                    <a:pt x="4949" y="4395"/>
                    <a:pt x="4913" y="4371"/>
                  </a:cubicBezTo>
                  <a:cubicBezTo>
                    <a:pt x="4645" y="4186"/>
                    <a:pt x="4347" y="4150"/>
                    <a:pt x="4037" y="4216"/>
                  </a:cubicBezTo>
                  <a:cubicBezTo>
                    <a:pt x="3864" y="4252"/>
                    <a:pt x="3709" y="4252"/>
                    <a:pt x="3536" y="4192"/>
                  </a:cubicBezTo>
                  <a:cubicBezTo>
                    <a:pt x="3357" y="4132"/>
                    <a:pt x="3161" y="4097"/>
                    <a:pt x="2970" y="4126"/>
                  </a:cubicBezTo>
                  <a:cubicBezTo>
                    <a:pt x="2767" y="4156"/>
                    <a:pt x="2565" y="4091"/>
                    <a:pt x="2368" y="4097"/>
                  </a:cubicBezTo>
                  <a:cubicBezTo>
                    <a:pt x="2338" y="4097"/>
                    <a:pt x="2314" y="4097"/>
                    <a:pt x="2290" y="4120"/>
                  </a:cubicBezTo>
                  <a:cubicBezTo>
                    <a:pt x="2284" y="4126"/>
                    <a:pt x="2284" y="4144"/>
                    <a:pt x="2296" y="4144"/>
                  </a:cubicBezTo>
                  <a:cubicBezTo>
                    <a:pt x="2529" y="4162"/>
                    <a:pt x="2755" y="4234"/>
                    <a:pt x="2982" y="4234"/>
                  </a:cubicBezTo>
                  <a:cubicBezTo>
                    <a:pt x="3131" y="4234"/>
                    <a:pt x="3268" y="4275"/>
                    <a:pt x="3393" y="4335"/>
                  </a:cubicBezTo>
                  <a:cubicBezTo>
                    <a:pt x="3477" y="4371"/>
                    <a:pt x="3566" y="4418"/>
                    <a:pt x="3656" y="4424"/>
                  </a:cubicBezTo>
                  <a:cubicBezTo>
                    <a:pt x="3697" y="4430"/>
                    <a:pt x="3775" y="4418"/>
                    <a:pt x="3745" y="4508"/>
                  </a:cubicBezTo>
                  <a:cubicBezTo>
                    <a:pt x="3834" y="4591"/>
                    <a:pt x="3936" y="4657"/>
                    <a:pt x="4055" y="4669"/>
                  </a:cubicBezTo>
                  <a:cubicBezTo>
                    <a:pt x="4264" y="4687"/>
                    <a:pt x="4293" y="4699"/>
                    <a:pt x="4353" y="4907"/>
                  </a:cubicBezTo>
                  <a:cubicBezTo>
                    <a:pt x="4413" y="5110"/>
                    <a:pt x="4466" y="5313"/>
                    <a:pt x="4520" y="5515"/>
                  </a:cubicBezTo>
                  <a:cubicBezTo>
                    <a:pt x="4526" y="5545"/>
                    <a:pt x="4532" y="5563"/>
                    <a:pt x="4544" y="5593"/>
                  </a:cubicBezTo>
                  <a:cubicBezTo>
                    <a:pt x="4556" y="5635"/>
                    <a:pt x="4586" y="5676"/>
                    <a:pt x="4633" y="5676"/>
                  </a:cubicBezTo>
                  <a:cubicBezTo>
                    <a:pt x="4693" y="5676"/>
                    <a:pt x="4669" y="5617"/>
                    <a:pt x="4681" y="5587"/>
                  </a:cubicBezTo>
                  <a:cubicBezTo>
                    <a:pt x="4705" y="5551"/>
                    <a:pt x="4729" y="5515"/>
                    <a:pt x="4729" y="5468"/>
                  </a:cubicBezTo>
                  <a:cubicBezTo>
                    <a:pt x="4735" y="5426"/>
                    <a:pt x="4753" y="5396"/>
                    <a:pt x="4800" y="5402"/>
                  </a:cubicBezTo>
                  <a:cubicBezTo>
                    <a:pt x="4848" y="5408"/>
                    <a:pt x="4860" y="5444"/>
                    <a:pt x="4872" y="5486"/>
                  </a:cubicBezTo>
                  <a:cubicBezTo>
                    <a:pt x="4872" y="5545"/>
                    <a:pt x="4872" y="5611"/>
                    <a:pt x="4943" y="5641"/>
                  </a:cubicBezTo>
                  <a:cubicBezTo>
                    <a:pt x="4979" y="5605"/>
                    <a:pt x="4979" y="5551"/>
                    <a:pt x="5003" y="5504"/>
                  </a:cubicBezTo>
                  <a:cubicBezTo>
                    <a:pt x="5021" y="5468"/>
                    <a:pt x="5039" y="5438"/>
                    <a:pt x="5086" y="5444"/>
                  </a:cubicBezTo>
                  <a:cubicBezTo>
                    <a:pt x="5128" y="5462"/>
                    <a:pt x="5170" y="5492"/>
                    <a:pt x="5158" y="5545"/>
                  </a:cubicBezTo>
                  <a:cubicBezTo>
                    <a:pt x="5146" y="5611"/>
                    <a:pt x="5128" y="5670"/>
                    <a:pt x="5218" y="5712"/>
                  </a:cubicBezTo>
                  <a:cubicBezTo>
                    <a:pt x="5241" y="5647"/>
                    <a:pt x="5229" y="5563"/>
                    <a:pt x="5295" y="5515"/>
                  </a:cubicBezTo>
                  <a:cubicBezTo>
                    <a:pt x="5325" y="5492"/>
                    <a:pt x="5349" y="5456"/>
                    <a:pt x="5390" y="5474"/>
                  </a:cubicBezTo>
                  <a:cubicBezTo>
                    <a:pt x="5426" y="5498"/>
                    <a:pt x="5420" y="5527"/>
                    <a:pt x="5414" y="5563"/>
                  </a:cubicBezTo>
                  <a:cubicBezTo>
                    <a:pt x="5390" y="5617"/>
                    <a:pt x="5396" y="5670"/>
                    <a:pt x="5456" y="5712"/>
                  </a:cubicBezTo>
                  <a:cubicBezTo>
                    <a:pt x="5504" y="5653"/>
                    <a:pt x="5510" y="5563"/>
                    <a:pt x="5593" y="5533"/>
                  </a:cubicBezTo>
                  <a:cubicBezTo>
                    <a:pt x="5611" y="5527"/>
                    <a:pt x="5647" y="5515"/>
                    <a:pt x="5665" y="5527"/>
                  </a:cubicBezTo>
                  <a:cubicBezTo>
                    <a:pt x="5695" y="5551"/>
                    <a:pt x="5683" y="5581"/>
                    <a:pt x="5665" y="5605"/>
                  </a:cubicBezTo>
                  <a:cubicBezTo>
                    <a:pt x="5540" y="5831"/>
                    <a:pt x="5563" y="6064"/>
                    <a:pt x="5659" y="6302"/>
                  </a:cubicBezTo>
                  <a:cubicBezTo>
                    <a:pt x="5712" y="6422"/>
                    <a:pt x="5683" y="6535"/>
                    <a:pt x="5593" y="6624"/>
                  </a:cubicBezTo>
                  <a:cubicBezTo>
                    <a:pt x="5504" y="6708"/>
                    <a:pt x="5390" y="6750"/>
                    <a:pt x="5253" y="6720"/>
                  </a:cubicBezTo>
                  <a:cubicBezTo>
                    <a:pt x="5069" y="6666"/>
                    <a:pt x="4919" y="6559"/>
                    <a:pt x="4776" y="6440"/>
                  </a:cubicBezTo>
                  <a:cubicBezTo>
                    <a:pt x="4580" y="6267"/>
                    <a:pt x="4371" y="6112"/>
                    <a:pt x="4109" y="6034"/>
                  </a:cubicBezTo>
                  <a:cubicBezTo>
                    <a:pt x="4061" y="6022"/>
                    <a:pt x="4019" y="6004"/>
                    <a:pt x="3966" y="6004"/>
                  </a:cubicBezTo>
                  <a:cubicBezTo>
                    <a:pt x="3763" y="5980"/>
                    <a:pt x="3644" y="5843"/>
                    <a:pt x="3644" y="5641"/>
                  </a:cubicBezTo>
                  <a:cubicBezTo>
                    <a:pt x="3644" y="5498"/>
                    <a:pt x="3661" y="5354"/>
                    <a:pt x="3691" y="5217"/>
                  </a:cubicBezTo>
                  <a:cubicBezTo>
                    <a:pt x="3703" y="5140"/>
                    <a:pt x="3715" y="5068"/>
                    <a:pt x="3715" y="4985"/>
                  </a:cubicBezTo>
                  <a:cubicBezTo>
                    <a:pt x="3703" y="4800"/>
                    <a:pt x="3566" y="4681"/>
                    <a:pt x="3375" y="4687"/>
                  </a:cubicBezTo>
                  <a:cubicBezTo>
                    <a:pt x="3250" y="4687"/>
                    <a:pt x="3137" y="4717"/>
                    <a:pt x="3041" y="4800"/>
                  </a:cubicBezTo>
                  <a:cubicBezTo>
                    <a:pt x="2922" y="4901"/>
                    <a:pt x="2791" y="4919"/>
                    <a:pt x="2642" y="4901"/>
                  </a:cubicBezTo>
                  <a:cubicBezTo>
                    <a:pt x="2529" y="4895"/>
                    <a:pt x="2415" y="4866"/>
                    <a:pt x="2314" y="4806"/>
                  </a:cubicBezTo>
                  <a:cubicBezTo>
                    <a:pt x="2195" y="4740"/>
                    <a:pt x="2046" y="4752"/>
                    <a:pt x="1909" y="4717"/>
                  </a:cubicBezTo>
                  <a:cubicBezTo>
                    <a:pt x="1766" y="4681"/>
                    <a:pt x="1628" y="4669"/>
                    <a:pt x="1485" y="4717"/>
                  </a:cubicBezTo>
                  <a:cubicBezTo>
                    <a:pt x="1313" y="4770"/>
                    <a:pt x="1163" y="4717"/>
                    <a:pt x="1038" y="4579"/>
                  </a:cubicBezTo>
                  <a:cubicBezTo>
                    <a:pt x="925" y="4460"/>
                    <a:pt x="794" y="4365"/>
                    <a:pt x="692" y="4234"/>
                  </a:cubicBezTo>
                  <a:cubicBezTo>
                    <a:pt x="657" y="4180"/>
                    <a:pt x="615" y="4144"/>
                    <a:pt x="555" y="4120"/>
                  </a:cubicBezTo>
                  <a:cubicBezTo>
                    <a:pt x="269" y="4007"/>
                    <a:pt x="168" y="3786"/>
                    <a:pt x="126" y="3506"/>
                  </a:cubicBezTo>
                  <a:cubicBezTo>
                    <a:pt x="114" y="3399"/>
                    <a:pt x="96" y="3292"/>
                    <a:pt x="78" y="3178"/>
                  </a:cubicBezTo>
                  <a:cubicBezTo>
                    <a:pt x="1" y="2666"/>
                    <a:pt x="1" y="2165"/>
                    <a:pt x="233" y="1682"/>
                  </a:cubicBezTo>
                  <a:cubicBezTo>
                    <a:pt x="245" y="1658"/>
                    <a:pt x="257" y="1628"/>
                    <a:pt x="263" y="1610"/>
                  </a:cubicBezTo>
                  <a:cubicBezTo>
                    <a:pt x="424" y="1092"/>
                    <a:pt x="800" y="758"/>
                    <a:pt x="1247" y="507"/>
                  </a:cubicBezTo>
                  <a:cubicBezTo>
                    <a:pt x="1700" y="245"/>
                    <a:pt x="2195" y="72"/>
                    <a:pt x="2714" y="13"/>
                  </a:cubicBezTo>
                  <a:cubicBezTo>
                    <a:pt x="2880" y="1"/>
                    <a:pt x="3035" y="30"/>
                    <a:pt x="3191" y="42"/>
                  </a:cubicBezTo>
                  <a:cubicBezTo>
                    <a:pt x="3405" y="66"/>
                    <a:pt x="3632" y="78"/>
                    <a:pt x="3846" y="120"/>
                  </a:cubicBezTo>
                  <a:cubicBezTo>
                    <a:pt x="4478" y="227"/>
                    <a:pt x="5033" y="496"/>
                    <a:pt x="5384" y="1062"/>
                  </a:cubicBezTo>
                  <a:cubicBezTo>
                    <a:pt x="5551" y="1330"/>
                    <a:pt x="5635" y="1640"/>
                    <a:pt x="5689" y="1944"/>
                  </a:cubicBezTo>
                  <a:cubicBezTo>
                    <a:pt x="5718" y="2123"/>
                    <a:pt x="5748" y="2302"/>
                    <a:pt x="5808" y="2475"/>
                  </a:cubicBezTo>
                  <a:cubicBezTo>
                    <a:pt x="5850" y="2600"/>
                    <a:pt x="5873" y="2725"/>
                    <a:pt x="5850" y="2862"/>
                  </a:cubicBezTo>
                  <a:cubicBezTo>
                    <a:pt x="5820" y="3089"/>
                    <a:pt x="5909" y="3292"/>
                    <a:pt x="5999" y="3494"/>
                  </a:cubicBezTo>
                  <a:cubicBezTo>
                    <a:pt x="6058" y="3637"/>
                    <a:pt x="6070" y="3757"/>
                    <a:pt x="5963" y="3876"/>
                  </a:cubicBezTo>
                  <a:cubicBezTo>
                    <a:pt x="5927" y="3918"/>
                    <a:pt x="5903" y="3977"/>
                    <a:pt x="5873" y="4031"/>
                  </a:cubicBezTo>
                  <a:cubicBezTo>
                    <a:pt x="5760" y="4210"/>
                    <a:pt x="5730" y="4395"/>
                    <a:pt x="5784" y="4597"/>
                  </a:cubicBezTo>
                  <a:cubicBezTo>
                    <a:pt x="5808" y="4687"/>
                    <a:pt x="5820" y="4782"/>
                    <a:pt x="5802" y="4872"/>
                  </a:cubicBezTo>
                  <a:cubicBezTo>
                    <a:pt x="5778" y="4985"/>
                    <a:pt x="5760" y="4997"/>
                    <a:pt x="5653" y="5009"/>
                  </a:cubicBezTo>
                  <a:cubicBezTo>
                    <a:pt x="5420" y="5027"/>
                    <a:pt x="5188" y="5009"/>
                    <a:pt x="4955" y="4997"/>
                  </a:cubicBezTo>
                  <a:cubicBezTo>
                    <a:pt x="4913" y="4985"/>
                    <a:pt x="4878" y="4985"/>
                    <a:pt x="4824" y="4985"/>
                  </a:cubicBezTo>
                  <a:close/>
                  <a:moveTo>
                    <a:pt x="2767" y="3936"/>
                  </a:moveTo>
                  <a:cubicBezTo>
                    <a:pt x="2821" y="3942"/>
                    <a:pt x="2863" y="3942"/>
                    <a:pt x="2916" y="3947"/>
                  </a:cubicBezTo>
                  <a:cubicBezTo>
                    <a:pt x="3161" y="3953"/>
                    <a:pt x="3411" y="3971"/>
                    <a:pt x="3650" y="4055"/>
                  </a:cubicBezTo>
                  <a:cubicBezTo>
                    <a:pt x="3828" y="4120"/>
                    <a:pt x="4007" y="4097"/>
                    <a:pt x="4168" y="4007"/>
                  </a:cubicBezTo>
                  <a:cubicBezTo>
                    <a:pt x="4276" y="3953"/>
                    <a:pt x="4371" y="3906"/>
                    <a:pt x="4496" y="3912"/>
                  </a:cubicBezTo>
                  <a:cubicBezTo>
                    <a:pt x="4574" y="3912"/>
                    <a:pt x="4633" y="3876"/>
                    <a:pt x="4693" y="3834"/>
                  </a:cubicBezTo>
                  <a:cubicBezTo>
                    <a:pt x="4830" y="3733"/>
                    <a:pt x="4884" y="3578"/>
                    <a:pt x="4931" y="3417"/>
                  </a:cubicBezTo>
                  <a:cubicBezTo>
                    <a:pt x="4973" y="3250"/>
                    <a:pt x="5003" y="3071"/>
                    <a:pt x="5039" y="2892"/>
                  </a:cubicBezTo>
                  <a:cubicBezTo>
                    <a:pt x="5086" y="2684"/>
                    <a:pt x="5033" y="2493"/>
                    <a:pt x="4919" y="2314"/>
                  </a:cubicBezTo>
                  <a:cubicBezTo>
                    <a:pt x="4788" y="2087"/>
                    <a:pt x="4574" y="1968"/>
                    <a:pt x="4353" y="1837"/>
                  </a:cubicBezTo>
                  <a:cubicBezTo>
                    <a:pt x="4305" y="1807"/>
                    <a:pt x="4264" y="1825"/>
                    <a:pt x="4222" y="1855"/>
                  </a:cubicBezTo>
                  <a:cubicBezTo>
                    <a:pt x="4460" y="2093"/>
                    <a:pt x="4693" y="2332"/>
                    <a:pt x="4800" y="2654"/>
                  </a:cubicBezTo>
                  <a:cubicBezTo>
                    <a:pt x="4848" y="2773"/>
                    <a:pt x="4872" y="2898"/>
                    <a:pt x="4800" y="3000"/>
                  </a:cubicBezTo>
                  <a:cubicBezTo>
                    <a:pt x="4675" y="3196"/>
                    <a:pt x="4586" y="3405"/>
                    <a:pt x="4526" y="3626"/>
                  </a:cubicBezTo>
                  <a:cubicBezTo>
                    <a:pt x="4514" y="3679"/>
                    <a:pt x="4472" y="3715"/>
                    <a:pt x="4413" y="3739"/>
                  </a:cubicBezTo>
                  <a:cubicBezTo>
                    <a:pt x="4311" y="3786"/>
                    <a:pt x="4198" y="3828"/>
                    <a:pt x="4103" y="3882"/>
                  </a:cubicBezTo>
                  <a:cubicBezTo>
                    <a:pt x="4013" y="3924"/>
                    <a:pt x="3924" y="3936"/>
                    <a:pt x="3828" y="3918"/>
                  </a:cubicBezTo>
                  <a:cubicBezTo>
                    <a:pt x="3590" y="3882"/>
                    <a:pt x="3351" y="3858"/>
                    <a:pt x="3113" y="3882"/>
                  </a:cubicBezTo>
                  <a:cubicBezTo>
                    <a:pt x="2994" y="3876"/>
                    <a:pt x="2880" y="3936"/>
                    <a:pt x="2767" y="3936"/>
                  </a:cubicBezTo>
                  <a:close/>
                  <a:moveTo>
                    <a:pt x="5689" y="3262"/>
                  </a:moveTo>
                  <a:cubicBezTo>
                    <a:pt x="5718" y="3166"/>
                    <a:pt x="5689" y="3059"/>
                    <a:pt x="5653" y="2958"/>
                  </a:cubicBezTo>
                  <a:cubicBezTo>
                    <a:pt x="5623" y="2892"/>
                    <a:pt x="5587" y="2874"/>
                    <a:pt x="5528" y="2922"/>
                  </a:cubicBezTo>
                  <a:cubicBezTo>
                    <a:pt x="5414" y="3000"/>
                    <a:pt x="5325" y="3107"/>
                    <a:pt x="5271" y="3220"/>
                  </a:cubicBezTo>
                  <a:cubicBezTo>
                    <a:pt x="5182" y="3411"/>
                    <a:pt x="5122" y="3620"/>
                    <a:pt x="5128" y="3834"/>
                  </a:cubicBezTo>
                  <a:cubicBezTo>
                    <a:pt x="5128" y="3864"/>
                    <a:pt x="5128" y="3906"/>
                    <a:pt x="5158" y="3924"/>
                  </a:cubicBezTo>
                  <a:cubicBezTo>
                    <a:pt x="5277" y="4037"/>
                    <a:pt x="5504" y="4013"/>
                    <a:pt x="5593" y="3888"/>
                  </a:cubicBezTo>
                  <a:cubicBezTo>
                    <a:pt x="5623" y="3846"/>
                    <a:pt x="5647" y="3792"/>
                    <a:pt x="5653" y="3733"/>
                  </a:cubicBezTo>
                  <a:cubicBezTo>
                    <a:pt x="5659" y="3584"/>
                    <a:pt x="5695" y="3435"/>
                    <a:pt x="5689" y="326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43"/>
            <p:cNvSpPr/>
            <p:nvPr/>
          </p:nvSpPr>
          <p:spPr>
            <a:xfrm>
              <a:off x="7556421" y="1005318"/>
              <a:ext cx="15171" cy="14223"/>
            </a:xfrm>
            <a:custGeom>
              <a:rect b="b" l="l" r="r" t="t"/>
              <a:pathLst>
                <a:path extrusionOk="0" h="180" w="192">
                  <a:moveTo>
                    <a:pt x="120" y="25"/>
                  </a:moveTo>
                  <a:cubicBezTo>
                    <a:pt x="185" y="7"/>
                    <a:pt x="191" y="49"/>
                    <a:pt x="191" y="96"/>
                  </a:cubicBezTo>
                  <a:cubicBezTo>
                    <a:pt x="191" y="156"/>
                    <a:pt x="161" y="180"/>
                    <a:pt x="108" y="180"/>
                  </a:cubicBezTo>
                  <a:cubicBezTo>
                    <a:pt x="66" y="180"/>
                    <a:pt x="0" y="114"/>
                    <a:pt x="6" y="66"/>
                  </a:cubicBezTo>
                  <a:cubicBezTo>
                    <a:pt x="18" y="1"/>
                    <a:pt x="72" y="31"/>
                    <a:pt x="120" y="2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43"/>
            <p:cNvSpPr/>
            <p:nvPr/>
          </p:nvSpPr>
          <p:spPr>
            <a:xfrm>
              <a:off x="7496605" y="1001130"/>
              <a:ext cx="11853" cy="13749"/>
            </a:xfrm>
            <a:custGeom>
              <a:rect b="b" l="l" r="r" t="t"/>
              <a:pathLst>
                <a:path extrusionOk="0" h="174" w="150">
                  <a:moveTo>
                    <a:pt x="149" y="48"/>
                  </a:moveTo>
                  <a:cubicBezTo>
                    <a:pt x="149" y="102"/>
                    <a:pt x="102" y="173"/>
                    <a:pt x="60" y="167"/>
                  </a:cubicBezTo>
                  <a:cubicBezTo>
                    <a:pt x="30" y="161"/>
                    <a:pt x="0" y="131"/>
                    <a:pt x="18" y="113"/>
                  </a:cubicBezTo>
                  <a:cubicBezTo>
                    <a:pt x="42" y="78"/>
                    <a:pt x="18" y="0"/>
                    <a:pt x="90" y="12"/>
                  </a:cubicBezTo>
                  <a:cubicBezTo>
                    <a:pt x="119" y="12"/>
                    <a:pt x="149" y="12"/>
                    <a:pt x="149" y="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43"/>
            <p:cNvSpPr/>
            <p:nvPr/>
          </p:nvSpPr>
          <p:spPr>
            <a:xfrm>
              <a:off x="7519204" y="1005318"/>
              <a:ext cx="9008" cy="11852"/>
            </a:xfrm>
            <a:custGeom>
              <a:rect b="b" l="l" r="r" t="t"/>
              <a:pathLst>
                <a:path extrusionOk="0" h="150" w="114">
                  <a:moveTo>
                    <a:pt x="114" y="49"/>
                  </a:moveTo>
                  <a:cubicBezTo>
                    <a:pt x="102" y="96"/>
                    <a:pt x="96" y="144"/>
                    <a:pt x="54" y="150"/>
                  </a:cubicBezTo>
                  <a:cubicBezTo>
                    <a:pt x="0" y="150"/>
                    <a:pt x="0" y="114"/>
                    <a:pt x="0" y="66"/>
                  </a:cubicBezTo>
                  <a:cubicBezTo>
                    <a:pt x="0" y="37"/>
                    <a:pt x="6" y="1"/>
                    <a:pt x="54" y="1"/>
                  </a:cubicBezTo>
                  <a:cubicBezTo>
                    <a:pt x="90" y="1"/>
                    <a:pt x="102" y="25"/>
                    <a:pt x="114" y="4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43"/>
            <p:cNvSpPr/>
            <p:nvPr/>
          </p:nvSpPr>
          <p:spPr>
            <a:xfrm>
              <a:off x="7538010" y="1007214"/>
              <a:ext cx="9561" cy="11852"/>
            </a:xfrm>
            <a:custGeom>
              <a:rect b="b" l="l" r="r" t="t"/>
              <a:pathLst>
                <a:path extrusionOk="0" h="150" w="121">
                  <a:moveTo>
                    <a:pt x="72" y="1"/>
                  </a:moveTo>
                  <a:cubicBezTo>
                    <a:pt x="120" y="1"/>
                    <a:pt x="114" y="31"/>
                    <a:pt x="102" y="60"/>
                  </a:cubicBezTo>
                  <a:cubicBezTo>
                    <a:pt x="96" y="96"/>
                    <a:pt x="96" y="150"/>
                    <a:pt x="43" y="144"/>
                  </a:cubicBezTo>
                  <a:cubicBezTo>
                    <a:pt x="1" y="132"/>
                    <a:pt x="1" y="90"/>
                    <a:pt x="1" y="42"/>
                  </a:cubicBezTo>
                  <a:cubicBezTo>
                    <a:pt x="7" y="7"/>
                    <a:pt x="37" y="1"/>
                    <a:pt x="72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43"/>
            <p:cNvSpPr/>
            <p:nvPr/>
          </p:nvSpPr>
          <p:spPr>
            <a:xfrm>
              <a:off x="7335964" y="741082"/>
              <a:ext cx="183795" cy="181893"/>
            </a:xfrm>
            <a:custGeom>
              <a:rect b="b" l="l" r="r" t="t"/>
              <a:pathLst>
                <a:path extrusionOk="0" h="2302" w="2326">
                  <a:moveTo>
                    <a:pt x="0" y="2141"/>
                  </a:moveTo>
                  <a:cubicBezTo>
                    <a:pt x="119" y="2141"/>
                    <a:pt x="227" y="2081"/>
                    <a:pt x="352" y="2069"/>
                  </a:cubicBezTo>
                  <a:cubicBezTo>
                    <a:pt x="590" y="2051"/>
                    <a:pt x="829" y="2069"/>
                    <a:pt x="1067" y="2111"/>
                  </a:cubicBezTo>
                  <a:cubicBezTo>
                    <a:pt x="1157" y="2123"/>
                    <a:pt x="1252" y="2123"/>
                    <a:pt x="1342" y="2069"/>
                  </a:cubicBezTo>
                  <a:cubicBezTo>
                    <a:pt x="1449" y="2021"/>
                    <a:pt x="1550" y="1968"/>
                    <a:pt x="1658" y="1932"/>
                  </a:cubicBezTo>
                  <a:cubicBezTo>
                    <a:pt x="1717" y="1908"/>
                    <a:pt x="1747" y="1872"/>
                    <a:pt x="1765" y="1819"/>
                  </a:cubicBezTo>
                  <a:cubicBezTo>
                    <a:pt x="1836" y="1592"/>
                    <a:pt x="1914" y="1383"/>
                    <a:pt x="2045" y="1193"/>
                  </a:cubicBezTo>
                  <a:cubicBezTo>
                    <a:pt x="2111" y="1085"/>
                    <a:pt x="2087" y="960"/>
                    <a:pt x="2045" y="841"/>
                  </a:cubicBezTo>
                  <a:cubicBezTo>
                    <a:pt x="1926" y="519"/>
                    <a:pt x="1699" y="274"/>
                    <a:pt x="1461" y="42"/>
                  </a:cubicBezTo>
                  <a:cubicBezTo>
                    <a:pt x="1509" y="12"/>
                    <a:pt x="1544" y="0"/>
                    <a:pt x="1598" y="30"/>
                  </a:cubicBezTo>
                  <a:cubicBezTo>
                    <a:pt x="1813" y="155"/>
                    <a:pt x="2027" y="274"/>
                    <a:pt x="2164" y="507"/>
                  </a:cubicBezTo>
                  <a:cubicBezTo>
                    <a:pt x="2266" y="692"/>
                    <a:pt x="2325" y="871"/>
                    <a:pt x="2284" y="1079"/>
                  </a:cubicBezTo>
                  <a:cubicBezTo>
                    <a:pt x="2242" y="1258"/>
                    <a:pt x="2212" y="1437"/>
                    <a:pt x="2170" y="1610"/>
                  </a:cubicBezTo>
                  <a:cubicBezTo>
                    <a:pt x="2123" y="1765"/>
                    <a:pt x="2075" y="1920"/>
                    <a:pt x="1932" y="2027"/>
                  </a:cubicBezTo>
                  <a:cubicBezTo>
                    <a:pt x="1872" y="2069"/>
                    <a:pt x="1801" y="2111"/>
                    <a:pt x="1735" y="2099"/>
                  </a:cubicBezTo>
                  <a:cubicBezTo>
                    <a:pt x="1616" y="2093"/>
                    <a:pt x="1515" y="2147"/>
                    <a:pt x="1407" y="2200"/>
                  </a:cubicBezTo>
                  <a:cubicBezTo>
                    <a:pt x="1240" y="2290"/>
                    <a:pt x="1067" y="2302"/>
                    <a:pt x="889" y="2242"/>
                  </a:cubicBezTo>
                  <a:cubicBezTo>
                    <a:pt x="650" y="2158"/>
                    <a:pt x="400" y="2147"/>
                    <a:pt x="155" y="2141"/>
                  </a:cubicBezTo>
                  <a:cubicBezTo>
                    <a:pt x="96" y="2147"/>
                    <a:pt x="48" y="2147"/>
                    <a:pt x="0" y="214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43"/>
            <p:cNvSpPr/>
            <p:nvPr/>
          </p:nvSpPr>
          <p:spPr>
            <a:xfrm>
              <a:off x="7522049" y="826342"/>
              <a:ext cx="47173" cy="91894"/>
            </a:xfrm>
            <a:custGeom>
              <a:rect b="b" l="l" r="r" t="t"/>
              <a:pathLst>
                <a:path extrusionOk="0" h="1163" w="597">
                  <a:moveTo>
                    <a:pt x="567" y="388"/>
                  </a:moveTo>
                  <a:cubicBezTo>
                    <a:pt x="584" y="561"/>
                    <a:pt x="543" y="710"/>
                    <a:pt x="525" y="859"/>
                  </a:cubicBezTo>
                  <a:cubicBezTo>
                    <a:pt x="513" y="912"/>
                    <a:pt x="501" y="960"/>
                    <a:pt x="465" y="1014"/>
                  </a:cubicBezTo>
                  <a:cubicBezTo>
                    <a:pt x="376" y="1151"/>
                    <a:pt x="149" y="1163"/>
                    <a:pt x="30" y="1050"/>
                  </a:cubicBezTo>
                  <a:cubicBezTo>
                    <a:pt x="0" y="1020"/>
                    <a:pt x="0" y="990"/>
                    <a:pt x="0" y="960"/>
                  </a:cubicBezTo>
                  <a:cubicBezTo>
                    <a:pt x="0" y="746"/>
                    <a:pt x="54" y="531"/>
                    <a:pt x="143" y="346"/>
                  </a:cubicBezTo>
                  <a:cubicBezTo>
                    <a:pt x="197" y="233"/>
                    <a:pt x="292" y="126"/>
                    <a:pt x="394" y="48"/>
                  </a:cubicBezTo>
                  <a:cubicBezTo>
                    <a:pt x="453" y="0"/>
                    <a:pt x="495" y="18"/>
                    <a:pt x="525" y="84"/>
                  </a:cubicBezTo>
                  <a:cubicBezTo>
                    <a:pt x="567" y="185"/>
                    <a:pt x="596" y="292"/>
                    <a:pt x="567" y="388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8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Musculoskeletal Radiographs</a:t>
            </a:r>
            <a:endParaRPr/>
          </a:p>
        </p:txBody>
      </p:sp>
      <p:sp>
        <p:nvSpPr>
          <p:cNvPr id="4250" name="Google Shape;4250;p32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1" name="Google Shape;4251;p32"/>
          <p:cNvSpPr txBox="1"/>
          <p:nvPr>
            <p:ph idx="1" type="subTitle"/>
          </p:nvPr>
        </p:nvSpPr>
        <p:spPr>
          <a:xfrm>
            <a:off x="720000" y="1424000"/>
            <a:ext cx="48726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The AAMC (Association of American Medical Colleges) predicts there will be a shortage of 17,000 - 42,000 radiologists in the next decade”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Radiologist shortage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1.7 billion people worldwide are affected by musculoskeletal conditions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X-Rays are the most common diagnostic technique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Radiology imaging delays were an independent predictor of the length of a patient’s hospital stay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252" name="Google Shape;4252;p32"/>
          <p:cNvGrpSpPr/>
          <p:nvPr/>
        </p:nvGrpSpPr>
        <p:grpSpPr>
          <a:xfrm rot="1914024">
            <a:off x="4742563" y="1152695"/>
            <a:ext cx="3280702" cy="6099943"/>
            <a:chOff x="2568475" y="652325"/>
            <a:chExt cx="2333650" cy="4339050"/>
          </a:xfrm>
        </p:grpSpPr>
        <p:sp>
          <p:nvSpPr>
            <p:cNvPr id="4253" name="Google Shape;4253;p32"/>
            <p:cNvSpPr/>
            <p:nvPr/>
          </p:nvSpPr>
          <p:spPr>
            <a:xfrm>
              <a:off x="2568475" y="652325"/>
              <a:ext cx="2329100" cy="4339050"/>
            </a:xfrm>
            <a:custGeom>
              <a:rect b="b" l="l" r="r" t="t"/>
              <a:pathLst>
                <a:path extrusionOk="0" h="173562" w="93164">
                  <a:moveTo>
                    <a:pt x="24672" y="39973"/>
                  </a:moveTo>
                  <a:lnTo>
                    <a:pt x="24672" y="39973"/>
                  </a:lnTo>
                  <a:cubicBezTo>
                    <a:pt x="25532" y="42236"/>
                    <a:pt x="26709" y="44907"/>
                    <a:pt x="27479" y="46130"/>
                  </a:cubicBezTo>
                  <a:cubicBezTo>
                    <a:pt x="28022" y="47035"/>
                    <a:pt x="28294" y="49117"/>
                    <a:pt x="28656" y="51019"/>
                  </a:cubicBezTo>
                  <a:cubicBezTo>
                    <a:pt x="28701" y="51471"/>
                    <a:pt x="28746" y="51924"/>
                    <a:pt x="28882" y="52286"/>
                  </a:cubicBezTo>
                  <a:cubicBezTo>
                    <a:pt x="27479" y="50702"/>
                    <a:pt x="25894" y="48891"/>
                    <a:pt x="25351" y="47533"/>
                  </a:cubicBezTo>
                  <a:cubicBezTo>
                    <a:pt x="24808" y="46130"/>
                    <a:pt x="24808" y="43776"/>
                    <a:pt x="24763" y="41648"/>
                  </a:cubicBezTo>
                  <a:cubicBezTo>
                    <a:pt x="24763" y="41059"/>
                    <a:pt x="24763" y="40471"/>
                    <a:pt x="24672" y="39973"/>
                  </a:cubicBezTo>
                  <a:close/>
                  <a:moveTo>
                    <a:pt x="31598" y="58714"/>
                  </a:moveTo>
                  <a:cubicBezTo>
                    <a:pt x="31643" y="59076"/>
                    <a:pt x="31779" y="59484"/>
                    <a:pt x="31870" y="59755"/>
                  </a:cubicBezTo>
                  <a:cubicBezTo>
                    <a:pt x="32006" y="60163"/>
                    <a:pt x="32096" y="60570"/>
                    <a:pt x="32051" y="60751"/>
                  </a:cubicBezTo>
                  <a:cubicBezTo>
                    <a:pt x="32006" y="61023"/>
                    <a:pt x="31870" y="61340"/>
                    <a:pt x="31825" y="61702"/>
                  </a:cubicBezTo>
                  <a:cubicBezTo>
                    <a:pt x="31146" y="60887"/>
                    <a:pt x="30150" y="60163"/>
                    <a:pt x="29199" y="59937"/>
                  </a:cubicBezTo>
                  <a:cubicBezTo>
                    <a:pt x="29335" y="59846"/>
                    <a:pt x="29425" y="59665"/>
                    <a:pt x="29516" y="59529"/>
                  </a:cubicBezTo>
                  <a:cubicBezTo>
                    <a:pt x="29516" y="59484"/>
                    <a:pt x="29561" y="59484"/>
                    <a:pt x="29561" y="59439"/>
                  </a:cubicBezTo>
                  <a:cubicBezTo>
                    <a:pt x="30195" y="59393"/>
                    <a:pt x="31010" y="59167"/>
                    <a:pt x="31598" y="58714"/>
                  </a:cubicBezTo>
                  <a:close/>
                  <a:moveTo>
                    <a:pt x="41376" y="55591"/>
                  </a:moveTo>
                  <a:cubicBezTo>
                    <a:pt x="41467" y="55817"/>
                    <a:pt x="41648" y="55953"/>
                    <a:pt x="41874" y="56134"/>
                  </a:cubicBezTo>
                  <a:cubicBezTo>
                    <a:pt x="41376" y="56677"/>
                    <a:pt x="40924" y="57266"/>
                    <a:pt x="40743" y="57945"/>
                  </a:cubicBezTo>
                  <a:cubicBezTo>
                    <a:pt x="40426" y="59122"/>
                    <a:pt x="41014" y="60208"/>
                    <a:pt x="41603" y="61068"/>
                  </a:cubicBezTo>
                  <a:cubicBezTo>
                    <a:pt x="41920" y="61566"/>
                    <a:pt x="42236" y="62109"/>
                    <a:pt x="42327" y="62517"/>
                  </a:cubicBezTo>
                  <a:cubicBezTo>
                    <a:pt x="42327" y="62698"/>
                    <a:pt x="42372" y="62834"/>
                    <a:pt x="42463" y="63015"/>
                  </a:cubicBezTo>
                  <a:cubicBezTo>
                    <a:pt x="42010" y="62924"/>
                    <a:pt x="41557" y="62879"/>
                    <a:pt x="41014" y="62879"/>
                  </a:cubicBezTo>
                  <a:cubicBezTo>
                    <a:pt x="40788" y="62879"/>
                    <a:pt x="40561" y="62879"/>
                    <a:pt x="40380" y="62924"/>
                  </a:cubicBezTo>
                  <a:lnTo>
                    <a:pt x="40380" y="62834"/>
                  </a:lnTo>
                  <a:cubicBezTo>
                    <a:pt x="40199" y="62019"/>
                    <a:pt x="39882" y="61430"/>
                    <a:pt x="39747" y="60978"/>
                  </a:cubicBezTo>
                  <a:cubicBezTo>
                    <a:pt x="39520" y="60434"/>
                    <a:pt x="39475" y="60299"/>
                    <a:pt x="39475" y="60118"/>
                  </a:cubicBezTo>
                  <a:lnTo>
                    <a:pt x="39520" y="59891"/>
                  </a:lnTo>
                  <a:cubicBezTo>
                    <a:pt x="39701" y="59258"/>
                    <a:pt x="39973" y="58081"/>
                    <a:pt x="39611" y="57085"/>
                  </a:cubicBezTo>
                  <a:cubicBezTo>
                    <a:pt x="40109" y="56904"/>
                    <a:pt x="40743" y="56360"/>
                    <a:pt x="41240" y="55772"/>
                  </a:cubicBezTo>
                  <a:cubicBezTo>
                    <a:pt x="41331" y="55681"/>
                    <a:pt x="41331" y="55636"/>
                    <a:pt x="41376" y="55591"/>
                  </a:cubicBezTo>
                  <a:close/>
                  <a:moveTo>
                    <a:pt x="42191" y="70032"/>
                  </a:moveTo>
                  <a:lnTo>
                    <a:pt x="42191" y="70032"/>
                  </a:lnTo>
                  <a:cubicBezTo>
                    <a:pt x="41965" y="70167"/>
                    <a:pt x="41784" y="70394"/>
                    <a:pt x="41603" y="70620"/>
                  </a:cubicBezTo>
                  <a:cubicBezTo>
                    <a:pt x="40969" y="70665"/>
                    <a:pt x="40380" y="70937"/>
                    <a:pt x="39747" y="71163"/>
                  </a:cubicBezTo>
                  <a:cubicBezTo>
                    <a:pt x="39928" y="70982"/>
                    <a:pt x="40063" y="70756"/>
                    <a:pt x="40199" y="70575"/>
                  </a:cubicBezTo>
                  <a:cubicBezTo>
                    <a:pt x="40290" y="70394"/>
                    <a:pt x="40380" y="70258"/>
                    <a:pt x="40426" y="70077"/>
                  </a:cubicBezTo>
                  <a:cubicBezTo>
                    <a:pt x="40652" y="70122"/>
                    <a:pt x="40833" y="70122"/>
                    <a:pt x="41059" y="70122"/>
                  </a:cubicBezTo>
                  <a:lnTo>
                    <a:pt x="41376" y="70122"/>
                  </a:lnTo>
                  <a:cubicBezTo>
                    <a:pt x="41648" y="70122"/>
                    <a:pt x="41874" y="70077"/>
                    <a:pt x="42191" y="70032"/>
                  </a:cubicBezTo>
                  <a:close/>
                  <a:moveTo>
                    <a:pt x="46446" y="81394"/>
                  </a:moveTo>
                  <a:cubicBezTo>
                    <a:pt x="46899" y="82254"/>
                    <a:pt x="47307" y="83024"/>
                    <a:pt x="47533" y="83703"/>
                  </a:cubicBezTo>
                  <a:cubicBezTo>
                    <a:pt x="48031" y="85332"/>
                    <a:pt x="49932" y="89452"/>
                    <a:pt x="52014" y="94296"/>
                  </a:cubicBezTo>
                  <a:cubicBezTo>
                    <a:pt x="54957" y="100905"/>
                    <a:pt x="58624" y="109099"/>
                    <a:pt x="59439" y="112267"/>
                  </a:cubicBezTo>
                  <a:cubicBezTo>
                    <a:pt x="60616" y="117111"/>
                    <a:pt x="63739" y="131054"/>
                    <a:pt x="65278" y="139202"/>
                  </a:cubicBezTo>
                  <a:cubicBezTo>
                    <a:pt x="64147" y="136849"/>
                    <a:pt x="63015" y="134178"/>
                    <a:pt x="61883" y="131643"/>
                  </a:cubicBezTo>
                  <a:cubicBezTo>
                    <a:pt x="59665" y="126572"/>
                    <a:pt x="57447" y="121412"/>
                    <a:pt x="55727" y="118379"/>
                  </a:cubicBezTo>
                  <a:cubicBezTo>
                    <a:pt x="52739" y="112946"/>
                    <a:pt x="49932" y="100905"/>
                    <a:pt x="48212" y="93707"/>
                  </a:cubicBezTo>
                  <a:cubicBezTo>
                    <a:pt x="47759" y="91670"/>
                    <a:pt x="47352" y="90086"/>
                    <a:pt x="47080" y="89090"/>
                  </a:cubicBezTo>
                  <a:cubicBezTo>
                    <a:pt x="46627" y="87370"/>
                    <a:pt x="46537" y="84563"/>
                    <a:pt x="46446" y="81801"/>
                  </a:cubicBezTo>
                  <a:lnTo>
                    <a:pt x="46446" y="81394"/>
                  </a:lnTo>
                  <a:close/>
                  <a:moveTo>
                    <a:pt x="19149" y="0"/>
                  </a:moveTo>
                  <a:cubicBezTo>
                    <a:pt x="18878" y="0"/>
                    <a:pt x="18651" y="91"/>
                    <a:pt x="18425" y="227"/>
                  </a:cubicBezTo>
                  <a:cubicBezTo>
                    <a:pt x="16886" y="1087"/>
                    <a:pt x="17338" y="2943"/>
                    <a:pt x="17655" y="4301"/>
                  </a:cubicBezTo>
                  <a:cubicBezTo>
                    <a:pt x="17791" y="4844"/>
                    <a:pt x="17972" y="5433"/>
                    <a:pt x="17882" y="5750"/>
                  </a:cubicBezTo>
                  <a:cubicBezTo>
                    <a:pt x="17746" y="7923"/>
                    <a:pt x="18425" y="8828"/>
                    <a:pt x="19195" y="9190"/>
                  </a:cubicBezTo>
                  <a:cubicBezTo>
                    <a:pt x="18515" y="10956"/>
                    <a:pt x="19557" y="13219"/>
                    <a:pt x="20100" y="14487"/>
                  </a:cubicBezTo>
                  <a:cubicBezTo>
                    <a:pt x="20236" y="14713"/>
                    <a:pt x="20281" y="14894"/>
                    <a:pt x="20326" y="15075"/>
                  </a:cubicBezTo>
                  <a:cubicBezTo>
                    <a:pt x="20553" y="15573"/>
                    <a:pt x="20507" y="16297"/>
                    <a:pt x="20371" y="17112"/>
                  </a:cubicBezTo>
                  <a:cubicBezTo>
                    <a:pt x="20326" y="17882"/>
                    <a:pt x="20236" y="18878"/>
                    <a:pt x="20462" y="19783"/>
                  </a:cubicBezTo>
                  <a:cubicBezTo>
                    <a:pt x="20553" y="20326"/>
                    <a:pt x="20915" y="20734"/>
                    <a:pt x="21367" y="21005"/>
                  </a:cubicBezTo>
                  <a:lnTo>
                    <a:pt x="21367" y="21051"/>
                  </a:lnTo>
                  <a:cubicBezTo>
                    <a:pt x="20598" y="22952"/>
                    <a:pt x="21684" y="25034"/>
                    <a:pt x="22409" y="26438"/>
                  </a:cubicBezTo>
                  <a:cubicBezTo>
                    <a:pt x="23178" y="27841"/>
                    <a:pt x="23088" y="29425"/>
                    <a:pt x="22997" y="30874"/>
                  </a:cubicBezTo>
                  <a:cubicBezTo>
                    <a:pt x="22952" y="31870"/>
                    <a:pt x="22816" y="33364"/>
                    <a:pt x="23767" y="34405"/>
                  </a:cubicBezTo>
                  <a:cubicBezTo>
                    <a:pt x="23405" y="34948"/>
                    <a:pt x="23223" y="35627"/>
                    <a:pt x="23269" y="36397"/>
                  </a:cubicBezTo>
                  <a:cubicBezTo>
                    <a:pt x="22725" y="35944"/>
                    <a:pt x="21911" y="35627"/>
                    <a:pt x="21051" y="35446"/>
                  </a:cubicBezTo>
                  <a:cubicBezTo>
                    <a:pt x="21503" y="34314"/>
                    <a:pt x="21367" y="33002"/>
                    <a:pt x="20598" y="32051"/>
                  </a:cubicBezTo>
                  <a:cubicBezTo>
                    <a:pt x="19195" y="30195"/>
                    <a:pt x="18334" y="28475"/>
                    <a:pt x="18334" y="27479"/>
                  </a:cubicBezTo>
                  <a:cubicBezTo>
                    <a:pt x="18334" y="27071"/>
                    <a:pt x="18425" y="26709"/>
                    <a:pt x="18425" y="26392"/>
                  </a:cubicBezTo>
                  <a:cubicBezTo>
                    <a:pt x="18515" y="25351"/>
                    <a:pt x="18651" y="23993"/>
                    <a:pt x="17338" y="23042"/>
                  </a:cubicBezTo>
                  <a:lnTo>
                    <a:pt x="17384" y="22997"/>
                  </a:lnTo>
                  <a:cubicBezTo>
                    <a:pt x="18018" y="21820"/>
                    <a:pt x="17972" y="20281"/>
                    <a:pt x="17157" y="19104"/>
                  </a:cubicBezTo>
                  <a:cubicBezTo>
                    <a:pt x="16161" y="17565"/>
                    <a:pt x="15347" y="14803"/>
                    <a:pt x="15347" y="14170"/>
                  </a:cubicBezTo>
                  <a:cubicBezTo>
                    <a:pt x="15347" y="13445"/>
                    <a:pt x="15030" y="12540"/>
                    <a:pt x="14441" y="11861"/>
                  </a:cubicBezTo>
                  <a:cubicBezTo>
                    <a:pt x="14849" y="10820"/>
                    <a:pt x="14668" y="9688"/>
                    <a:pt x="13989" y="8918"/>
                  </a:cubicBezTo>
                  <a:cubicBezTo>
                    <a:pt x="13807" y="8692"/>
                    <a:pt x="13717" y="7923"/>
                    <a:pt x="13672" y="7470"/>
                  </a:cubicBezTo>
                  <a:cubicBezTo>
                    <a:pt x="13491" y="6474"/>
                    <a:pt x="13355" y="5342"/>
                    <a:pt x="12449" y="4754"/>
                  </a:cubicBezTo>
                  <a:cubicBezTo>
                    <a:pt x="12133" y="4527"/>
                    <a:pt x="11725" y="4437"/>
                    <a:pt x="11318" y="4437"/>
                  </a:cubicBezTo>
                  <a:cubicBezTo>
                    <a:pt x="10593" y="4437"/>
                    <a:pt x="9914" y="4844"/>
                    <a:pt x="9462" y="5433"/>
                  </a:cubicBezTo>
                  <a:cubicBezTo>
                    <a:pt x="8918" y="6202"/>
                    <a:pt x="8783" y="7198"/>
                    <a:pt x="9054" y="8149"/>
                  </a:cubicBezTo>
                  <a:lnTo>
                    <a:pt x="9235" y="8692"/>
                  </a:lnTo>
                  <a:cubicBezTo>
                    <a:pt x="9643" y="9869"/>
                    <a:pt x="9688" y="10141"/>
                    <a:pt x="9597" y="10548"/>
                  </a:cubicBezTo>
                  <a:cubicBezTo>
                    <a:pt x="9371" y="11227"/>
                    <a:pt x="9416" y="11951"/>
                    <a:pt x="9869" y="12540"/>
                  </a:cubicBezTo>
                  <a:cubicBezTo>
                    <a:pt x="10050" y="12766"/>
                    <a:pt x="10277" y="12993"/>
                    <a:pt x="10548" y="13128"/>
                  </a:cubicBezTo>
                  <a:cubicBezTo>
                    <a:pt x="10367" y="13898"/>
                    <a:pt x="10503" y="14713"/>
                    <a:pt x="11001" y="15573"/>
                  </a:cubicBezTo>
                  <a:cubicBezTo>
                    <a:pt x="11680" y="16750"/>
                    <a:pt x="11997" y="17655"/>
                    <a:pt x="11861" y="18697"/>
                  </a:cubicBezTo>
                  <a:lnTo>
                    <a:pt x="11770" y="19013"/>
                  </a:lnTo>
                  <a:cubicBezTo>
                    <a:pt x="11635" y="20281"/>
                    <a:pt x="11318" y="22137"/>
                    <a:pt x="12359" y="23450"/>
                  </a:cubicBezTo>
                  <a:lnTo>
                    <a:pt x="12676" y="23767"/>
                  </a:lnTo>
                  <a:cubicBezTo>
                    <a:pt x="12540" y="24219"/>
                    <a:pt x="12404" y="24808"/>
                    <a:pt x="12585" y="25532"/>
                  </a:cubicBezTo>
                  <a:cubicBezTo>
                    <a:pt x="12812" y="26664"/>
                    <a:pt x="13128" y="27615"/>
                    <a:pt x="13445" y="28475"/>
                  </a:cubicBezTo>
                  <a:cubicBezTo>
                    <a:pt x="13717" y="29289"/>
                    <a:pt x="13943" y="29968"/>
                    <a:pt x="13943" y="30466"/>
                  </a:cubicBezTo>
                  <a:lnTo>
                    <a:pt x="13943" y="31010"/>
                  </a:lnTo>
                  <a:cubicBezTo>
                    <a:pt x="13898" y="32322"/>
                    <a:pt x="13717" y="35265"/>
                    <a:pt x="15573" y="36668"/>
                  </a:cubicBezTo>
                  <a:cubicBezTo>
                    <a:pt x="15392" y="36849"/>
                    <a:pt x="15301" y="37030"/>
                    <a:pt x="15166" y="37257"/>
                  </a:cubicBezTo>
                  <a:cubicBezTo>
                    <a:pt x="13989" y="39566"/>
                    <a:pt x="16071" y="42236"/>
                    <a:pt x="17338" y="43821"/>
                  </a:cubicBezTo>
                  <a:cubicBezTo>
                    <a:pt x="17520" y="44047"/>
                    <a:pt x="17655" y="44228"/>
                    <a:pt x="17791" y="44364"/>
                  </a:cubicBezTo>
                  <a:cubicBezTo>
                    <a:pt x="18651" y="45586"/>
                    <a:pt x="20598" y="49660"/>
                    <a:pt x="21186" y="51698"/>
                  </a:cubicBezTo>
                  <a:cubicBezTo>
                    <a:pt x="21367" y="52241"/>
                    <a:pt x="21367" y="53282"/>
                    <a:pt x="21367" y="54323"/>
                  </a:cubicBezTo>
                  <a:cubicBezTo>
                    <a:pt x="21367" y="55591"/>
                    <a:pt x="21367" y="56949"/>
                    <a:pt x="21639" y="58171"/>
                  </a:cubicBezTo>
                  <a:cubicBezTo>
                    <a:pt x="20236" y="57628"/>
                    <a:pt x="18651" y="56949"/>
                    <a:pt x="18063" y="56089"/>
                  </a:cubicBezTo>
                  <a:cubicBezTo>
                    <a:pt x="17520" y="55229"/>
                    <a:pt x="17112" y="53961"/>
                    <a:pt x="16750" y="52829"/>
                  </a:cubicBezTo>
                  <a:cubicBezTo>
                    <a:pt x="16252" y="51064"/>
                    <a:pt x="15799" y="49570"/>
                    <a:pt x="14487" y="49298"/>
                  </a:cubicBezTo>
                  <a:cubicBezTo>
                    <a:pt x="14577" y="49117"/>
                    <a:pt x="14577" y="48981"/>
                    <a:pt x="14577" y="48755"/>
                  </a:cubicBezTo>
                  <a:cubicBezTo>
                    <a:pt x="14577" y="47261"/>
                    <a:pt x="13128" y="45179"/>
                    <a:pt x="10367" y="42508"/>
                  </a:cubicBezTo>
                  <a:cubicBezTo>
                    <a:pt x="10186" y="42191"/>
                    <a:pt x="10186" y="40878"/>
                    <a:pt x="10186" y="40199"/>
                  </a:cubicBezTo>
                  <a:cubicBezTo>
                    <a:pt x="10186" y="38705"/>
                    <a:pt x="10186" y="37528"/>
                    <a:pt x="9597" y="36849"/>
                  </a:cubicBezTo>
                  <a:cubicBezTo>
                    <a:pt x="9281" y="36532"/>
                    <a:pt x="8918" y="36351"/>
                    <a:pt x="8375" y="36216"/>
                  </a:cubicBezTo>
                  <a:cubicBezTo>
                    <a:pt x="8556" y="35446"/>
                    <a:pt x="8285" y="34586"/>
                    <a:pt x="7560" y="33635"/>
                  </a:cubicBezTo>
                  <a:cubicBezTo>
                    <a:pt x="6927" y="32911"/>
                    <a:pt x="6519" y="32006"/>
                    <a:pt x="6112" y="31100"/>
                  </a:cubicBezTo>
                  <a:cubicBezTo>
                    <a:pt x="5569" y="29833"/>
                    <a:pt x="5071" y="28701"/>
                    <a:pt x="3984" y="28203"/>
                  </a:cubicBezTo>
                  <a:cubicBezTo>
                    <a:pt x="3622" y="28022"/>
                    <a:pt x="3260" y="27977"/>
                    <a:pt x="2852" y="27977"/>
                  </a:cubicBezTo>
                  <a:cubicBezTo>
                    <a:pt x="1902" y="27977"/>
                    <a:pt x="906" y="28475"/>
                    <a:pt x="453" y="29335"/>
                  </a:cubicBezTo>
                  <a:cubicBezTo>
                    <a:pt x="0" y="30195"/>
                    <a:pt x="91" y="31145"/>
                    <a:pt x="634" y="32051"/>
                  </a:cubicBezTo>
                  <a:cubicBezTo>
                    <a:pt x="1585" y="33499"/>
                    <a:pt x="2173" y="35310"/>
                    <a:pt x="2173" y="36216"/>
                  </a:cubicBezTo>
                  <a:cubicBezTo>
                    <a:pt x="2173" y="37076"/>
                    <a:pt x="2490" y="37709"/>
                    <a:pt x="3124" y="38117"/>
                  </a:cubicBezTo>
                  <a:cubicBezTo>
                    <a:pt x="3124" y="38162"/>
                    <a:pt x="3079" y="38253"/>
                    <a:pt x="3079" y="38389"/>
                  </a:cubicBezTo>
                  <a:cubicBezTo>
                    <a:pt x="2671" y="40063"/>
                    <a:pt x="3713" y="43459"/>
                    <a:pt x="4527" y="44771"/>
                  </a:cubicBezTo>
                  <a:cubicBezTo>
                    <a:pt x="4754" y="45134"/>
                    <a:pt x="4844" y="46130"/>
                    <a:pt x="4890" y="46990"/>
                  </a:cubicBezTo>
                  <a:cubicBezTo>
                    <a:pt x="4980" y="48529"/>
                    <a:pt x="5116" y="50204"/>
                    <a:pt x="6202" y="51245"/>
                  </a:cubicBezTo>
                  <a:cubicBezTo>
                    <a:pt x="6655" y="51698"/>
                    <a:pt x="7198" y="51969"/>
                    <a:pt x="7877" y="52150"/>
                  </a:cubicBezTo>
                  <a:cubicBezTo>
                    <a:pt x="7696" y="52603"/>
                    <a:pt x="7696" y="52965"/>
                    <a:pt x="7787" y="53282"/>
                  </a:cubicBezTo>
                  <a:cubicBezTo>
                    <a:pt x="8058" y="54957"/>
                    <a:pt x="9190" y="57039"/>
                    <a:pt x="10729" y="58850"/>
                  </a:cubicBezTo>
                  <a:cubicBezTo>
                    <a:pt x="11499" y="59846"/>
                    <a:pt x="12631" y="60434"/>
                    <a:pt x="13672" y="61023"/>
                  </a:cubicBezTo>
                  <a:cubicBezTo>
                    <a:pt x="14441" y="61476"/>
                    <a:pt x="15256" y="61928"/>
                    <a:pt x="15709" y="62426"/>
                  </a:cubicBezTo>
                  <a:cubicBezTo>
                    <a:pt x="16161" y="62924"/>
                    <a:pt x="16478" y="63558"/>
                    <a:pt x="16841" y="64192"/>
                  </a:cubicBezTo>
                  <a:cubicBezTo>
                    <a:pt x="17293" y="64961"/>
                    <a:pt x="17746" y="65822"/>
                    <a:pt x="18515" y="66455"/>
                  </a:cubicBezTo>
                  <a:cubicBezTo>
                    <a:pt x="19376" y="67134"/>
                    <a:pt x="20507" y="67542"/>
                    <a:pt x="21503" y="67542"/>
                  </a:cubicBezTo>
                  <a:cubicBezTo>
                    <a:pt x="22137" y="67542"/>
                    <a:pt x="22771" y="67361"/>
                    <a:pt x="23223" y="67089"/>
                  </a:cubicBezTo>
                  <a:cubicBezTo>
                    <a:pt x="23767" y="68085"/>
                    <a:pt x="24853" y="68945"/>
                    <a:pt x="26709" y="69171"/>
                  </a:cubicBezTo>
                  <a:cubicBezTo>
                    <a:pt x="27026" y="69217"/>
                    <a:pt x="27298" y="69217"/>
                    <a:pt x="27569" y="69217"/>
                  </a:cubicBezTo>
                  <a:cubicBezTo>
                    <a:pt x="27841" y="69217"/>
                    <a:pt x="28067" y="69217"/>
                    <a:pt x="28294" y="69171"/>
                  </a:cubicBezTo>
                  <a:cubicBezTo>
                    <a:pt x="28294" y="70032"/>
                    <a:pt x="28520" y="70846"/>
                    <a:pt x="28927" y="71435"/>
                  </a:cubicBezTo>
                  <a:lnTo>
                    <a:pt x="29108" y="71616"/>
                  </a:lnTo>
                  <a:cubicBezTo>
                    <a:pt x="28610" y="71435"/>
                    <a:pt x="28067" y="71299"/>
                    <a:pt x="27569" y="71299"/>
                  </a:cubicBezTo>
                  <a:cubicBezTo>
                    <a:pt x="26845" y="71299"/>
                    <a:pt x="26166" y="71525"/>
                    <a:pt x="25668" y="72069"/>
                  </a:cubicBezTo>
                  <a:cubicBezTo>
                    <a:pt x="23902" y="73744"/>
                    <a:pt x="25894" y="77999"/>
                    <a:pt x="29380" y="84789"/>
                  </a:cubicBezTo>
                  <a:cubicBezTo>
                    <a:pt x="29833" y="85649"/>
                    <a:pt x="30240" y="86419"/>
                    <a:pt x="30648" y="87234"/>
                  </a:cubicBezTo>
                  <a:cubicBezTo>
                    <a:pt x="32006" y="89995"/>
                    <a:pt x="33499" y="94975"/>
                    <a:pt x="34948" y="99773"/>
                  </a:cubicBezTo>
                  <a:cubicBezTo>
                    <a:pt x="36170" y="103893"/>
                    <a:pt x="37483" y="108148"/>
                    <a:pt x="38705" y="111362"/>
                  </a:cubicBezTo>
                  <a:cubicBezTo>
                    <a:pt x="41603" y="118560"/>
                    <a:pt x="52875" y="139429"/>
                    <a:pt x="56315" y="144997"/>
                  </a:cubicBezTo>
                  <a:cubicBezTo>
                    <a:pt x="59076" y="149524"/>
                    <a:pt x="61068" y="154730"/>
                    <a:pt x="62426" y="158578"/>
                  </a:cubicBezTo>
                  <a:cubicBezTo>
                    <a:pt x="62789" y="159528"/>
                    <a:pt x="63105" y="160434"/>
                    <a:pt x="63377" y="161158"/>
                  </a:cubicBezTo>
                  <a:cubicBezTo>
                    <a:pt x="63965" y="162652"/>
                    <a:pt x="63739" y="164417"/>
                    <a:pt x="63558" y="166138"/>
                  </a:cubicBezTo>
                  <a:cubicBezTo>
                    <a:pt x="63286" y="168356"/>
                    <a:pt x="63015" y="170574"/>
                    <a:pt x="64509" y="172022"/>
                  </a:cubicBezTo>
                  <a:cubicBezTo>
                    <a:pt x="65550" y="173064"/>
                    <a:pt x="66772" y="173562"/>
                    <a:pt x="68040" y="173562"/>
                  </a:cubicBezTo>
                  <a:cubicBezTo>
                    <a:pt x="69262" y="173562"/>
                    <a:pt x="70575" y="173018"/>
                    <a:pt x="71616" y="172022"/>
                  </a:cubicBezTo>
                  <a:cubicBezTo>
                    <a:pt x="72069" y="171570"/>
                    <a:pt x="73291" y="171343"/>
                    <a:pt x="74332" y="171208"/>
                  </a:cubicBezTo>
                  <a:cubicBezTo>
                    <a:pt x="75237" y="171027"/>
                    <a:pt x="76052" y="170891"/>
                    <a:pt x="76822" y="170574"/>
                  </a:cubicBezTo>
                  <a:cubicBezTo>
                    <a:pt x="77093" y="170664"/>
                    <a:pt x="77501" y="170755"/>
                    <a:pt x="77818" y="170755"/>
                  </a:cubicBezTo>
                  <a:cubicBezTo>
                    <a:pt x="81620" y="170755"/>
                    <a:pt x="89950" y="164508"/>
                    <a:pt x="91127" y="163602"/>
                  </a:cubicBezTo>
                  <a:cubicBezTo>
                    <a:pt x="91444" y="163376"/>
                    <a:pt x="92530" y="162652"/>
                    <a:pt x="92757" y="161294"/>
                  </a:cubicBezTo>
                  <a:cubicBezTo>
                    <a:pt x="93164" y="160117"/>
                    <a:pt x="92666" y="158985"/>
                    <a:pt x="91534" y="157899"/>
                  </a:cubicBezTo>
                  <a:cubicBezTo>
                    <a:pt x="90719" y="157174"/>
                    <a:pt x="89859" y="156495"/>
                    <a:pt x="88954" y="155816"/>
                  </a:cubicBezTo>
                  <a:cubicBezTo>
                    <a:pt x="86691" y="154096"/>
                    <a:pt x="84382" y="152285"/>
                    <a:pt x="82797" y="148845"/>
                  </a:cubicBezTo>
                  <a:cubicBezTo>
                    <a:pt x="80534" y="143910"/>
                    <a:pt x="74151" y="126391"/>
                    <a:pt x="72567" y="120371"/>
                  </a:cubicBezTo>
                  <a:cubicBezTo>
                    <a:pt x="71027" y="114621"/>
                    <a:pt x="65867" y="100633"/>
                    <a:pt x="63105" y="95880"/>
                  </a:cubicBezTo>
                  <a:cubicBezTo>
                    <a:pt x="62200" y="94341"/>
                    <a:pt x="60389" y="90946"/>
                    <a:pt x="58262" y="87007"/>
                  </a:cubicBezTo>
                  <a:cubicBezTo>
                    <a:pt x="52286" y="75962"/>
                    <a:pt x="49479" y="70937"/>
                    <a:pt x="48619" y="70077"/>
                  </a:cubicBezTo>
                  <a:cubicBezTo>
                    <a:pt x="47895" y="69307"/>
                    <a:pt x="46582" y="68900"/>
                    <a:pt x="45224" y="68900"/>
                  </a:cubicBezTo>
                  <a:cubicBezTo>
                    <a:pt x="44953" y="68900"/>
                    <a:pt x="44590" y="68900"/>
                    <a:pt x="44319" y="68945"/>
                  </a:cubicBezTo>
                  <a:cubicBezTo>
                    <a:pt x="45224" y="68266"/>
                    <a:pt x="45813" y="67225"/>
                    <a:pt x="45722" y="66003"/>
                  </a:cubicBezTo>
                  <a:cubicBezTo>
                    <a:pt x="45722" y="65550"/>
                    <a:pt x="45632" y="65097"/>
                    <a:pt x="45360" y="64645"/>
                  </a:cubicBezTo>
                  <a:lnTo>
                    <a:pt x="45496" y="64645"/>
                  </a:lnTo>
                  <a:cubicBezTo>
                    <a:pt x="45677" y="64645"/>
                    <a:pt x="45858" y="64645"/>
                    <a:pt x="46039" y="64690"/>
                  </a:cubicBezTo>
                  <a:cubicBezTo>
                    <a:pt x="46356" y="64735"/>
                    <a:pt x="46763" y="64780"/>
                    <a:pt x="47397" y="64780"/>
                  </a:cubicBezTo>
                  <a:lnTo>
                    <a:pt x="47850" y="64780"/>
                  </a:lnTo>
                  <a:cubicBezTo>
                    <a:pt x="49661" y="64690"/>
                    <a:pt x="50792" y="63558"/>
                    <a:pt x="51154" y="61295"/>
                  </a:cubicBezTo>
                  <a:cubicBezTo>
                    <a:pt x="51562" y="59212"/>
                    <a:pt x="49661" y="57990"/>
                    <a:pt x="48438" y="57356"/>
                  </a:cubicBezTo>
                  <a:cubicBezTo>
                    <a:pt x="48348" y="57266"/>
                    <a:pt x="48167" y="57175"/>
                    <a:pt x="48076" y="57085"/>
                  </a:cubicBezTo>
                  <a:cubicBezTo>
                    <a:pt x="47850" y="56994"/>
                    <a:pt x="47759" y="56813"/>
                    <a:pt x="47623" y="56541"/>
                  </a:cubicBezTo>
                  <a:cubicBezTo>
                    <a:pt x="47442" y="56270"/>
                    <a:pt x="47216" y="55817"/>
                    <a:pt x="46763" y="55455"/>
                  </a:cubicBezTo>
                  <a:cubicBezTo>
                    <a:pt x="46944" y="55274"/>
                    <a:pt x="47080" y="55138"/>
                    <a:pt x="47216" y="54912"/>
                  </a:cubicBezTo>
                  <a:cubicBezTo>
                    <a:pt x="47895" y="53825"/>
                    <a:pt x="47623" y="52014"/>
                    <a:pt x="46990" y="49117"/>
                  </a:cubicBezTo>
                  <a:cubicBezTo>
                    <a:pt x="46763" y="47895"/>
                    <a:pt x="46492" y="46582"/>
                    <a:pt x="46492" y="45858"/>
                  </a:cubicBezTo>
                  <a:cubicBezTo>
                    <a:pt x="46492" y="44862"/>
                    <a:pt x="46718" y="43640"/>
                    <a:pt x="46944" y="42463"/>
                  </a:cubicBezTo>
                  <a:cubicBezTo>
                    <a:pt x="47216" y="40969"/>
                    <a:pt x="47488" y="39566"/>
                    <a:pt x="47307" y="38524"/>
                  </a:cubicBezTo>
                  <a:cubicBezTo>
                    <a:pt x="47216" y="37574"/>
                    <a:pt x="46809" y="36849"/>
                    <a:pt x="46265" y="36351"/>
                  </a:cubicBezTo>
                  <a:cubicBezTo>
                    <a:pt x="46356" y="36035"/>
                    <a:pt x="46492" y="35763"/>
                    <a:pt x="46582" y="35446"/>
                  </a:cubicBezTo>
                  <a:cubicBezTo>
                    <a:pt x="47035" y="33726"/>
                    <a:pt x="45948" y="32051"/>
                    <a:pt x="44998" y="30557"/>
                  </a:cubicBezTo>
                  <a:lnTo>
                    <a:pt x="44500" y="29697"/>
                  </a:lnTo>
                  <a:cubicBezTo>
                    <a:pt x="44002" y="28927"/>
                    <a:pt x="44047" y="28294"/>
                    <a:pt x="44092" y="27343"/>
                  </a:cubicBezTo>
                  <a:cubicBezTo>
                    <a:pt x="44138" y="26845"/>
                    <a:pt x="44138" y="26256"/>
                    <a:pt x="44138" y="25623"/>
                  </a:cubicBezTo>
                  <a:cubicBezTo>
                    <a:pt x="44092" y="24174"/>
                    <a:pt x="43232" y="22907"/>
                    <a:pt x="42101" y="22363"/>
                  </a:cubicBezTo>
                  <a:cubicBezTo>
                    <a:pt x="42553" y="21413"/>
                    <a:pt x="42508" y="20190"/>
                    <a:pt x="42055" y="19013"/>
                  </a:cubicBezTo>
                  <a:cubicBezTo>
                    <a:pt x="41603" y="17882"/>
                    <a:pt x="41376" y="16569"/>
                    <a:pt x="41195" y="15618"/>
                  </a:cubicBezTo>
                  <a:cubicBezTo>
                    <a:pt x="41150" y="15166"/>
                    <a:pt x="41105" y="14849"/>
                    <a:pt x="40969" y="14532"/>
                  </a:cubicBezTo>
                  <a:cubicBezTo>
                    <a:pt x="40878" y="14215"/>
                    <a:pt x="40697" y="13853"/>
                    <a:pt x="40471" y="13626"/>
                  </a:cubicBezTo>
                  <a:cubicBezTo>
                    <a:pt x="40833" y="12857"/>
                    <a:pt x="40697" y="11951"/>
                    <a:pt x="40154" y="11137"/>
                  </a:cubicBezTo>
                  <a:cubicBezTo>
                    <a:pt x="39611" y="10458"/>
                    <a:pt x="38479" y="8964"/>
                    <a:pt x="38343" y="8375"/>
                  </a:cubicBezTo>
                  <a:cubicBezTo>
                    <a:pt x="38117" y="7515"/>
                    <a:pt x="37257" y="6927"/>
                    <a:pt x="36306" y="6927"/>
                  </a:cubicBezTo>
                  <a:cubicBezTo>
                    <a:pt x="35718" y="6927"/>
                    <a:pt x="35220" y="7153"/>
                    <a:pt x="34858" y="7470"/>
                  </a:cubicBezTo>
                  <a:cubicBezTo>
                    <a:pt x="34586" y="7741"/>
                    <a:pt x="34314" y="8285"/>
                    <a:pt x="34360" y="9009"/>
                  </a:cubicBezTo>
                  <a:cubicBezTo>
                    <a:pt x="34405" y="9688"/>
                    <a:pt x="34586" y="10186"/>
                    <a:pt x="34722" y="10548"/>
                  </a:cubicBezTo>
                  <a:cubicBezTo>
                    <a:pt x="34812" y="10910"/>
                    <a:pt x="34858" y="11091"/>
                    <a:pt x="34858" y="11499"/>
                  </a:cubicBezTo>
                  <a:cubicBezTo>
                    <a:pt x="34767" y="12585"/>
                    <a:pt x="35039" y="13491"/>
                    <a:pt x="35627" y="14124"/>
                  </a:cubicBezTo>
                  <a:cubicBezTo>
                    <a:pt x="35853" y="14305"/>
                    <a:pt x="36125" y="14532"/>
                    <a:pt x="36578" y="14803"/>
                  </a:cubicBezTo>
                  <a:cubicBezTo>
                    <a:pt x="36397" y="15482"/>
                    <a:pt x="36623" y="16207"/>
                    <a:pt x="36849" y="16750"/>
                  </a:cubicBezTo>
                  <a:cubicBezTo>
                    <a:pt x="37030" y="17203"/>
                    <a:pt x="37121" y="17746"/>
                    <a:pt x="37121" y="18108"/>
                  </a:cubicBezTo>
                  <a:cubicBezTo>
                    <a:pt x="37121" y="18651"/>
                    <a:pt x="37076" y="19104"/>
                    <a:pt x="36985" y="19602"/>
                  </a:cubicBezTo>
                  <a:cubicBezTo>
                    <a:pt x="36849" y="20371"/>
                    <a:pt x="36759" y="21232"/>
                    <a:pt x="36985" y="22137"/>
                  </a:cubicBezTo>
                  <a:cubicBezTo>
                    <a:pt x="37076" y="22544"/>
                    <a:pt x="37347" y="23676"/>
                    <a:pt x="38434" y="23948"/>
                  </a:cubicBezTo>
                  <a:cubicBezTo>
                    <a:pt x="37891" y="25532"/>
                    <a:pt x="38705" y="27343"/>
                    <a:pt x="39249" y="28475"/>
                  </a:cubicBezTo>
                  <a:cubicBezTo>
                    <a:pt x="39384" y="28837"/>
                    <a:pt x="39566" y="29154"/>
                    <a:pt x="39611" y="29425"/>
                  </a:cubicBezTo>
                  <a:cubicBezTo>
                    <a:pt x="40063" y="30738"/>
                    <a:pt x="40154" y="31870"/>
                    <a:pt x="39792" y="33137"/>
                  </a:cubicBezTo>
                  <a:cubicBezTo>
                    <a:pt x="39520" y="34179"/>
                    <a:pt x="39792" y="35401"/>
                    <a:pt x="40516" y="36351"/>
                  </a:cubicBezTo>
                  <a:cubicBezTo>
                    <a:pt x="40652" y="36442"/>
                    <a:pt x="40743" y="36623"/>
                    <a:pt x="40878" y="36759"/>
                  </a:cubicBezTo>
                  <a:cubicBezTo>
                    <a:pt x="40426" y="37528"/>
                    <a:pt x="40471" y="38479"/>
                    <a:pt x="40516" y="39158"/>
                  </a:cubicBezTo>
                  <a:lnTo>
                    <a:pt x="40516" y="39973"/>
                  </a:lnTo>
                  <a:cubicBezTo>
                    <a:pt x="40516" y="40924"/>
                    <a:pt x="40833" y="42055"/>
                    <a:pt x="41150" y="43368"/>
                  </a:cubicBezTo>
                  <a:cubicBezTo>
                    <a:pt x="41422" y="44500"/>
                    <a:pt x="41784" y="45722"/>
                    <a:pt x="41965" y="46990"/>
                  </a:cubicBezTo>
                  <a:cubicBezTo>
                    <a:pt x="42055" y="48076"/>
                    <a:pt x="41738" y="49298"/>
                    <a:pt x="41376" y="50566"/>
                  </a:cubicBezTo>
                  <a:cubicBezTo>
                    <a:pt x="40743" y="48438"/>
                    <a:pt x="39973" y="45632"/>
                    <a:pt x="40154" y="44047"/>
                  </a:cubicBezTo>
                  <a:cubicBezTo>
                    <a:pt x="40833" y="36849"/>
                    <a:pt x="39792" y="35718"/>
                    <a:pt x="39475" y="35401"/>
                  </a:cubicBezTo>
                  <a:cubicBezTo>
                    <a:pt x="39249" y="35084"/>
                    <a:pt x="38886" y="34858"/>
                    <a:pt x="38570" y="34722"/>
                  </a:cubicBezTo>
                  <a:lnTo>
                    <a:pt x="38705" y="34360"/>
                  </a:lnTo>
                  <a:cubicBezTo>
                    <a:pt x="39294" y="33183"/>
                    <a:pt x="39068" y="31825"/>
                    <a:pt x="38207" y="30648"/>
                  </a:cubicBezTo>
                  <a:cubicBezTo>
                    <a:pt x="36804" y="28701"/>
                    <a:pt x="35989" y="27162"/>
                    <a:pt x="35853" y="26030"/>
                  </a:cubicBezTo>
                  <a:cubicBezTo>
                    <a:pt x="35763" y="25668"/>
                    <a:pt x="35763" y="25034"/>
                    <a:pt x="35718" y="24355"/>
                  </a:cubicBezTo>
                  <a:cubicBezTo>
                    <a:pt x="35627" y="21503"/>
                    <a:pt x="35446" y="19874"/>
                    <a:pt x="34722" y="19104"/>
                  </a:cubicBezTo>
                  <a:cubicBezTo>
                    <a:pt x="35220" y="18108"/>
                    <a:pt x="35220" y="16976"/>
                    <a:pt x="34722" y="15845"/>
                  </a:cubicBezTo>
                  <a:cubicBezTo>
                    <a:pt x="33952" y="14260"/>
                    <a:pt x="33681" y="13310"/>
                    <a:pt x="33409" y="11951"/>
                  </a:cubicBezTo>
                  <a:cubicBezTo>
                    <a:pt x="33364" y="11680"/>
                    <a:pt x="33273" y="11227"/>
                    <a:pt x="33273" y="10820"/>
                  </a:cubicBezTo>
                  <a:cubicBezTo>
                    <a:pt x="33228" y="10050"/>
                    <a:pt x="33137" y="8918"/>
                    <a:pt x="32549" y="8149"/>
                  </a:cubicBezTo>
                  <a:cubicBezTo>
                    <a:pt x="32594" y="8104"/>
                    <a:pt x="32685" y="8058"/>
                    <a:pt x="32685" y="8013"/>
                  </a:cubicBezTo>
                  <a:cubicBezTo>
                    <a:pt x="33183" y="7153"/>
                    <a:pt x="33183" y="6112"/>
                    <a:pt x="32730" y="5206"/>
                  </a:cubicBezTo>
                  <a:cubicBezTo>
                    <a:pt x="32368" y="4527"/>
                    <a:pt x="31372" y="2581"/>
                    <a:pt x="31372" y="1992"/>
                  </a:cubicBezTo>
                  <a:cubicBezTo>
                    <a:pt x="31372" y="906"/>
                    <a:pt x="30466" y="91"/>
                    <a:pt x="29335" y="91"/>
                  </a:cubicBezTo>
                  <a:cubicBezTo>
                    <a:pt x="28837" y="91"/>
                    <a:pt x="28294" y="227"/>
                    <a:pt x="27931" y="589"/>
                  </a:cubicBezTo>
                  <a:cubicBezTo>
                    <a:pt x="26935" y="1359"/>
                    <a:pt x="26483" y="2128"/>
                    <a:pt x="27026" y="3984"/>
                  </a:cubicBezTo>
                  <a:cubicBezTo>
                    <a:pt x="27343" y="5116"/>
                    <a:pt x="27298" y="5614"/>
                    <a:pt x="27162" y="6519"/>
                  </a:cubicBezTo>
                  <a:lnTo>
                    <a:pt x="27162" y="6700"/>
                  </a:lnTo>
                  <a:cubicBezTo>
                    <a:pt x="27162" y="6972"/>
                    <a:pt x="27071" y="7877"/>
                    <a:pt x="27615" y="8602"/>
                  </a:cubicBezTo>
                  <a:cubicBezTo>
                    <a:pt x="27750" y="8783"/>
                    <a:pt x="27931" y="8918"/>
                    <a:pt x="28067" y="9009"/>
                  </a:cubicBezTo>
                  <a:cubicBezTo>
                    <a:pt x="27931" y="9507"/>
                    <a:pt x="27841" y="10095"/>
                    <a:pt x="27977" y="10774"/>
                  </a:cubicBezTo>
                  <a:cubicBezTo>
                    <a:pt x="28158" y="11770"/>
                    <a:pt x="28610" y="12359"/>
                    <a:pt x="28927" y="12812"/>
                  </a:cubicBezTo>
                  <a:cubicBezTo>
                    <a:pt x="29289" y="13264"/>
                    <a:pt x="29425" y="13491"/>
                    <a:pt x="29380" y="14351"/>
                  </a:cubicBezTo>
                  <a:cubicBezTo>
                    <a:pt x="29154" y="16931"/>
                    <a:pt x="29561" y="18515"/>
                    <a:pt x="30195" y="19421"/>
                  </a:cubicBezTo>
                  <a:lnTo>
                    <a:pt x="30014" y="19602"/>
                  </a:lnTo>
                  <a:cubicBezTo>
                    <a:pt x="29516" y="20100"/>
                    <a:pt x="29289" y="20779"/>
                    <a:pt x="29335" y="21594"/>
                  </a:cubicBezTo>
                  <a:cubicBezTo>
                    <a:pt x="29380" y="22635"/>
                    <a:pt x="29969" y="23948"/>
                    <a:pt x="30512" y="25215"/>
                  </a:cubicBezTo>
                  <a:cubicBezTo>
                    <a:pt x="30919" y="26121"/>
                    <a:pt x="31417" y="27162"/>
                    <a:pt x="31417" y="27705"/>
                  </a:cubicBezTo>
                  <a:lnTo>
                    <a:pt x="31417" y="28610"/>
                  </a:lnTo>
                  <a:cubicBezTo>
                    <a:pt x="31417" y="30059"/>
                    <a:pt x="31372" y="31915"/>
                    <a:pt x="31643" y="33273"/>
                  </a:cubicBezTo>
                  <a:cubicBezTo>
                    <a:pt x="31870" y="34495"/>
                    <a:pt x="32594" y="35310"/>
                    <a:pt x="33635" y="35853"/>
                  </a:cubicBezTo>
                  <a:cubicBezTo>
                    <a:pt x="33137" y="37030"/>
                    <a:pt x="33409" y="38615"/>
                    <a:pt x="33635" y="39611"/>
                  </a:cubicBezTo>
                  <a:cubicBezTo>
                    <a:pt x="33681" y="39928"/>
                    <a:pt x="33816" y="40154"/>
                    <a:pt x="33862" y="40426"/>
                  </a:cubicBezTo>
                  <a:cubicBezTo>
                    <a:pt x="34133" y="41286"/>
                    <a:pt x="34360" y="42191"/>
                    <a:pt x="34360" y="43866"/>
                  </a:cubicBezTo>
                  <a:cubicBezTo>
                    <a:pt x="34360" y="44953"/>
                    <a:pt x="34314" y="46627"/>
                    <a:pt x="34269" y="48212"/>
                  </a:cubicBezTo>
                  <a:cubicBezTo>
                    <a:pt x="33635" y="47307"/>
                    <a:pt x="33002" y="46401"/>
                    <a:pt x="32504" y="45496"/>
                  </a:cubicBezTo>
                  <a:cubicBezTo>
                    <a:pt x="31372" y="43459"/>
                    <a:pt x="31462" y="40426"/>
                    <a:pt x="31553" y="38162"/>
                  </a:cubicBezTo>
                  <a:cubicBezTo>
                    <a:pt x="31598" y="37212"/>
                    <a:pt x="31598" y="36351"/>
                    <a:pt x="31553" y="35672"/>
                  </a:cubicBezTo>
                  <a:cubicBezTo>
                    <a:pt x="31417" y="34722"/>
                    <a:pt x="31146" y="34043"/>
                    <a:pt x="30693" y="33590"/>
                  </a:cubicBezTo>
                  <a:cubicBezTo>
                    <a:pt x="31191" y="32277"/>
                    <a:pt x="30240" y="30421"/>
                    <a:pt x="28837" y="27615"/>
                  </a:cubicBezTo>
                  <a:cubicBezTo>
                    <a:pt x="28475" y="26935"/>
                    <a:pt x="28067" y="26256"/>
                    <a:pt x="27931" y="25804"/>
                  </a:cubicBezTo>
                  <a:cubicBezTo>
                    <a:pt x="27705" y="25261"/>
                    <a:pt x="27750" y="24672"/>
                    <a:pt x="27977" y="23857"/>
                  </a:cubicBezTo>
                  <a:cubicBezTo>
                    <a:pt x="28203" y="22952"/>
                    <a:pt x="28429" y="21865"/>
                    <a:pt x="28067" y="20598"/>
                  </a:cubicBezTo>
                  <a:cubicBezTo>
                    <a:pt x="27841" y="19874"/>
                    <a:pt x="27569" y="19376"/>
                    <a:pt x="27162" y="18968"/>
                  </a:cubicBezTo>
                  <a:cubicBezTo>
                    <a:pt x="27977" y="17112"/>
                    <a:pt x="26347" y="14351"/>
                    <a:pt x="25758" y="13491"/>
                  </a:cubicBezTo>
                  <a:cubicBezTo>
                    <a:pt x="24989" y="12314"/>
                    <a:pt x="24808" y="11680"/>
                    <a:pt x="24536" y="10412"/>
                  </a:cubicBezTo>
                  <a:cubicBezTo>
                    <a:pt x="24310" y="9371"/>
                    <a:pt x="23721" y="8239"/>
                    <a:pt x="22861" y="7651"/>
                  </a:cubicBezTo>
                  <a:cubicBezTo>
                    <a:pt x="22952" y="7470"/>
                    <a:pt x="22997" y="7379"/>
                    <a:pt x="23042" y="7198"/>
                  </a:cubicBezTo>
                  <a:cubicBezTo>
                    <a:pt x="23405" y="5750"/>
                    <a:pt x="22182" y="3984"/>
                    <a:pt x="21413" y="3079"/>
                  </a:cubicBezTo>
                  <a:cubicBezTo>
                    <a:pt x="21232" y="2852"/>
                    <a:pt x="21051" y="2354"/>
                    <a:pt x="20915" y="1947"/>
                  </a:cubicBezTo>
                  <a:cubicBezTo>
                    <a:pt x="20598" y="1132"/>
                    <a:pt x="20281" y="0"/>
                    <a:pt x="19149" y="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2"/>
            <p:cNvSpPr/>
            <p:nvPr/>
          </p:nvSpPr>
          <p:spPr>
            <a:xfrm>
              <a:off x="3627775" y="2404425"/>
              <a:ext cx="1274350" cy="2487450"/>
            </a:xfrm>
            <a:custGeom>
              <a:rect b="b" l="l" r="r" t="t"/>
              <a:pathLst>
                <a:path extrusionOk="0" h="99498" w="50974">
                  <a:moveTo>
                    <a:pt x="2784" y="0"/>
                  </a:moveTo>
                  <a:cubicBezTo>
                    <a:pt x="1369" y="0"/>
                    <a:pt x="0" y="583"/>
                    <a:pt x="0" y="1804"/>
                  </a:cubicBezTo>
                  <a:cubicBezTo>
                    <a:pt x="0" y="3886"/>
                    <a:pt x="4980" y="9499"/>
                    <a:pt x="6202" y="13347"/>
                  </a:cubicBezTo>
                  <a:cubicBezTo>
                    <a:pt x="7379" y="17195"/>
                    <a:pt x="16704" y="36389"/>
                    <a:pt x="18108" y="41957"/>
                  </a:cubicBezTo>
                  <a:cubicBezTo>
                    <a:pt x="19556" y="47525"/>
                    <a:pt x="24762" y="71020"/>
                    <a:pt x="24762" y="74868"/>
                  </a:cubicBezTo>
                  <a:cubicBezTo>
                    <a:pt x="24762" y="78716"/>
                    <a:pt x="30421" y="84646"/>
                    <a:pt x="30421" y="86773"/>
                  </a:cubicBezTo>
                  <a:cubicBezTo>
                    <a:pt x="30421" y="88901"/>
                    <a:pt x="32277" y="96959"/>
                    <a:pt x="34540" y="99177"/>
                  </a:cubicBezTo>
                  <a:cubicBezTo>
                    <a:pt x="34786" y="99399"/>
                    <a:pt x="35136" y="99498"/>
                    <a:pt x="35566" y="99498"/>
                  </a:cubicBezTo>
                  <a:cubicBezTo>
                    <a:pt x="39167" y="99498"/>
                    <a:pt x="48347" y="92523"/>
                    <a:pt x="48347" y="92523"/>
                  </a:cubicBezTo>
                  <a:cubicBezTo>
                    <a:pt x="48347" y="92523"/>
                    <a:pt x="50973" y="91164"/>
                    <a:pt x="48347" y="88675"/>
                  </a:cubicBezTo>
                  <a:cubicBezTo>
                    <a:pt x="45767" y="86185"/>
                    <a:pt x="41783" y="84419"/>
                    <a:pt x="39429" y="79259"/>
                  </a:cubicBezTo>
                  <a:cubicBezTo>
                    <a:pt x="37030" y="74053"/>
                    <a:pt x="30693" y="56579"/>
                    <a:pt x="29063" y="50649"/>
                  </a:cubicBezTo>
                  <a:cubicBezTo>
                    <a:pt x="27388" y="44673"/>
                    <a:pt x="22318" y="30821"/>
                    <a:pt x="19692" y="26430"/>
                  </a:cubicBezTo>
                  <a:cubicBezTo>
                    <a:pt x="17112" y="21993"/>
                    <a:pt x="6791" y="2211"/>
                    <a:pt x="5387" y="853"/>
                  </a:cubicBezTo>
                  <a:cubicBezTo>
                    <a:pt x="4806" y="291"/>
                    <a:pt x="3784" y="0"/>
                    <a:pt x="2784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2"/>
            <p:cNvSpPr/>
            <p:nvPr/>
          </p:nvSpPr>
          <p:spPr>
            <a:xfrm>
              <a:off x="3199975" y="2445500"/>
              <a:ext cx="1319625" cy="2515225"/>
            </a:xfrm>
            <a:custGeom>
              <a:rect b="b" l="l" r="r" t="t"/>
              <a:pathLst>
                <a:path extrusionOk="0" h="100609" w="52785">
                  <a:moveTo>
                    <a:pt x="16942" y="0"/>
                  </a:moveTo>
                  <a:cubicBezTo>
                    <a:pt x="14813" y="0"/>
                    <a:pt x="12060" y="2243"/>
                    <a:pt x="9281" y="2243"/>
                  </a:cubicBezTo>
                  <a:cubicBezTo>
                    <a:pt x="6480" y="2243"/>
                    <a:pt x="4206" y="688"/>
                    <a:pt x="2656" y="688"/>
                  </a:cubicBezTo>
                  <a:cubicBezTo>
                    <a:pt x="2227" y="688"/>
                    <a:pt x="1854" y="807"/>
                    <a:pt x="1540" y="1111"/>
                  </a:cubicBezTo>
                  <a:cubicBezTo>
                    <a:pt x="1" y="2515"/>
                    <a:pt x="4075" y="9712"/>
                    <a:pt x="6655" y="14918"/>
                  </a:cubicBezTo>
                  <a:cubicBezTo>
                    <a:pt x="9281" y="20124"/>
                    <a:pt x="12042" y="32256"/>
                    <a:pt x="14803" y="39137"/>
                  </a:cubicBezTo>
                  <a:cubicBezTo>
                    <a:pt x="17610" y="46063"/>
                    <a:pt x="28746" y="66796"/>
                    <a:pt x="32323" y="72591"/>
                  </a:cubicBezTo>
                  <a:cubicBezTo>
                    <a:pt x="35854" y="78340"/>
                    <a:pt x="38072" y="85266"/>
                    <a:pt x="39475" y="88933"/>
                  </a:cubicBezTo>
                  <a:cubicBezTo>
                    <a:pt x="40924" y="92554"/>
                    <a:pt x="38253" y="97353"/>
                    <a:pt x="40335" y="99390"/>
                  </a:cubicBezTo>
                  <a:cubicBezTo>
                    <a:pt x="41229" y="100264"/>
                    <a:pt x="42151" y="100609"/>
                    <a:pt x="43017" y="100609"/>
                  </a:cubicBezTo>
                  <a:cubicBezTo>
                    <a:pt x="44082" y="100609"/>
                    <a:pt x="45064" y="100089"/>
                    <a:pt x="45813" y="99390"/>
                  </a:cubicBezTo>
                  <a:cubicBezTo>
                    <a:pt x="47171" y="98123"/>
                    <a:pt x="50747" y="98439"/>
                    <a:pt x="51788" y="97444"/>
                  </a:cubicBezTo>
                  <a:cubicBezTo>
                    <a:pt x="52784" y="96448"/>
                    <a:pt x="50204" y="91785"/>
                    <a:pt x="48529" y="90155"/>
                  </a:cubicBezTo>
                  <a:cubicBezTo>
                    <a:pt x="46854" y="88571"/>
                    <a:pt x="47578" y="85085"/>
                    <a:pt x="48212" y="82188"/>
                  </a:cubicBezTo>
                  <a:cubicBezTo>
                    <a:pt x="48846" y="79336"/>
                    <a:pt x="46265" y="78838"/>
                    <a:pt x="43413" y="76031"/>
                  </a:cubicBezTo>
                  <a:cubicBezTo>
                    <a:pt x="40516" y="73270"/>
                    <a:pt x="33500" y="54347"/>
                    <a:pt x="29516" y="47240"/>
                  </a:cubicBezTo>
                  <a:cubicBezTo>
                    <a:pt x="25532" y="40088"/>
                    <a:pt x="21956" y="22071"/>
                    <a:pt x="20779" y="17680"/>
                  </a:cubicBezTo>
                  <a:cubicBezTo>
                    <a:pt x="19557" y="13334"/>
                    <a:pt x="20824" y="2831"/>
                    <a:pt x="18606" y="659"/>
                  </a:cubicBezTo>
                  <a:cubicBezTo>
                    <a:pt x="18112" y="185"/>
                    <a:pt x="17553" y="0"/>
                    <a:pt x="16942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2"/>
            <p:cNvSpPr/>
            <p:nvPr/>
          </p:nvSpPr>
          <p:spPr>
            <a:xfrm>
              <a:off x="2789675" y="1910350"/>
              <a:ext cx="437475" cy="399725"/>
            </a:xfrm>
            <a:custGeom>
              <a:rect b="b" l="l" r="r" t="t"/>
              <a:pathLst>
                <a:path extrusionOk="0" h="15989" w="17499">
                  <a:moveTo>
                    <a:pt x="5365" y="1"/>
                  </a:moveTo>
                  <a:cubicBezTo>
                    <a:pt x="3891" y="1"/>
                    <a:pt x="1" y="1170"/>
                    <a:pt x="297" y="2735"/>
                  </a:cubicBezTo>
                  <a:cubicBezTo>
                    <a:pt x="568" y="4364"/>
                    <a:pt x="1700" y="6266"/>
                    <a:pt x="2922" y="7805"/>
                  </a:cubicBezTo>
                  <a:cubicBezTo>
                    <a:pt x="4235" y="9344"/>
                    <a:pt x="6725" y="10023"/>
                    <a:pt x="7902" y="11381"/>
                  </a:cubicBezTo>
                  <a:cubicBezTo>
                    <a:pt x="9170" y="12694"/>
                    <a:pt x="9577" y="14278"/>
                    <a:pt x="10618" y="15184"/>
                  </a:cubicBezTo>
                  <a:cubicBezTo>
                    <a:pt x="11208" y="15626"/>
                    <a:pt x="12131" y="15988"/>
                    <a:pt x="12960" y="15988"/>
                  </a:cubicBezTo>
                  <a:cubicBezTo>
                    <a:pt x="13659" y="15988"/>
                    <a:pt x="14291" y="15731"/>
                    <a:pt x="14602" y="15048"/>
                  </a:cubicBezTo>
                  <a:cubicBezTo>
                    <a:pt x="15281" y="13644"/>
                    <a:pt x="17499" y="12151"/>
                    <a:pt x="16413" y="10747"/>
                  </a:cubicBezTo>
                  <a:cubicBezTo>
                    <a:pt x="15326" y="9344"/>
                    <a:pt x="10075" y="8439"/>
                    <a:pt x="8536" y="6356"/>
                  </a:cubicBezTo>
                  <a:cubicBezTo>
                    <a:pt x="7087" y="4229"/>
                    <a:pt x="6861" y="154"/>
                    <a:pt x="5639" y="19"/>
                  </a:cubicBezTo>
                  <a:cubicBezTo>
                    <a:pt x="5561" y="7"/>
                    <a:pt x="5469" y="1"/>
                    <a:pt x="5365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2"/>
            <p:cNvSpPr/>
            <p:nvPr/>
          </p:nvSpPr>
          <p:spPr>
            <a:xfrm>
              <a:off x="2663550" y="1581375"/>
              <a:ext cx="248325" cy="347075"/>
            </a:xfrm>
            <a:custGeom>
              <a:rect b="b" l="l" r="r" t="t"/>
              <a:pathLst>
                <a:path extrusionOk="0" h="13883" w="9933">
                  <a:moveTo>
                    <a:pt x="4080" y="1"/>
                  </a:moveTo>
                  <a:cubicBezTo>
                    <a:pt x="3045" y="1"/>
                    <a:pt x="1656" y="451"/>
                    <a:pt x="951" y="819"/>
                  </a:cubicBezTo>
                  <a:cubicBezTo>
                    <a:pt x="0" y="1408"/>
                    <a:pt x="1087" y="5527"/>
                    <a:pt x="1992" y="6885"/>
                  </a:cubicBezTo>
                  <a:cubicBezTo>
                    <a:pt x="2852" y="8198"/>
                    <a:pt x="2082" y="11819"/>
                    <a:pt x="3440" y="13087"/>
                  </a:cubicBezTo>
                  <a:cubicBezTo>
                    <a:pt x="4021" y="13654"/>
                    <a:pt x="4835" y="13883"/>
                    <a:pt x="5689" y="13883"/>
                  </a:cubicBezTo>
                  <a:cubicBezTo>
                    <a:pt x="7699" y="13883"/>
                    <a:pt x="9932" y="12615"/>
                    <a:pt x="9869" y="11503"/>
                  </a:cubicBezTo>
                  <a:cubicBezTo>
                    <a:pt x="9869" y="9873"/>
                    <a:pt x="6926" y="6885"/>
                    <a:pt x="6021" y="6025"/>
                  </a:cubicBezTo>
                  <a:cubicBezTo>
                    <a:pt x="5115" y="5165"/>
                    <a:pt x="5885" y="1181"/>
                    <a:pt x="5206" y="366"/>
                  </a:cubicBezTo>
                  <a:cubicBezTo>
                    <a:pt x="4987" y="103"/>
                    <a:pt x="4574" y="1"/>
                    <a:pt x="4080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32"/>
            <p:cNvSpPr/>
            <p:nvPr/>
          </p:nvSpPr>
          <p:spPr>
            <a:xfrm>
              <a:off x="2595400" y="1377875"/>
              <a:ext cx="187000" cy="204750"/>
            </a:xfrm>
            <a:custGeom>
              <a:rect b="b" l="l" r="r" t="t"/>
              <a:pathLst>
                <a:path extrusionOk="0" h="8190" w="7480">
                  <a:moveTo>
                    <a:pt x="2067" y="0"/>
                  </a:moveTo>
                  <a:cubicBezTo>
                    <a:pt x="962" y="0"/>
                    <a:pt x="1" y="1065"/>
                    <a:pt x="870" y="2350"/>
                  </a:cubicBezTo>
                  <a:cubicBezTo>
                    <a:pt x="1866" y="3889"/>
                    <a:pt x="2545" y="5926"/>
                    <a:pt x="2545" y="7148"/>
                  </a:cubicBezTo>
                  <a:cubicBezTo>
                    <a:pt x="2516" y="7949"/>
                    <a:pt x="3012" y="8190"/>
                    <a:pt x="3621" y="8190"/>
                  </a:cubicBezTo>
                  <a:cubicBezTo>
                    <a:pt x="3975" y="8190"/>
                    <a:pt x="4368" y="8108"/>
                    <a:pt x="4718" y="8008"/>
                  </a:cubicBezTo>
                  <a:cubicBezTo>
                    <a:pt x="5850" y="7646"/>
                    <a:pt x="7479" y="7148"/>
                    <a:pt x="5895" y="5247"/>
                  </a:cubicBezTo>
                  <a:cubicBezTo>
                    <a:pt x="4310" y="3300"/>
                    <a:pt x="4039" y="720"/>
                    <a:pt x="2726" y="132"/>
                  </a:cubicBezTo>
                  <a:cubicBezTo>
                    <a:pt x="2509" y="42"/>
                    <a:pt x="2285" y="0"/>
                    <a:pt x="206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32"/>
            <p:cNvSpPr/>
            <p:nvPr/>
          </p:nvSpPr>
          <p:spPr>
            <a:xfrm>
              <a:off x="2956650" y="1560250"/>
              <a:ext cx="401800" cy="611650"/>
            </a:xfrm>
            <a:custGeom>
              <a:rect b="b" l="l" r="r" t="t"/>
              <a:pathLst>
                <a:path extrusionOk="0" h="24466" w="16072">
                  <a:moveTo>
                    <a:pt x="4236" y="0"/>
                  </a:moveTo>
                  <a:cubicBezTo>
                    <a:pt x="2870" y="0"/>
                    <a:pt x="1510" y="388"/>
                    <a:pt x="997" y="1347"/>
                  </a:cubicBezTo>
                  <a:cubicBezTo>
                    <a:pt x="1" y="3249"/>
                    <a:pt x="2491" y="5919"/>
                    <a:pt x="3486" y="7277"/>
                  </a:cubicBezTo>
                  <a:cubicBezTo>
                    <a:pt x="4528" y="8636"/>
                    <a:pt x="6519" y="12800"/>
                    <a:pt x="7063" y="14973"/>
                  </a:cubicBezTo>
                  <a:cubicBezTo>
                    <a:pt x="7651" y="17056"/>
                    <a:pt x="6565" y="21899"/>
                    <a:pt x="8647" y="23801"/>
                  </a:cubicBezTo>
                  <a:cubicBezTo>
                    <a:pt x="9159" y="24248"/>
                    <a:pt x="9771" y="24465"/>
                    <a:pt x="10375" y="24465"/>
                  </a:cubicBezTo>
                  <a:cubicBezTo>
                    <a:pt x="11053" y="24465"/>
                    <a:pt x="11720" y="24192"/>
                    <a:pt x="12223" y="23665"/>
                  </a:cubicBezTo>
                  <a:cubicBezTo>
                    <a:pt x="13219" y="22714"/>
                    <a:pt x="12993" y="22171"/>
                    <a:pt x="13808" y="22035"/>
                  </a:cubicBezTo>
                  <a:cubicBezTo>
                    <a:pt x="14577" y="21899"/>
                    <a:pt x="16071" y="21628"/>
                    <a:pt x="15619" y="20405"/>
                  </a:cubicBezTo>
                  <a:cubicBezTo>
                    <a:pt x="15121" y="19138"/>
                    <a:pt x="9960" y="14747"/>
                    <a:pt x="8783" y="11669"/>
                  </a:cubicBezTo>
                  <a:cubicBezTo>
                    <a:pt x="7561" y="8636"/>
                    <a:pt x="8557" y="2298"/>
                    <a:pt x="7561" y="1030"/>
                  </a:cubicBezTo>
                  <a:cubicBezTo>
                    <a:pt x="7056" y="410"/>
                    <a:pt x="5642" y="0"/>
                    <a:pt x="4236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32"/>
            <p:cNvSpPr/>
            <p:nvPr/>
          </p:nvSpPr>
          <p:spPr>
            <a:xfrm>
              <a:off x="2911775" y="1234850"/>
              <a:ext cx="185575" cy="321900"/>
            </a:xfrm>
            <a:custGeom>
              <a:rect b="b" l="l" r="r" t="t"/>
              <a:pathLst>
                <a:path extrusionOk="0" h="12876" w="7423">
                  <a:moveTo>
                    <a:pt x="1693" y="1"/>
                  </a:moveTo>
                  <a:cubicBezTo>
                    <a:pt x="784" y="1"/>
                    <a:pt x="0" y="518"/>
                    <a:pt x="257" y="1914"/>
                  </a:cubicBezTo>
                  <a:cubicBezTo>
                    <a:pt x="664" y="4087"/>
                    <a:pt x="1660" y="5626"/>
                    <a:pt x="1660" y="6984"/>
                  </a:cubicBezTo>
                  <a:cubicBezTo>
                    <a:pt x="1660" y="8342"/>
                    <a:pt x="981" y="12688"/>
                    <a:pt x="4557" y="12869"/>
                  </a:cubicBezTo>
                  <a:cubicBezTo>
                    <a:pt x="4616" y="12873"/>
                    <a:pt x="4673" y="12875"/>
                    <a:pt x="4730" y="12875"/>
                  </a:cubicBezTo>
                  <a:cubicBezTo>
                    <a:pt x="6600" y="12875"/>
                    <a:pt x="7422" y="10743"/>
                    <a:pt x="6368" y="9293"/>
                  </a:cubicBezTo>
                  <a:cubicBezTo>
                    <a:pt x="5281" y="7890"/>
                    <a:pt x="3878" y="5626"/>
                    <a:pt x="3878" y="4042"/>
                  </a:cubicBezTo>
                  <a:cubicBezTo>
                    <a:pt x="3878" y="2457"/>
                    <a:pt x="4512" y="1280"/>
                    <a:pt x="3244" y="466"/>
                  </a:cubicBezTo>
                  <a:cubicBezTo>
                    <a:pt x="2808" y="180"/>
                    <a:pt x="2229" y="1"/>
                    <a:pt x="1693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2"/>
            <p:cNvSpPr/>
            <p:nvPr/>
          </p:nvSpPr>
          <p:spPr>
            <a:xfrm>
              <a:off x="2859325" y="953725"/>
              <a:ext cx="151975" cy="280475"/>
            </a:xfrm>
            <a:custGeom>
              <a:rect b="b" l="l" r="r" t="t"/>
              <a:pathLst>
                <a:path extrusionOk="0" h="11219" w="6079">
                  <a:moveTo>
                    <a:pt x="1593" y="1"/>
                  </a:moveTo>
                  <a:cubicBezTo>
                    <a:pt x="1457" y="1"/>
                    <a:pt x="1317" y="38"/>
                    <a:pt x="1178" y="122"/>
                  </a:cubicBezTo>
                  <a:cubicBezTo>
                    <a:pt x="272" y="710"/>
                    <a:pt x="1" y="1525"/>
                    <a:pt x="634" y="2838"/>
                  </a:cubicBezTo>
                  <a:cubicBezTo>
                    <a:pt x="1313" y="4105"/>
                    <a:pt x="1857" y="5237"/>
                    <a:pt x="1676" y="6686"/>
                  </a:cubicBezTo>
                  <a:cubicBezTo>
                    <a:pt x="1494" y="8044"/>
                    <a:pt x="815" y="11032"/>
                    <a:pt x="3486" y="11213"/>
                  </a:cubicBezTo>
                  <a:cubicBezTo>
                    <a:pt x="3533" y="11217"/>
                    <a:pt x="3579" y="11219"/>
                    <a:pt x="3625" y="11219"/>
                  </a:cubicBezTo>
                  <a:cubicBezTo>
                    <a:pt x="5130" y="11219"/>
                    <a:pt x="6079" y="9082"/>
                    <a:pt x="4980" y="7501"/>
                  </a:cubicBezTo>
                  <a:cubicBezTo>
                    <a:pt x="3894" y="5826"/>
                    <a:pt x="2988" y="2883"/>
                    <a:pt x="2988" y="1933"/>
                  </a:cubicBezTo>
                  <a:cubicBezTo>
                    <a:pt x="2988" y="1128"/>
                    <a:pt x="2341" y="1"/>
                    <a:pt x="1593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32"/>
            <p:cNvSpPr/>
            <p:nvPr/>
          </p:nvSpPr>
          <p:spPr>
            <a:xfrm>
              <a:off x="2822000" y="786425"/>
              <a:ext cx="105250" cy="171000"/>
            </a:xfrm>
            <a:custGeom>
              <a:rect b="b" l="l" r="r" t="t"/>
              <a:pathLst>
                <a:path extrusionOk="0" h="6840" w="4210">
                  <a:moveTo>
                    <a:pt x="1559" y="1"/>
                  </a:moveTo>
                  <a:cubicBezTo>
                    <a:pt x="770" y="1"/>
                    <a:pt x="1" y="986"/>
                    <a:pt x="407" y="2242"/>
                  </a:cubicBezTo>
                  <a:cubicBezTo>
                    <a:pt x="905" y="3781"/>
                    <a:pt x="1177" y="4460"/>
                    <a:pt x="905" y="5275"/>
                  </a:cubicBezTo>
                  <a:cubicBezTo>
                    <a:pt x="659" y="6094"/>
                    <a:pt x="1192" y="6839"/>
                    <a:pt x="2336" y="6839"/>
                  </a:cubicBezTo>
                  <a:cubicBezTo>
                    <a:pt x="2456" y="6839"/>
                    <a:pt x="2583" y="6831"/>
                    <a:pt x="2716" y="6814"/>
                  </a:cubicBezTo>
                  <a:cubicBezTo>
                    <a:pt x="3666" y="6678"/>
                    <a:pt x="4210" y="5048"/>
                    <a:pt x="3395" y="4098"/>
                  </a:cubicBezTo>
                  <a:cubicBezTo>
                    <a:pt x="2625" y="3147"/>
                    <a:pt x="2987" y="748"/>
                    <a:pt x="2082" y="159"/>
                  </a:cubicBezTo>
                  <a:cubicBezTo>
                    <a:pt x="1916" y="51"/>
                    <a:pt x="1737" y="1"/>
                    <a:pt x="1559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32"/>
            <p:cNvSpPr/>
            <p:nvPr/>
          </p:nvSpPr>
          <p:spPr>
            <a:xfrm>
              <a:off x="3018900" y="677900"/>
              <a:ext cx="108675" cy="177550"/>
            </a:xfrm>
            <a:custGeom>
              <a:rect b="b" l="l" r="r" t="t"/>
              <a:pathLst>
                <a:path extrusionOk="0" h="7102" w="4347">
                  <a:moveTo>
                    <a:pt x="1391" y="0"/>
                  </a:moveTo>
                  <a:cubicBezTo>
                    <a:pt x="1326" y="0"/>
                    <a:pt x="1256" y="20"/>
                    <a:pt x="1178" y="64"/>
                  </a:cubicBezTo>
                  <a:cubicBezTo>
                    <a:pt x="1" y="743"/>
                    <a:pt x="1404" y="3414"/>
                    <a:pt x="1313" y="4727"/>
                  </a:cubicBezTo>
                  <a:cubicBezTo>
                    <a:pt x="1178" y="5994"/>
                    <a:pt x="1404" y="6990"/>
                    <a:pt x="2219" y="7081"/>
                  </a:cubicBezTo>
                  <a:cubicBezTo>
                    <a:pt x="2298" y="7095"/>
                    <a:pt x="2379" y="7101"/>
                    <a:pt x="2462" y="7101"/>
                  </a:cubicBezTo>
                  <a:cubicBezTo>
                    <a:pt x="3177" y="7101"/>
                    <a:pt x="3962" y="6589"/>
                    <a:pt x="4165" y="5858"/>
                  </a:cubicBezTo>
                  <a:cubicBezTo>
                    <a:pt x="4346" y="4998"/>
                    <a:pt x="3577" y="3640"/>
                    <a:pt x="2762" y="2644"/>
                  </a:cubicBezTo>
                  <a:cubicBezTo>
                    <a:pt x="2066" y="1785"/>
                    <a:pt x="1999" y="0"/>
                    <a:pt x="1391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2"/>
            <p:cNvSpPr/>
            <p:nvPr/>
          </p:nvSpPr>
          <p:spPr>
            <a:xfrm>
              <a:off x="3051725" y="859525"/>
              <a:ext cx="193550" cy="294725"/>
            </a:xfrm>
            <a:custGeom>
              <a:rect b="b" l="l" r="r" t="t"/>
              <a:pathLst>
                <a:path extrusionOk="0" h="11789" w="7742">
                  <a:moveTo>
                    <a:pt x="2556" y="0"/>
                  </a:moveTo>
                  <a:cubicBezTo>
                    <a:pt x="2358" y="0"/>
                    <a:pt x="2153" y="68"/>
                    <a:pt x="1947" y="223"/>
                  </a:cubicBezTo>
                  <a:cubicBezTo>
                    <a:pt x="0" y="1626"/>
                    <a:pt x="1721" y="4795"/>
                    <a:pt x="2354" y="6199"/>
                  </a:cubicBezTo>
                  <a:cubicBezTo>
                    <a:pt x="2988" y="7692"/>
                    <a:pt x="2173" y="9503"/>
                    <a:pt x="2581" y="11042"/>
                  </a:cubicBezTo>
                  <a:cubicBezTo>
                    <a:pt x="2727" y="11579"/>
                    <a:pt x="3229" y="11788"/>
                    <a:pt x="3849" y="11788"/>
                  </a:cubicBezTo>
                  <a:cubicBezTo>
                    <a:pt x="4955" y="11788"/>
                    <a:pt x="6433" y="11121"/>
                    <a:pt x="6926" y="10454"/>
                  </a:cubicBezTo>
                  <a:cubicBezTo>
                    <a:pt x="7741" y="9458"/>
                    <a:pt x="6655" y="7104"/>
                    <a:pt x="5749" y="5746"/>
                  </a:cubicBezTo>
                  <a:cubicBezTo>
                    <a:pt x="4844" y="4388"/>
                    <a:pt x="4618" y="3663"/>
                    <a:pt x="4346" y="2305"/>
                  </a:cubicBezTo>
                  <a:cubicBezTo>
                    <a:pt x="4126" y="1242"/>
                    <a:pt x="3401" y="0"/>
                    <a:pt x="2556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2"/>
            <p:cNvSpPr/>
            <p:nvPr/>
          </p:nvSpPr>
          <p:spPr>
            <a:xfrm>
              <a:off x="3100375" y="1140125"/>
              <a:ext cx="228650" cy="370550"/>
            </a:xfrm>
            <a:custGeom>
              <a:rect b="b" l="l" r="r" t="t"/>
              <a:pathLst>
                <a:path extrusionOk="0" h="14822" w="9146">
                  <a:moveTo>
                    <a:pt x="4675" y="1"/>
                  </a:moveTo>
                  <a:cubicBezTo>
                    <a:pt x="4213" y="1"/>
                    <a:pt x="3696" y="238"/>
                    <a:pt x="3170" y="407"/>
                  </a:cubicBezTo>
                  <a:cubicBezTo>
                    <a:pt x="1" y="1493"/>
                    <a:pt x="1585" y="4572"/>
                    <a:pt x="2445" y="6246"/>
                  </a:cubicBezTo>
                  <a:cubicBezTo>
                    <a:pt x="3351" y="7967"/>
                    <a:pt x="3260" y="9868"/>
                    <a:pt x="3124" y="11226"/>
                  </a:cubicBezTo>
                  <a:cubicBezTo>
                    <a:pt x="3079" y="12584"/>
                    <a:pt x="2943" y="13942"/>
                    <a:pt x="4528" y="14531"/>
                  </a:cubicBezTo>
                  <a:cubicBezTo>
                    <a:pt x="5080" y="14720"/>
                    <a:pt x="5681" y="14821"/>
                    <a:pt x="6252" y="14821"/>
                  </a:cubicBezTo>
                  <a:cubicBezTo>
                    <a:pt x="7319" y="14821"/>
                    <a:pt x="8278" y="14467"/>
                    <a:pt x="8602" y="13671"/>
                  </a:cubicBezTo>
                  <a:cubicBezTo>
                    <a:pt x="9145" y="12403"/>
                    <a:pt x="6655" y="8555"/>
                    <a:pt x="5841" y="6744"/>
                  </a:cubicBezTo>
                  <a:cubicBezTo>
                    <a:pt x="5071" y="4934"/>
                    <a:pt x="6565" y="3440"/>
                    <a:pt x="5976" y="1403"/>
                  </a:cubicBezTo>
                  <a:cubicBezTo>
                    <a:pt x="5662" y="314"/>
                    <a:pt x="5205" y="1"/>
                    <a:pt x="4675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2"/>
            <p:cNvSpPr/>
            <p:nvPr/>
          </p:nvSpPr>
          <p:spPr>
            <a:xfrm>
              <a:off x="3179600" y="1505525"/>
              <a:ext cx="316900" cy="569275"/>
            </a:xfrm>
            <a:custGeom>
              <a:rect b="b" l="l" r="r" t="t"/>
              <a:pathLst>
                <a:path extrusionOk="0" h="22771" w="12676">
                  <a:moveTo>
                    <a:pt x="4901" y="1"/>
                  </a:moveTo>
                  <a:cubicBezTo>
                    <a:pt x="4447" y="1"/>
                    <a:pt x="3906" y="107"/>
                    <a:pt x="3305" y="141"/>
                  </a:cubicBezTo>
                  <a:cubicBezTo>
                    <a:pt x="1042" y="232"/>
                    <a:pt x="1" y="594"/>
                    <a:pt x="363" y="2359"/>
                  </a:cubicBezTo>
                  <a:cubicBezTo>
                    <a:pt x="634" y="4079"/>
                    <a:pt x="2853" y="9557"/>
                    <a:pt x="4030" y="11504"/>
                  </a:cubicBezTo>
                  <a:cubicBezTo>
                    <a:pt x="5207" y="13405"/>
                    <a:pt x="5297" y="18882"/>
                    <a:pt x="6293" y="21282"/>
                  </a:cubicBezTo>
                  <a:cubicBezTo>
                    <a:pt x="6764" y="22388"/>
                    <a:pt x="7235" y="22771"/>
                    <a:pt x="7723" y="22771"/>
                  </a:cubicBezTo>
                  <a:cubicBezTo>
                    <a:pt x="8313" y="22771"/>
                    <a:pt x="8928" y="22210"/>
                    <a:pt x="9598" y="21689"/>
                  </a:cubicBezTo>
                  <a:cubicBezTo>
                    <a:pt x="10775" y="20738"/>
                    <a:pt x="12676" y="21282"/>
                    <a:pt x="12450" y="19924"/>
                  </a:cubicBezTo>
                  <a:cubicBezTo>
                    <a:pt x="12223" y="18566"/>
                    <a:pt x="9190" y="15125"/>
                    <a:pt x="7380" y="11956"/>
                  </a:cubicBezTo>
                  <a:cubicBezTo>
                    <a:pt x="5614" y="8787"/>
                    <a:pt x="6519" y="3853"/>
                    <a:pt x="6293" y="1635"/>
                  </a:cubicBezTo>
                  <a:cubicBezTo>
                    <a:pt x="6152" y="285"/>
                    <a:pt x="5645" y="1"/>
                    <a:pt x="490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32"/>
            <p:cNvSpPr/>
            <p:nvPr/>
          </p:nvSpPr>
          <p:spPr>
            <a:xfrm>
              <a:off x="3431975" y="1534650"/>
              <a:ext cx="175075" cy="521100"/>
            </a:xfrm>
            <a:custGeom>
              <a:rect b="b" l="l" r="r" t="t"/>
              <a:pathLst>
                <a:path extrusionOk="0" h="20844" w="7003">
                  <a:moveTo>
                    <a:pt x="2187" y="0"/>
                  </a:moveTo>
                  <a:cubicBezTo>
                    <a:pt x="1630" y="0"/>
                    <a:pt x="1110" y="142"/>
                    <a:pt x="770" y="425"/>
                  </a:cubicBezTo>
                  <a:cubicBezTo>
                    <a:pt x="1" y="1104"/>
                    <a:pt x="182" y="2824"/>
                    <a:pt x="499" y="4001"/>
                  </a:cubicBezTo>
                  <a:cubicBezTo>
                    <a:pt x="770" y="5133"/>
                    <a:pt x="1313" y="6083"/>
                    <a:pt x="1313" y="8528"/>
                  </a:cubicBezTo>
                  <a:cubicBezTo>
                    <a:pt x="1313" y="10882"/>
                    <a:pt x="1042" y="16088"/>
                    <a:pt x="997" y="17627"/>
                  </a:cubicBezTo>
                  <a:cubicBezTo>
                    <a:pt x="861" y="19211"/>
                    <a:pt x="951" y="20750"/>
                    <a:pt x="3939" y="20841"/>
                  </a:cubicBezTo>
                  <a:cubicBezTo>
                    <a:pt x="3971" y="20843"/>
                    <a:pt x="4003" y="20844"/>
                    <a:pt x="4035" y="20844"/>
                  </a:cubicBezTo>
                  <a:cubicBezTo>
                    <a:pt x="5458" y="20844"/>
                    <a:pt x="7002" y="18889"/>
                    <a:pt x="6338" y="16631"/>
                  </a:cubicBezTo>
                  <a:cubicBezTo>
                    <a:pt x="5659" y="14277"/>
                    <a:pt x="4528" y="10746"/>
                    <a:pt x="4754" y="8618"/>
                  </a:cubicBezTo>
                  <a:cubicBezTo>
                    <a:pt x="4980" y="6536"/>
                    <a:pt x="5252" y="1783"/>
                    <a:pt x="4346" y="832"/>
                  </a:cubicBezTo>
                  <a:cubicBezTo>
                    <a:pt x="3818" y="278"/>
                    <a:pt x="2967" y="0"/>
                    <a:pt x="218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32"/>
            <p:cNvSpPr/>
            <p:nvPr/>
          </p:nvSpPr>
          <p:spPr>
            <a:xfrm>
              <a:off x="3333175" y="1144375"/>
              <a:ext cx="207475" cy="385525"/>
            </a:xfrm>
            <a:custGeom>
              <a:rect b="b" l="l" r="r" t="t"/>
              <a:pathLst>
                <a:path extrusionOk="0" h="15421" w="8299">
                  <a:moveTo>
                    <a:pt x="2525" y="0"/>
                  </a:moveTo>
                  <a:cubicBezTo>
                    <a:pt x="1440" y="0"/>
                    <a:pt x="1" y="548"/>
                    <a:pt x="105" y="1866"/>
                  </a:cubicBezTo>
                  <a:cubicBezTo>
                    <a:pt x="195" y="3632"/>
                    <a:pt x="2187" y="6574"/>
                    <a:pt x="2187" y="8068"/>
                  </a:cubicBezTo>
                  <a:cubicBezTo>
                    <a:pt x="2187" y="9517"/>
                    <a:pt x="2097" y="11916"/>
                    <a:pt x="2414" y="13455"/>
                  </a:cubicBezTo>
                  <a:cubicBezTo>
                    <a:pt x="2742" y="14811"/>
                    <a:pt x="3891" y="15421"/>
                    <a:pt x="5284" y="15421"/>
                  </a:cubicBezTo>
                  <a:cubicBezTo>
                    <a:pt x="5426" y="15421"/>
                    <a:pt x="5571" y="15414"/>
                    <a:pt x="5718" y="15402"/>
                  </a:cubicBezTo>
                  <a:cubicBezTo>
                    <a:pt x="7212" y="15311"/>
                    <a:pt x="8298" y="13365"/>
                    <a:pt x="6986" y="11690"/>
                  </a:cubicBezTo>
                  <a:cubicBezTo>
                    <a:pt x="5718" y="9924"/>
                    <a:pt x="4632" y="8114"/>
                    <a:pt x="4405" y="6574"/>
                  </a:cubicBezTo>
                  <a:cubicBezTo>
                    <a:pt x="4179" y="5081"/>
                    <a:pt x="4270" y="554"/>
                    <a:pt x="3364" y="146"/>
                  </a:cubicBezTo>
                  <a:cubicBezTo>
                    <a:pt x="3153" y="51"/>
                    <a:pt x="2855" y="0"/>
                    <a:pt x="2525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32"/>
            <p:cNvSpPr/>
            <p:nvPr/>
          </p:nvSpPr>
          <p:spPr>
            <a:xfrm>
              <a:off x="3298025" y="871500"/>
              <a:ext cx="139525" cy="270300"/>
            </a:xfrm>
            <a:custGeom>
              <a:rect b="b" l="l" r="r" t="t"/>
              <a:pathLst>
                <a:path extrusionOk="0" h="10812" w="5581">
                  <a:moveTo>
                    <a:pt x="1862" y="0"/>
                  </a:moveTo>
                  <a:cubicBezTo>
                    <a:pt x="841" y="0"/>
                    <a:pt x="1" y="386"/>
                    <a:pt x="243" y="1962"/>
                  </a:cubicBezTo>
                  <a:cubicBezTo>
                    <a:pt x="560" y="3682"/>
                    <a:pt x="1828" y="3592"/>
                    <a:pt x="1692" y="5810"/>
                  </a:cubicBezTo>
                  <a:cubicBezTo>
                    <a:pt x="1466" y="7983"/>
                    <a:pt x="1601" y="10473"/>
                    <a:pt x="3276" y="10790"/>
                  </a:cubicBezTo>
                  <a:cubicBezTo>
                    <a:pt x="3355" y="10804"/>
                    <a:pt x="3433" y="10811"/>
                    <a:pt x="3511" y="10811"/>
                  </a:cubicBezTo>
                  <a:cubicBezTo>
                    <a:pt x="4636" y="10811"/>
                    <a:pt x="5581" y="9321"/>
                    <a:pt x="4861" y="7711"/>
                  </a:cubicBezTo>
                  <a:cubicBezTo>
                    <a:pt x="4046" y="5946"/>
                    <a:pt x="3774" y="4950"/>
                    <a:pt x="3412" y="3592"/>
                  </a:cubicBezTo>
                  <a:cubicBezTo>
                    <a:pt x="3141" y="2234"/>
                    <a:pt x="3412" y="151"/>
                    <a:pt x="2235" y="16"/>
                  </a:cubicBezTo>
                  <a:cubicBezTo>
                    <a:pt x="2109" y="6"/>
                    <a:pt x="1984" y="0"/>
                    <a:pt x="1862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2"/>
            <p:cNvSpPr/>
            <p:nvPr/>
          </p:nvSpPr>
          <p:spPr>
            <a:xfrm>
              <a:off x="3270150" y="685675"/>
              <a:ext cx="118475" cy="179475"/>
            </a:xfrm>
            <a:custGeom>
              <a:rect b="b" l="l" r="r" t="t"/>
              <a:pathLst>
                <a:path extrusionOk="0" h="7179" w="4739">
                  <a:moveTo>
                    <a:pt x="1593" y="1"/>
                  </a:moveTo>
                  <a:cubicBezTo>
                    <a:pt x="1354" y="1"/>
                    <a:pt x="1106" y="81"/>
                    <a:pt x="906" y="251"/>
                  </a:cubicBezTo>
                  <a:cubicBezTo>
                    <a:pt x="317" y="704"/>
                    <a:pt x="0" y="1066"/>
                    <a:pt x="408" y="2469"/>
                  </a:cubicBezTo>
                  <a:cubicBezTo>
                    <a:pt x="815" y="3872"/>
                    <a:pt x="679" y="4551"/>
                    <a:pt x="634" y="5638"/>
                  </a:cubicBezTo>
                  <a:cubicBezTo>
                    <a:pt x="453" y="6724"/>
                    <a:pt x="860" y="7041"/>
                    <a:pt x="2173" y="7177"/>
                  </a:cubicBezTo>
                  <a:cubicBezTo>
                    <a:pt x="2195" y="7178"/>
                    <a:pt x="2217" y="7178"/>
                    <a:pt x="2239" y="7178"/>
                  </a:cubicBezTo>
                  <a:cubicBezTo>
                    <a:pt x="3360" y="7178"/>
                    <a:pt x="4739" y="6061"/>
                    <a:pt x="3984" y="4551"/>
                  </a:cubicBezTo>
                  <a:cubicBezTo>
                    <a:pt x="3169" y="3012"/>
                    <a:pt x="2490" y="1564"/>
                    <a:pt x="2490" y="839"/>
                  </a:cubicBezTo>
                  <a:cubicBezTo>
                    <a:pt x="2490" y="302"/>
                    <a:pt x="2057" y="1"/>
                    <a:pt x="1593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2"/>
            <p:cNvSpPr/>
            <p:nvPr/>
          </p:nvSpPr>
          <p:spPr>
            <a:xfrm>
              <a:off x="3504400" y="1009775"/>
              <a:ext cx="110950" cy="217875"/>
            </a:xfrm>
            <a:custGeom>
              <a:rect b="b" l="l" r="r" t="t"/>
              <a:pathLst>
                <a:path extrusionOk="0" h="8715" w="4438">
                  <a:moveTo>
                    <a:pt x="1750" y="1"/>
                  </a:moveTo>
                  <a:cubicBezTo>
                    <a:pt x="1385" y="1"/>
                    <a:pt x="981" y="159"/>
                    <a:pt x="680" y="460"/>
                  </a:cubicBezTo>
                  <a:cubicBezTo>
                    <a:pt x="1" y="1139"/>
                    <a:pt x="1042" y="2497"/>
                    <a:pt x="1042" y="3946"/>
                  </a:cubicBezTo>
                  <a:cubicBezTo>
                    <a:pt x="1042" y="5349"/>
                    <a:pt x="544" y="6526"/>
                    <a:pt x="816" y="7658"/>
                  </a:cubicBezTo>
                  <a:cubicBezTo>
                    <a:pt x="1051" y="8498"/>
                    <a:pt x="1311" y="8715"/>
                    <a:pt x="1893" y="8715"/>
                  </a:cubicBezTo>
                  <a:cubicBezTo>
                    <a:pt x="2095" y="8715"/>
                    <a:pt x="2335" y="8689"/>
                    <a:pt x="2626" y="8654"/>
                  </a:cubicBezTo>
                  <a:cubicBezTo>
                    <a:pt x="3713" y="8473"/>
                    <a:pt x="4437" y="6888"/>
                    <a:pt x="3713" y="5168"/>
                  </a:cubicBezTo>
                  <a:cubicBezTo>
                    <a:pt x="3034" y="3403"/>
                    <a:pt x="2808" y="1320"/>
                    <a:pt x="2626" y="596"/>
                  </a:cubicBezTo>
                  <a:cubicBezTo>
                    <a:pt x="2508" y="192"/>
                    <a:pt x="2153" y="1"/>
                    <a:pt x="1750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32"/>
            <p:cNvSpPr/>
            <p:nvPr/>
          </p:nvSpPr>
          <p:spPr>
            <a:xfrm>
              <a:off x="3534975" y="1233400"/>
              <a:ext cx="184475" cy="337900"/>
            </a:xfrm>
            <a:custGeom>
              <a:rect b="b" l="l" r="r" t="t"/>
              <a:pathLst>
                <a:path extrusionOk="0" h="13516" w="7379">
                  <a:moveTo>
                    <a:pt x="2447" y="0"/>
                  </a:moveTo>
                  <a:cubicBezTo>
                    <a:pt x="2141" y="0"/>
                    <a:pt x="1842" y="119"/>
                    <a:pt x="1585" y="388"/>
                  </a:cubicBezTo>
                  <a:cubicBezTo>
                    <a:pt x="0" y="1972"/>
                    <a:pt x="1811" y="4507"/>
                    <a:pt x="2264" y="5911"/>
                  </a:cubicBezTo>
                  <a:cubicBezTo>
                    <a:pt x="2762" y="7314"/>
                    <a:pt x="2897" y="8672"/>
                    <a:pt x="2490" y="10211"/>
                  </a:cubicBezTo>
                  <a:cubicBezTo>
                    <a:pt x="2083" y="11750"/>
                    <a:pt x="3441" y="13516"/>
                    <a:pt x="4753" y="13516"/>
                  </a:cubicBezTo>
                  <a:cubicBezTo>
                    <a:pt x="6066" y="13516"/>
                    <a:pt x="6564" y="13289"/>
                    <a:pt x="6972" y="11841"/>
                  </a:cubicBezTo>
                  <a:cubicBezTo>
                    <a:pt x="7379" y="10392"/>
                    <a:pt x="6021" y="8672"/>
                    <a:pt x="4980" y="7042"/>
                  </a:cubicBezTo>
                  <a:cubicBezTo>
                    <a:pt x="3984" y="5458"/>
                    <a:pt x="4572" y="4281"/>
                    <a:pt x="4482" y="2470"/>
                  </a:cubicBezTo>
                  <a:cubicBezTo>
                    <a:pt x="4380" y="1107"/>
                    <a:pt x="3379" y="0"/>
                    <a:pt x="244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32"/>
            <p:cNvSpPr/>
            <p:nvPr/>
          </p:nvSpPr>
          <p:spPr>
            <a:xfrm>
              <a:off x="3458550" y="854600"/>
              <a:ext cx="112650" cy="147450"/>
            </a:xfrm>
            <a:custGeom>
              <a:rect b="b" l="l" r="r" t="t"/>
              <a:pathLst>
                <a:path extrusionOk="0" h="5898" w="4506">
                  <a:moveTo>
                    <a:pt x="798" y="1"/>
                  </a:moveTo>
                  <a:cubicBezTo>
                    <a:pt x="380" y="1"/>
                    <a:pt x="0" y="270"/>
                    <a:pt x="69" y="918"/>
                  </a:cubicBezTo>
                  <a:cubicBezTo>
                    <a:pt x="160" y="2185"/>
                    <a:pt x="658" y="2457"/>
                    <a:pt x="567" y="3634"/>
                  </a:cubicBezTo>
                  <a:cubicBezTo>
                    <a:pt x="522" y="4721"/>
                    <a:pt x="930" y="5898"/>
                    <a:pt x="2559" y="5898"/>
                  </a:cubicBezTo>
                  <a:cubicBezTo>
                    <a:pt x="3872" y="5898"/>
                    <a:pt x="4506" y="4811"/>
                    <a:pt x="3736" y="3815"/>
                  </a:cubicBezTo>
                  <a:cubicBezTo>
                    <a:pt x="2921" y="2729"/>
                    <a:pt x="1925" y="1416"/>
                    <a:pt x="1744" y="646"/>
                  </a:cubicBezTo>
                  <a:cubicBezTo>
                    <a:pt x="1634" y="248"/>
                    <a:pt x="1198" y="1"/>
                    <a:pt x="798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2"/>
            <p:cNvSpPr/>
            <p:nvPr/>
          </p:nvSpPr>
          <p:spPr>
            <a:xfrm>
              <a:off x="3604000" y="1570350"/>
              <a:ext cx="141500" cy="472050"/>
            </a:xfrm>
            <a:custGeom>
              <a:rect b="b" l="l" r="r" t="t"/>
              <a:pathLst>
                <a:path extrusionOk="0" h="18882" w="5660">
                  <a:moveTo>
                    <a:pt x="2606" y="0"/>
                  </a:moveTo>
                  <a:cubicBezTo>
                    <a:pt x="2411" y="0"/>
                    <a:pt x="2206" y="13"/>
                    <a:pt x="1992" y="38"/>
                  </a:cubicBezTo>
                  <a:cubicBezTo>
                    <a:pt x="1" y="174"/>
                    <a:pt x="453" y="1622"/>
                    <a:pt x="453" y="3252"/>
                  </a:cubicBezTo>
                  <a:cubicBezTo>
                    <a:pt x="453" y="4882"/>
                    <a:pt x="1585" y="7417"/>
                    <a:pt x="1857" y="10133"/>
                  </a:cubicBezTo>
                  <a:cubicBezTo>
                    <a:pt x="2173" y="12849"/>
                    <a:pt x="182" y="16018"/>
                    <a:pt x="680" y="17829"/>
                  </a:cubicBezTo>
                  <a:cubicBezTo>
                    <a:pt x="906" y="18583"/>
                    <a:pt x="1533" y="18882"/>
                    <a:pt x="2247" y="18882"/>
                  </a:cubicBezTo>
                  <a:cubicBezTo>
                    <a:pt x="3246" y="18882"/>
                    <a:pt x="4414" y="18296"/>
                    <a:pt x="4890" y="17557"/>
                  </a:cubicBezTo>
                  <a:cubicBezTo>
                    <a:pt x="5659" y="16335"/>
                    <a:pt x="3984" y="11355"/>
                    <a:pt x="3984" y="9137"/>
                  </a:cubicBezTo>
                  <a:cubicBezTo>
                    <a:pt x="3984" y="6919"/>
                    <a:pt x="5116" y="3569"/>
                    <a:pt x="4890" y="1939"/>
                  </a:cubicBezTo>
                  <a:cubicBezTo>
                    <a:pt x="4694" y="530"/>
                    <a:pt x="3855" y="0"/>
                    <a:pt x="2606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2"/>
            <p:cNvSpPr/>
            <p:nvPr/>
          </p:nvSpPr>
          <p:spPr>
            <a:xfrm>
              <a:off x="3173950" y="2177550"/>
              <a:ext cx="209400" cy="173750"/>
            </a:xfrm>
            <a:custGeom>
              <a:rect b="b" l="l" r="r" t="t"/>
              <a:pathLst>
                <a:path extrusionOk="0" h="6950" w="8376">
                  <a:moveTo>
                    <a:pt x="4235" y="0"/>
                  </a:moveTo>
                  <a:cubicBezTo>
                    <a:pt x="4166" y="0"/>
                    <a:pt x="4097" y="5"/>
                    <a:pt x="4029" y="14"/>
                  </a:cubicBezTo>
                  <a:cubicBezTo>
                    <a:pt x="2716" y="240"/>
                    <a:pt x="0" y="2096"/>
                    <a:pt x="0" y="4179"/>
                  </a:cubicBezTo>
                  <a:cubicBezTo>
                    <a:pt x="0" y="5265"/>
                    <a:pt x="679" y="6623"/>
                    <a:pt x="3033" y="6895"/>
                  </a:cubicBezTo>
                  <a:cubicBezTo>
                    <a:pt x="3308" y="6933"/>
                    <a:pt x="3554" y="6950"/>
                    <a:pt x="3775" y="6950"/>
                  </a:cubicBezTo>
                  <a:cubicBezTo>
                    <a:pt x="5406" y="6950"/>
                    <a:pt x="5682" y="6010"/>
                    <a:pt x="6519" y="5492"/>
                  </a:cubicBezTo>
                  <a:cubicBezTo>
                    <a:pt x="7470" y="4948"/>
                    <a:pt x="8375" y="4179"/>
                    <a:pt x="7696" y="2821"/>
                  </a:cubicBezTo>
                  <a:cubicBezTo>
                    <a:pt x="7052" y="1533"/>
                    <a:pt x="5512" y="0"/>
                    <a:pt x="4235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32"/>
            <p:cNvSpPr/>
            <p:nvPr/>
          </p:nvSpPr>
          <p:spPr>
            <a:xfrm>
              <a:off x="3307500" y="2291900"/>
              <a:ext cx="255775" cy="165550"/>
            </a:xfrm>
            <a:custGeom>
              <a:rect b="b" l="l" r="r" t="t"/>
              <a:pathLst>
                <a:path extrusionOk="0" h="6622" w="10231">
                  <a:moveTo>
                    <a:pt x="4061" y="1"/>
                  </a:moveTo>
                  <a:cubicBezTo>
                    <a:pt x="3021" y="1"/>
                    <a:pt x="1986" y="676"/>
                    <a:pt x="1132" y="1325"/>
                  </a:cubicBezTo>
                  <a:cubicBezTo>
                    <a:pt x="0" y="2185"/>
                    <a:pt x="0" y="4222"/>
                    <a:pt x="634" y="5082"/>
                  </a:cubicBezTo>
                  <a:cubicBezTo>
                    <a:pt x="1630" y="6621"/>
                    <a:pt x="2716" y="6123"/>
                    <a:pt x="4165" y="6395"/>
                  </a:cubicBezTo>
                  <a:cubicBezTo>
                    <a:pt x="4350" y="6434"/>
                    <a:pt x="4563" y="6453"/>
                    <a:pt x="4796" y="6453"/>
                  </a:cubicBezTo>
                  <a:cubicBezTo>
                    <a:pt x="6446" y="6453"/>
                    <a:pt x="9081" y="5531"/>
                    <a:pt x="9597" y="4539"/>
                  </a:cubicBezTo>
                  <a:cubicBezTo>
                    <a:pt x="10231" y="3362"/>
                    <a:pt x="8782" y="3136"/>
                    <a:pt x="7153" y="2774"/>
                  </a:cubicBezTo>
                  <a:cubicBezTo>
                    <a:pt x="5613" y="2411"/>
                    <a:pt x="6428" y="872"/>
                    <a:pt x="5070" y="239"/>
                  </a:cubicBezTo>
                  <a:cubicBezTo>
                    <a:pt x="4737" y="72"/>
                    <a:pt x="4399" y="1"/>
                    <a:pt x="406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32"/>
            <p:cNvSpPr/>
            <p:nvPr/>
          </p:nvSpPr>
          <p:spPr>
            <a:xfrm>
              <a:off x="3369725" y="2059750"/>
              <a:ext cx="186775" cy="234275"/>
            </a:xfrm>
            <a:custGeom>
              <a:rect b="b" l="l" r="r" t="t"/>
              <a:pathLst>
                <a:path extrusionOk="0" h="9371" w="7471">
                  <a:moveTo>
                    <a:pt x="3400" y="0"/>
                  </a:moveTo>
                  <a:cubicBezTo>
                    <a:pt x="2466" y="0"/>
                    <a:pt x="1537" y="243"/>
                    <a:pt x="997" y="923"/>
                  </a:cubicBezTo>
                  <a:cubicBezTo>
                    <a:pt x="1" y="2236"/>
                    <a:pt x="1449" y="3549"/>
                    <a:pt x="1087" y="4817"/>
                  </a:cubicBezTo>
                  <a:cubicBezTo>
                    <a:pt x="680" y="6129"/>
                    <a:pt x="318" y="7668"/>
                    <a:pt x="1314" y="8529"/>
                  </a:cubicBezTo>
                  <a:cubicBezTo>
                    <a:pt x="2027" y="9112"/>
                    <a:pt x="2369" y="9371"/>
                    <a:pt x="3087" y="9371"/>
                  </a:cubicBezTo>
                  <a:cubicBezTo>
                    <a:pt x="3372" y="9371"/>
                    <a:pt x="3716" y="9330"/>
                    <a:pt x="4166" y="9253"/>
                  </a:cubicBezTo>
                  <a:cubicBezTo>
                    <a:pt x="6203" y="8845"/>
                    <a:pt x="7470" y="8438"/>
                    <a:pt x="7063" y="6808"/>
                  </a:cubicBezTo>
                  <a:cubicBezTo>
                    <a:pt x="6655" y="5179"/>
                    <a:pt x="5931" y="4500"/>
                    <a:pt x="6157" y="3594"/>
                  </a:cubicBezTo>
                  <a:cubicBezTo>
                    <a:pt x="6384" y="2644"/>
                    <a:pt x="6882" y="1059"/>
                    <a:pt x="5705" y="471"/>
                  </a:cubicBezTo>
                  <a:cubicBezTo>
                    <a:pt x="5138" y="209"/>
                    <a:pt x="4267" y="0"/>
                    <a:pt x="3400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32"/>
            <p:cNvSpPr/>
            <p:nvPr/>
          </p:nvSpPr>
          <p:spPr>
            <a:xfrm>
              <a:off x="3478375" y="2253725"/>
              <a:ext cx="208275" cy="123750"/>
            </a:xfrm>
            <a:custGeom>
              <a:rect b="b" l="l" r="r" t="t"/>
              <a:pathLst>
                <a:path extrusionOk="0" h="4950" w="8331">
                  <a:moveTo>
                    <a:pt x="4528" y="0"/>
                  </a:moveTo>
                  <a:cubicBezTo>
                    <a:pt x="2309" y="0"/>
                    <a:pt x="1449" y="905"/>
                    <a:pt x="725" y="1947"/>
                  </a:cubicBezTo>
                  <a:cubicBezTo>
                    <a:pt x="1" y="2897"/>
                    <a:pt x="227" y="3350"/>
                    <a:pt x="1223" y="3531"/>
                  </a:cubicBezTo>
                  <a:cubicBezTo>
                    <a:pt x="2247" y="3616"/>
                    <a:pt x="3111" y="4950"/>
                    <a:pt x="4648" y="4950"/>
                  </a:cubicBezTo>
                  <a:cubicBezTo>
                    <a:pt x="4741" y="4950"/>
                    <a:pt x="4837" y="4945"/>
                    <a:pt x="4935" y="4934"/>
                  </a:cubicBezTo>
                  <a:cubicBezTo>
                    <a:pt x="6610" y="4753"/>
                    <a:pt x="8330" y="3803"/>
                    <a:pt x="8240" y="2037"/>
                  </a:cubicBezTo>
                  <a:cubicBezTo>
                    <a:pt x="8194" y="317"/>
                    <a:pt x="6157" y="0"/>
                    <a:pt x="4528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2"/>
            <p:cNvSpPr/>
            <p:nvPr/>
          </p:nvSpPr>
          <p:spPr>
            <a:xfrm>
              <a:off x="3604000" y="2051500"/>
              <a:ext cx="224100" cy="192425"/>
            </a:xfrm>
            <a:custGeom>
              <a:rect b="b" l="l" r="r" t="t"/>
              <a:pathLst>
                <a:path extrusionOk="0" h="7697" w="8964">
                  <a:moveTo>
                    <a:pt x="3377" y="1"/>
                  </a:moveTo>
                  <a:cubicBezTo>
                    <a:pt x="2066" y="1"/>
                    <a:pt x="679" y="1142"/>
                    <a:pt x="363" y="2249"/>
                  </a:cubicBezTo>
                  <a:cubicBezTo>
                    <a:pt x="1" y="3562"/>
                    <a:pt x="1721" y="4830"/>
                    <a:pt x="1947" y="6414"/>
                  </a:cubicBezTo>
                  <a:cubicBezTo>
                    <a:pt x="2102" y="7407"/>
                    <a:pt x="2470" y="7655"/>
                    <a:pt x="2963" y="7655"/>
                  </a:cubicBezTo>
                  <a:cubicBezTo>
                    <a:pt x="3189" y="7655"/>
                    <a:pt x="3442" y="7603"/>
                    <a:pt x="3713" y="7546"/>
                  </a:cubicBezTo>
                  <a:cubicBezTo>
                    <a:pt x="3844" y="7524"/>
                    <a:pt x="3965" y="7515"/>
                    <a:pt x="4081" y="7515"/>
                  </a:cubicBezTo>
                  <a:cubicBezTo>
                    <a:pt x="4603" y="7515"/>
                    <a:pt x="5030" y="7696"/>
                    <a:pt x="5897" y="7696"/>
                  </a:cubicBezTo>
                  <a:cubicBezTo>
                    <a:pt x="6032" y="7696"/>
                    <a:pt x="6179" y="7692"/>
                    <a:pt x="6338" y="7682"/>
                  </a:cubicBezTo>
                  <a:cubicBezTo>
                    <a:pt x="7787" y="7636"/>
                    <a:pt x="8375" y="6640"/>
                    <a:pt x="8692" y="5101"/>
                  </a:cubicBezTo>
                  <a:cubicBezTo>
                    <a:pt x="8964" y="3607"/>
                    <a:pt x="7108" y="2702"/>
                    <a:pt x="6067" y="2114"/>
                  </a:cubicBezTo>
                  <a:cubicBezTo>
                    <a:pt x="5071" y="1434"/>
                    <a:pt x="5342" y="393"/>
                    <a:pt x="3939" y="76"/>
                  </a:cubicBezTo>
                  <a:cubicBezTo>
                    <a:pt x="3755" y="25"/>
                    <a:pt x="3567" y="1"/>
                    <a:pt x="3377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0" name="Google Shape;4280;p32"/>
          <p:cNvSpPr txBox="1"/>
          <p:nvPr>
            <p:ph idx="2" type="title"/>
          </p:nvPr>
        </p:nvSpPr>
        <p:spPr>
          <a:xfrm>
            <a:off x="720000" y="2283150"/>
            <a:ext cx="1628700" cy="5772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Motivation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4" name="Shape 4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5" name="Google Shape;4285;p33"/>
          <p:cNvSpPr txBox="1"/>
          <p:nvPr>
            <p:ph idx="2" type="title"/>
          </p:nvPr>
        </p:nvSpPr>
        <p:spPr>
          <a:xfrm>
            <a:off x="720000" y="2607191"/>
            <a:ext cx="2336400" cy="5772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Info</a:t>
            </a:r>
            <a:endParaRPr/>
          </a:p>
        </p:txBody>
      </p:sp>
      <p:sp>
        <p:nvSpPr>
          <p:cNvPr id="4286" name="Google Shape;4286;p33"/>
          <p:cNvSpPr txBox="1"/>
          <p:nvPr>
            <p:ph idx="1" type="subTitle"/>
          </p:nvPr>
        </p:nvSpPr>
        <p:spPr>
          <a:xfrm>
            <a:off x="720000" y="2961224"/>
            <a:ext cx="233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patient No.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study No.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label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image No.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4287" name="Google Shape;4287;p33"/>
          <p:cNvSpPr txBox="1"/>
          <p:nvPr>
            <p:ph idx="3" type="title"/>
          </p:nvPr>
        </p:nvSpPr>
        <p:spPr>
          <a:xfrm>
            <a:off x="3169050" y="1922207"/>
            <a:ext cx="2805900" cy="5772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Abnormality Label</a:t>
            </a:r>
            <a:endParaRPr/>
          </a:p>
        </p:txBody>
      </p:sp>
      <p:sp>
        <p:nvSpPr>
          <p:cNvPr id="4288" name="Google Shape;4288;p33"/>
          <p:cNvSpPr txBox="1"/>
          <p:nvPr>
            <p:ph idx="4" type="subTitle"/>
          </p:nvPr>
        </p:nvSpPr>
        <p:spPr>
          <a:xfrm>
            <a:off x="3403800" y="2254963"/>
            <a:ext cx="23364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image is labeled as either: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0:</a:t>
            </a:r>
            <a:r>
              <a:rPr lang="en"/>
              <a:t> </a:t>
            </a:r>
            <a:r>
              <a:rPr i="1" lang="en"/>
              <a:t>Normal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1:</a:t>
            </a:r>
            <a:r>
              <a:rPr lang="en"/>
              <a:t> </a:t>
            </a:r>
            <a:r>
              <a:rPr i="1" lang="en"/>
              <a:t>Abnormal</a:t>
            </a:r>
            <a:endParaRPr i="1"/>
          </a:p>
        </p:txBody>
      </p:sp>
      <p:sp>
        <p:nvSpPr>
          <p:cNvPr id="4289" name="Google Shape;4289;p33"/>
          <p:cNvSpPr txBox="1"/>
          <p:nvPr>
            <p:ph idx="5" type="title"/>
          </p:nvPr>
        </p:nvSpPr>
        <p:spPr>
          <a:xfrm>
            <a:off x="6240000" y="998289"/>
            <a:ext cx="2336400" cy="5772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part</a:t>
            </a:r>
            <a:endParaRPr/>
          </a:p>
        </p:txBody>
      </p:sp>
      <p:sp>
        <p:nvSpPr>
          <p:cNvPr id="4290" name="Google Shape;4290;p33"/>
          <p:cNvSpPr txBox="1"/>
          <p:nvPr>
            <p:ph idx="6" type="subTitle"/>
          </p:nvPr>
        </p:nvSpPr>
        <p:spPr>
          <a:xfrm>
            <a:off x="6240000" y="1352326"/>
            <a:ext cx="23364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Humerus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Wrist</a:t>
            </a:r>
            <a:endParaRPr/>
          </a:p>
        </p:txBody>
      </p:sp>
      <p:sp>
        <p:nvSpPr>
          <p:cNvPr id="4291" name="Google Shape;4291;p3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2" name="Google Shape;4292;p33"/>
          <p:cNvSpPr txBox="1"/>
          <p:nvPr>
            <p:ph idx="7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93" name="Google Shape;429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294" name="Google Shape;4294;p33"/>
          <p:cNvSpPr/>
          <p:nvPr/>
        </p:nvSpPr>
        <p:spPr>
          <a:xfrm>
            <a:off x="7256825" y="566925"/>
            <a:ext cx="302749" cy="483098"/>
          </a:xfrm>
          <a:custGeom>
            <a:rect b="b" l="l" r="r" t="t"/>
            <a:pathLst>
              <a:path extrusionOk="0" h="19322" w="10191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5" name="Google Shape;4295;p33"/>
          <p:cNvGrpSpPr/>
          <p:nvPr/>
        </p:nvGrpSpPr>
        <p:grpSpPr>
          <a:xfrm>
            <a:off x="4349285" y="1439107"/>
            <a:ext cx="445433" cy="483093"/>
            <a:chOff x="3299850" y="238575"/>
            <a:chExt cx="427725" cy="482225"/>
          </a:xfrm>
        </p:grpSpPr>
        <p:sp>
          <p:nvSpPr>
            <p:cNvPr id="4296" name="Google Shape;4296;p33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97" name="Google Shape;4297;p33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98" name="Google Shape;4298;p33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99" name="Google Shape;4299;p33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00" name="Google Shape;4300;p33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01" name="Google Shape;4301;p33"/>
          <p:cNvGrpSpPr/>
          <p:nvPr/>
        </p:nvGrpSpPr>
        <p:grpSpPr>
          <a:xfrm>
            <a:off x="1646560" y="2176991"/>
            <a:ext cx="483293" cy="483080"/>
            <a:chOff x="-25104475" y="2340425"/>
            <a:chExt cx="295375" cy="296150"/>
          </a:xfrm>
        </p:grpSpPr>
        <p:sp>
          <p:nvSpPr>
            <p:cNvPr id="4302" name="Google Shape;4302;p33"/>
            <p:cNvSpPr/>
            <p:nvPr/>
          </p:nvSpPr>
          <p:spPr>
            <a:xfrm>
              <a:off x="-25104475" y="2340425"/>
              <a:ext cx="225275" cy="296150"/>
            </a:xfrm>
            <a:custGeom>
              <a:rect b="b" l="l" r="r" t="t"/>
              <a:pathLst>
                <a:path extrusionOk="0" h="11846" w="9011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33"/>
            <p:cNvSpPr/>
            <p:nvPr/>
          </p:nvSpPr>
          <p:spPr>
            <a:xfrm>
              <a:off x="-25001300" y="23750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33"/>
            <p:cNvSpPr/>
            <p:nvPr/>
          </p:nvSpPr>
          <p:spPr>
            <a:xfrm>
              <a:off x="-25070600" y="2444375"/>
              <a:ext cx="87450" cy="86675"/>
            </a:xfrm>
            <a:custGeom>
              <a:rect b="b" l="l" r="r" t="t"/>
              <a:pathLst>
                <a:path extrusionOk="0" h="3467" w="3498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3"/>
            <p:cNvSpPr/>
            <p:nvPr/>
          </p:nvSpPr>
          <p:spPr>
            <a:xfrm>
              <a:off x="-24966650" y="24790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3"/>
            <p:cNvSpPr/>
            <p:nvPr/>
          </p:nvSpPr>
          <p:spPr>
            <a:xfrm>
              <a:off x="-24966650" y="244437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3"/>
            <p:cNvSpPr/>
            <p:nvPr/>
          </p:nvSpPr>
          <p:spPr>
            <a:xfrm>
              <a:off x="-24966650" y="2513700"/>
              <a:ext cx="52025" cy="17350"/>
            </a:xfrm>
            <a:custGeom>
              <a:rect b="b" l="l" r="r" t="t"/>
              <a:pathLst>
                <a:path extrusionOk="0" h="694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33"/>
            <p:cNvSpPr/>
            <p:nvPr/>
          </p:nvSpPr>
          <p:spPr>
            <a:xfrm>
              <a:off x="-25071400" y="2549125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33"/>
            <p:cNvSpPr/>
            <p:nvPr/>
          </p:nvSpPr>
          <p:spPr>
            <a:xfrm>
              <a:off x="-25071400" y="2583800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33"/>
            <p:cNvSpPr/>
            <p:nvPr/>
          </p:nvSpPr>
          <p:spPr>
            <a:xfrm>
              <a:off x="-24862675" y="2375850"/>
              <a:ext cx="53575" cy="260725"/>
            </a:xfrm>
            <a:custGeom>
              <a:rect b="b" l="l" r="r" t="t"/>
              <a:pathLst>
                <a:path extrusionOk="0" h="10429" w="2143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4" name="Shape 4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5" name="Google Shape;431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4316" name="Google Shape;4316;p34"/>
          <p:cNvSpPr txBox="1"/>
          <p:nvPr/>
        </p:nvSpPr>
        <p:spPr>
          <a:xfrm>
            <a:off x="7694876" y="32357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2D9F5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 sz="1000">
              <a:solidFill>
                <a:srgbClr val="92D9F5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317" name="Google Shape;4317;p34"/>
          <p:cNvSpPr txBox="1"/>
          <p:nvPr/>
        </p:nvSpPr>
        <p:spPr>
          <a:xfrm>
            <a:off x="6236950" y="2668425"/>
            <a:ext cx="27054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Resized: 256x256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Random Horizontal Flip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Normalized : 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(μ,σ) = (0.5, 0.5)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8" name="Google Shape;4318;p34"/>
          <p:cNvSpPr txBox="1"/>
          <p:nvPr/>
        </p:nvSpPr>
        <p:spPr>
          <a:xfrm>
            <a:off x="6421450" y="2130325"/>
            <a:ext cx="246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2D9F5"/>
                </a:solidFill>
                <a:latin typeface="Baumans"/>
                <a:ea typeface="Baumans"/>
                <a:cs typeface="Baumans"/>
                <a:sym typeface="Baumans"/>
              </a:rPr>
              <a:t>Transformations</a:t>
            </a:r>
            <a:endParaRPr sz="2400">
              <a:solidFill>
                <a:srgbClr val="92D9F5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grpSp>
        <p:nvGrpSpPr>
          <p:cNvPr id="4319" name="Google Shape;4319;p34"/>
          <p:cNvGrpSpPr/>
          <p:nvPr/>
        </p:nvGrpSpPr>
        <p:grpSpPr>
          <a:xfrm>
            <a:off x="7415969" y="1828018"/>
            <a:ext cx="347364" cy="327404"/>
            <a:chOff x="2920650" y="1346975"/>
            <a:chExt cx="298525" cy="278050"/>
          </a:xfrm>
        </p:grpSpPr>
        <p:sp>
          <p:nvSpPr>
            <p:cNvPr id="4320" name="Google Shape;4320;p34"/>
            <p:cNvSpPr/>
            <p:nvPr/>
          </p:nvSpPr>
          <p:spPr>
            <a:xfrm>
              <a:off x="2920650" y="1346975"/>
              <a:ext cx="298525" cy="278050"/>
            </a:xfrm>
            <a:custGeom>
              <a:rect b="b" l="l" r="r" t="t"/>
              <a:pathLst>
                <a:path extrusionOk="0" h="11122" w="11941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rgbClr val="CBDAE1"/>
            </a:solidFill>
            <a:ln cap="flat" cmpd="sng" w="9525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4"/>
            <p:cNvSpPr/>
            <p:nvPr/>
          </p:nvSpPr>
          <p:spPr>
            <a:xfrm>
              <a:off x="3010425" y="1504075"/>
              <a:ext cx="104000" cy="88650"/>
            </a:xfrm>
            <a:custGeom>
              <a:rect b="b" l="l" r="r" t="t"/>
              <a:pathLst>
                <a:path extrusionOk="0" h="3546" w="416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rgbClr val="CBDAE1"/>
            </a:solidFill>
            <a:ln cap="flat" cmpd="sng" w="9525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2" name="Google Shape;4322;p34"/>
          <p:cNvSpPr txBox="1"/>
          <p:nvPr/>
        </p:nvSpPr>
        <p:spPr>
          <a:xfrm>
            <a:off x="1703901" y="32357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2D9F5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 sz="1000">
              <a:solidFill>
                <a:srgbClr val="92D9F5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323" name="Google Shape;4323;p34"/>
          <p:cNvSpPr txBox="1"/>
          <p:nvPr/>
        </p:nvSpPr>
        <p:spPr>
          <a:xfrm>
            <a:off x="245975" y="2668425"/>
            <a:ext cx="27054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Nested folders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Labels located in image file name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4" name="Google Shape;4324;p34"/>
          <p:cNvSpPr txBox="1"/>
          <p:nvPr/>
        </p:nvSpPr>
        <p:spPr>
          <a:xfrm>
            <a:off x="430475" y="2130325"/>
            <a:ext cx="246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2D9F5"/>
                </a:solidFill>
                <a:latin typeface="Baumans"/>
                <a:ea typeface="Baumans"/>
                <a:cs typeface="Baumans"/>
                <a:sym typeface="Baumans"/>
              </a:rPr>
              <a:t>Cleaning</a:t>
            </a:r>
            <a:endParaRPr sz="2400">
              <a:solidFill>
                <a:srgbClr val="92D9F5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grpSp>
        <p:nvGrpSpPr>
          <p:cNvPr id="4325" name="Google Shape;4325;p34"/>
          <p:cNvGrpSpPr/>
          <p:nvPr/>
        </p:nvGrpSpPr>
        <p:grpSpPr>
          <a:xfrm>
            <a:off x="1424994" y="1828018"/>
            <a:ext cx="347364" cy="327404"/>
            <a:chOff x="2920650" y="1346975"/>
            <a:chExt cx="298525" cy="278050"/>
          </a:xfrm>
        </p:grpSpPr>
        <p:sp>
          <p:nvSpPr>
            <p:cNvPr id="4326" name="Google Shape;4326;p34"/>
            <p:cNvSpPr/>
            <p:nvPr/>
          </p:nvSpPr>
          <p:spPr>
            <a:xfrm>
              <a:off x="2920650" y="1346975"/>
              <a:ext cx="298525" cy="278050"/>
            </a:xfrm>
            <a:custGeom>
              <a:rect b="b" l="l" r="r" t="t"/>
              <a:pathLst>
                <a:path extrusionOk="0" h="11122" w="11941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rgbClr val="CBDAE1"/>
            </a:solidFill>
            <a:ln cap="flat" cmpd="sng" w="9525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34"/>
            <p:cNvSpPr/>
            <p:nvPr/>
          </p:nvSpPr>
          <p:spPr>
            <a:xfrm>
              <a:off x="3010425" y="1504075"/>
              <a:ext cx="104000" cy="88650"/>
            </a:xfrm>
            <a:custGeom>
              <a:rect b="b" l="l" r="r" t="t"/>
              <a:pathLst>
                <a:path extrusionOk="0" h="3546" w="416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rgbClr val="CBDAE1"/>
            </a:solidFill>
            <a:ln cap="flat" cmpd="sng" w="9525">
              <a:solidFill>
                <a:srgbClr val="92D9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28" name="Google Shape;4328;p34"/>
          <p:cNvPicPr preferRelativeResize="0"/>
          <p:nvPr/>
        </p:nvPicPr>
        <p:blipFill rotWithShape="1">
          <a:blip r:embed="rId3">
            <a:alphaModFix/>
          </a:blip>
          <a:srcRect b="8883" l="2430" r="5139" t="0"/>
          <a:stretch/>
        </p:blipFill>
        <p:spPr>
          <a:xfrm>
            <a:off x="3089200" y="2356600"/>
            <a:ext cx="2983625" cy="18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2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p35"/>
          <p:cNvSpPr txBox="1"/>
          <p:nvPr>
            <p:ph idx="1" type="subTitle"/>
          </p:nvPr>
        </p:nvSpPr>
        <p:spPr>
          <a:xfrm>
            <a:off x="1887152" y="1394850"/>
            <a:ext cx="23466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29,583 images </a:t>
            </a:r>
            <a:r>
              <a:rPr i="1" lang="en"/>
              <a:t>(74%)</a:t>
            </a:r>
            <a:endParaRPr i="1"/>
          </a:p>
        </p:txBody>
      </p:sp>
      <p:sp>
        <p:nvSpPr>
          <p:cNvPr id="4334" name="Google Shape;4334;p3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35" name="Google Shape;4335;p35"/>
          <p:cNvGrpSpPr/>
          <p:nvPr/>
        </p:nvGrpSpPr>
        <p:grpSpPr>
          <a:xfrm>
            <a:off x="761575" y="574275"/>
            <a:ext cx="662957" cy="3994947"/>
            <a:chOff x="7095200" y="574275"/>
            <a:chExt cx="662957" cy="3994947"/>
          </a:xfrm>
        </p:grpSpPr>
        <p:sp>
          <p:nvSpPr>
            <p:cNvPr id="4336" name="Google Shape;4336;p35"/>
            <p:cNvSpPr/>
            <p:nvPr/>
          </p:nvSpPr>
          <p:spPr>
            <a:xfrm>
              <a:off x="7095200" y="856448"/>
              <a:ext cx="662957" cy="1757689"/>
            </a:xfrm>
            <a:custGeom>
              <a:rect b="b" l="l" r="r" t="t"/>
              <a:pathLst>
                <a:path extrusionOk="0" h="22245" w="8390">
                  <a:moveTo>
                    <a:pt x="1694" y="13248"/>
                  </a:moveTo>
                  <a:cubicBezTo>
                    <a:pt x="1581" y="13117"/>
                    <a:pt x="1455" y="12998"/>
                    <a:pt x="1414" y="12819"/>
                  </a:cubicBezTo>
                  <a:cubicBezTo>
                    <a:pt x="1402" y="12736"/>
                    <a:pt x="1396" y="12676"/>
                    <a:pt x="1443" y="12604"/>
                  </a:cubicBezTo>
                  <a:cubicBezTo>
                    <a:pt x="1545" y="12461"/>
                    <a:pt x="1515" y="12324"/>
                    <a:pt x="1354" y="12253"/>
                  </a:cubicBezTo>
                  <a:cubicBezTo>
                    <a:pt x="1211" y="12187"/>
                    <a:pt x="1062" y="12110"/>
                    <a:pt x="931" y="12026"/>
                  </a:cubicBezTo>
                  <a:cubicBezTo>
                    <a:pt x="758" y="11925"/>
                    <a:pt x="716" y="11847"/>
                    <a:pt x="764" y="11662"/>
                  </a:cubicBezTo>
                  <a:cubicBezTo>
                    <a:pt x="788" y="11579"/>
                    <a:pt x="776" y="11519"/>
                    <a:pt x="722" y="11478"/>
                  </a:cubicBezTo>
                  <a:cubicBezTo>
                    <a:pt x="651" y="11412"/>
                    <a:pt x="627" y="11329"/>
                    <a:pt x="615" y="11233"/>
                  </a:cubicBezTo>
                  <a:cubicBezTo>
                    <a:pt x="609" y="11060"/>
                    <a:pt x="579" y="10887"/>
                    <a:pt x="603" y="10714"/>
                  </a:cubicBezTo>
                  <a:cubicBezTo>
                    <a:pt x="609" y="10643"/>
                    <a:pt x="639" y="10607"/>
                    <a:pt x="716" y="10607"/>
                  </a:cubicBezTo>
                  <a:cubicBezTo>
                    <a:pt x="764" y="10607"/>
                    <a:pt x="823" y="10589"/>
                    <a:pt x="877" y="10583"/>
                  </a:cubicBezTo>
                  <a:cubicBezTo>
                    <a:pt x="931" y="10577"/>
                    <a:pt x="931" y="10530"/>
                    <a:pt x="937" y="10494"/>
                  </a:cubicBezTo>
                  <a:cubicBezTo>
                    <a:pt x="943" y="10458"/>
                    <a:pt x="913" y="10434"/>
                    <a:pt x="895" y="10440"/>
                  </a:cubicBezTo>
                  <a:cubicBezTo>
                    <a:pt x="722" y="10458"/>
                    <a:pt x="716" y="10339"/>
                    <a:pt x="698" y="10220"/>
                  </a:cubicBezTo>
                  <a:cubicBezTo>
                    <a:pt x="698" y="10202"/>
                    <a:pt x="692" y="10190"/>
                    <a:pt x="692" y="10160"/>
                  </a:cubicBezTo>
                  <a:cubicBezTo>
                    <a:pt x="537" y="10267"/>
                    <a:pt x="424" y="10172"/>
                    <a:pt x="329" y="10059"/>
                  </a:cubicBezTo>
                  <a:cubicBezTo>
                    <a:pt x="191" y="9910"/>
                    <a:pt x="90" y="9743"/>
                    <a:pt x="54" y="9540"/>
                  </a:cubicBezTo>
                  <a:cubicBezTo>
                    <a:pt x="19" y="9397"/>
                    <a:pt x="1" y="9254"/>
                    <a:pt x="13" y="9105"/>
                  </a:cubicBezTo>
                  <a:cubicBezTo>
                    <a:pt x="54" y="8646"/>
                    <a:pt x="60" y="8193"/>
                    <a:pt x="144" y="7734"/>
                  </a:cubicBezTo>
                  <a:cubicBezTo>
                    <a:pt x="180" y="7519"/>
                    <a:pt x="251" y="7304"/>
                    <a:pt x="281" y="7090"/>
                  </a:cubicBezTo>
                  <a:cubicBezTo>
                    <a:pt x="299" y="7012"/>
                    <a:pt x="305" y="6941"/>
                    <a:pt x="281" y="6857"/>
                  </a:cubicBezTo>
                  <a:cubicBezTo>
                    <a:pt x="251" y="6744"/>
                    <a:pt x="263" y="6625"/>
                    <a:pt x="263" y="6511"/>
                  </a:cubicBezTo>
                  <a:cubicBezTo>
                    <a:pt x="269" y="6410"/>
                    <a:pt x="335" y="6303"/>
                    <a:pt x="418" y="6231"/>
                  </a:cubicBezTo>
                  <a:cubicBezTo>
                    <a:pt x="567" y="6088"/>
                    <a:pt x="639" y="5927"/>
                    <a:pt x="680" y="5724"/>
                  </a:cubicBezTo>
                  <a:cubicBezTo>
                    <a:pt x="722" y="5480"/>
                    <a:pt x="949" y="5343"/>
                    <a:pt x="1187" y="5408"/>
                  </a:cubicBezTo>
                  <a:cubicBezTo>
                    <a:pt x="1223" y="5420"/>
                    <a:pt x="1259" y="5432"/>
                    <a:pt x="1294" y="5450"/>
                  </a:cubicBezTo>
                  <a:cubicBezTo>
                    <a:pt x="1426" y="5492"/>
                    <a:pt x="1503" y="5432"/>
                    <a:pt x="1497" y="5307"/>
                  </a:cubicBezTo>
                  <a:lnTo>
                    <a:pt x="1497" y="5188"/>
                  </a:lnTo>
                  <a:cubicBezTo>
                    <a:pt x="1426" y="5188"/>
                    <a:pt x="1348" y="5182"/>
                    <a:pt x="1282" y="5188"/>
                  </a:cubicBezTo>
                  <a:cubicBezTo>
                    <a:pt x="1199" y="5200"/>
                    <a:pt x="1157" y="5164"/>
                    <a:pt x="1110" y="5110"/>
                  </a:cubicBezTo>
                  <a:cubicBezTo>
                    <a:pt x="996" y="4961"/>
                    <a:pt x="1038" y="4723"/>
                    <a:pt x="1193" y="4615"/>
                  </a:cubicBezTo>
                  <a:cubicBezTo>
                    <a:pt x="1205" y="4598"/>
                    <a:pt x="1229" y="4592"/>
                    <a:pt x="1253" y="4586"/>
                  </a:cubicBezTo>
                  <a:cubicBezTo>
                    <a:pt x="1294" y="4556"/>
                    <a:pt x="1360" y="4544"/>
                    <a:pt x="1384" y="4496"/>
                  </a:cubicBezTo>
                  <a:cubicBezTo>
                    <a:pt x="1408" y="4443"/>
                    <a:pt x="1330" y="4419"/>
                    <a:pt x="1312" y="4377"/>
                  </a:cubicBezTo>
                  <a:cubicBezTo>
                    <a:pt x="1265" y="4276"/>
                    <a:pt x="1259" y="4180"/>
                    <a:pt x="1318" y="4091"/>
                  </a:cubicBezTo>
                  <a:cubicBezTo>
                    <a:pt x="1360" y="4025"/>
                    <a:pt x="1384" y="3966"/>
                    <a:pt x="1378" y="3876"/>
                  </a:cubicBezTo>
                  <a:cubicBezTo>
                    <a:pt x="1372" y="3793"/>
                    <a:pt x="1402" y="3703"/>
                    <a:pt x="1461" y="3632"/>
                  </a:cubicBezTo>
                  <a:cubicBezTo>
                    <a:pt x="1497" y="3578"/>
                    <a:pt x="1521" y="3542"/>
                    <a:pt x="1497" y="3459"/>
                  </a:cubicBezTo>
                  <a:cubicBezTo>
                    <a:pt x="1467" y="3351"/>
                    <a:pt x="1521" y="3244"/>
                    <a:pt x="1610" y="3161"/>
                  </a:cubicBezTo>
                  <a:cubicBezTo>
                    <a:pt x="1670" y="3107"/>
                    <a:pt x="1700" y="3065"/>
                    <a:pt x="1658" y="2976"/>
                  </a:cubicBezTo>
                  <a:cubicBezTo>
                    <a:pt x="1628" y="2904"/>
                    <a:pt x="1682" y="2839"/>
                    <a:pt x="1718" y="2779"/>
                  </a:cubicBezTo>
                  <a:cubicBezTo>
                    <a:pt x="1771" y="2690"/>
                    <a:pt x="1789" y="2618"/>
                    <a:pt x="1712" y="2535"/>
                  </a:cubicBezTo>
                  <a:cubicBezTo>
                    <a:pt x="1616" y="2427"/>
                    <a:pt x="1646" y="2302"/>
                    <a:pt x="1712" y="2201"/>
                  </a:cubicBezTo>
                  <a:cubicBezTo>
                    <a:pt x="1759" y="2123"/>
                    <a:pt x="1795" y="2070"/>
                    <a:pt x="1718" y="1980"/>
                  </a:cubicBezTo>
                  <a:cubicBezTo>
                    <a:pt x="1646" y="1891"/>
                    <a:pt x="1688" y="1766"/>
                    <a:pt x="1789" y="1694"/>
                  </a:cubicBezTo>
                  <a:cubicBezTo>
                    <a:pt x="1861" y="1634"/>
                    <a:pt x="1944" y="1587"/>
                    <a:pt x="2016" y="1527"/>
                  </a:cubicBezTo>
                  <a:cubicBezTo>
                    <a:pt x="2010" y="1515"/>
                    <a:pt x="2004" y="1503"/>
                    <a:pt x="1998" y="1497"/>
                  </a:cubicBezTo>
                  <a:cubicBezTo>
                    <a:pt x="1801" y="1378"/>
                    <a:pt x="1795" y="1193"/>
                    <a:pt x="1980" y="1074"/>
                  </a:cubicBezTo>
                  <a:cubicBezTo>
                    <a:pt x="2063" y="1020"/>
                    <a:pt x="2147" y="985"/>
                    <a:pt x="2236" y="955"/>
                  </a:cubicBezTo>
                  <a:cubicBezTo>
                    <a:pt x="2189" y="710"/>
                    <a:pt x="2284" y="543"/>
                    <a:pt x="2523" y="478"/>
                  </a:cubicBezTo>
                  <a:cubicBezTo>
                    <a:pt x="2606" y="454"/>
                    <a:pt x="2654" y="418"/>
                    <a:pt x="2701" y="353"/>
                  </a:cubicBezTo>
                  <a:cubicBezTo>
                    <a:pt x="2815" y="204"/>
                    <a:pt x="2988" y="120"/>
                    <a:pt x="3149" y="43"/>
                  </a:cubicBezTo>
                  <a:cubicBezTo>
                    <a:pt x="3262" y="1"/>
                    <a:pt x="3393" y="60"/>
                    <a:pt x="3441" y="174"/>
                  </a:cubicBezTo>
                  <a:cubicBezTo>
                    <a:pt x="3524" y="335"/>
                    <a:pt x="3608" y="502"/>
                    <a:pt x="3596" y="692"/>
                  </a:cubicBezTo>
                  <a:cubicBezTo>
                    <a:pt x="3596" y="800"/>
                    <a:pt x="3614" y="895"/>
                    <a:pt x="3643" y="991"/>
                  </a:cubicBezTo>
                  <a:cubicBezTo>
                    <a:pt x="3786" y="1414"/>
                    <a:pt x="3775" y="1855"/>
                    <a:pt x="3757" y="2290"/>
                  </a:cubicBezTo>
                  <a:lnTo>
                    <a:pt x="3733" y="2666"/>
                  </a:lnTo>
                  <a:cubicBezTo>
                    <a:pt x="3733" y="2690"/>
                    <a:pt x="3733" y="2714"/>
                    <a:pt x="3727" y="2737"/>
                  </a:cubicBezTo>
                  <a:cubicBezTo>
                    <a:pt x="3649" y="2904"/>
                    <a:pt x="3691" y="3083"/>
                    <a:pt x="3691" y="3256"/>
                  </a:cubicBezTo>
                  <a:cubicBezTo>
                    <a:pt x="3691" y="3316"/>
                    <a:pt x="3679" y="3369"/>
                    <a:pt x="3649" y="3411"/>
                  </a:cubicBezTo>
                  <a:cubicBezTo>
                    <a:pt x="3614" y="3471"/>
                    <a:pt x="3596" y="3542"/>
                    <a:pt x="3596" y="3608"/>
                  </a:cubicBezTo>
                  <a:cubicBezTo>
                    <a:pt x="3590" y="3930"/>
                    <a:pt x="3482" y="4228"/>
                    <a:pt x="3459" y="4538"/>
                  </a:cubicBezTo>
                  <a:cubicBezTo>
                    <a:pt x="3447" y="4598"/>
                    <a:pt x="3429" y="4645"/>
                    <a:pt x="3399" y="4687"/>
                  </a:cubicBezTo>
                  <a:cubicBezTo>
                    <a:pt x="3369" y="4723"/>
                    <a:pt x="3351" y="4764"/>
                    <a:pt x="3327" y="4800"/>
                  </a:cubicBezTo>
                  <a:cubicBezTo>
                    <a:pt x="3310" y="4860"/>
                    <a:pt x="3321" y="4896"/>
                    <a:pt x="3387" y="4896"/>
                  </a:cubicBezTo>
                  <a:cubicBezTo>
                    <a:pt x="3566" y="4914"/>
                    <a:pt x="3757" y="4931"/>
                    <a:pt x="3936" y="4949"/>
                  </a:cubicBezTo>
                  <a:cubicBezTo>
                    <a:pt x="4114" y="4961"/>
                    <a:pt x="4299" y="4979"/>
                    <a:pt x="4442" y="5104"/>
                  </a:cubicBezTo>
                  <a:cubicBezTo>
                    <a:pt x="4472" y="5128"/>
                    <a:pt x="4508" y="5140"/>
                    <a:pt x="4514" y="5188"/>
                  </a:cubicBezTo>
                  <a:cubicBezTo>
                    <a:pt x="4538" y="5253"/>
                    <a:pt x="4567" y="5253"/>
                    <a:pt x="4621" y="5218"/>
                  </a:cubicBezTo>
                  <a:cubicBezTo>
                    <a:pt x="4812" y="5069"/>
                    <a:pt x="5074" y="5122"/>
                    <a:pt x="5199" y="5331"/>
                  </a:cubicBezTo>
                  <a:cubicBezTo>
                    <a:pt x="5265" y="5438"/>
                    <a:pt x="5313" y="5569"/>
                    <a:pt x="5378" y="5689"/>
                  </a:cubicBezTo>
                  <a:cubicBezTo>
                    <a:pt x="5468" y="5844"/>
                    <a:pt x="5563" y="5999"/>
                    <a:pt x="5664" y="6148"/>
                  </a:cubicBezTo>
                  <a:cubicBezTo>
                    <a:pt x="5855" y="6446"/>
                    <a:pt x="6118" y="6684"/>
                    <a:pt x="6356" y="6947"/>
                  </a:cubicBezTo>
                  <a:cubicBezTo>
                    <a:pt x="6487" y="7090"/>
                    <a:pt x="6577" y="7268"/>
                    <a:pt x="6678" y="7423"/>
                  </a:cubicBezTo>
                  <a:cubicBezTo>
                    <a:pt x="6803" y="7626"/>
                    <a:pt x="6952" y="7811"/>
                    <a:pt x="7077" y="8014"/>
                  </a:cubicBezTo>
                  <a:cubicBezTo>
                    <a:pt x="7167" y="8151"/>
                    <a:pt x="7227" y="8312"/>
                    <a:pt x="7232" y="8473"/>
                  </a:cubicBezTo>
                  <a:cubicBezTo>
                    <a:pt x="7250" y="8705"/>
                    <a:pt x="7316" y="8914"/>
                    <a:pt x="7453" y="9105"/>
                  </a:cubicBezTo>
                  <a:cubicBezTo>
                    <a:pt x="7513" y="9194"/>
                    <a:pt x="7554" y="9301"/>
                    <a:pt x="7584" y="9415"/>
                  </a:cubicBezTo>
                  <a:cubicBezTo>
                    <a:pt x="7674" y="9761"/>
                    <a:pt x="7829" y="10088"/>
                    <a:pt x="8025" y="10398"/>
                  </a:cubicBezTo>
                  <a:cubicBezTo>
                    <a:pt x="8151" y="10595"/>
                    <a:pt x="8186" y="10804"/>
                    <a:pt x="8115" y="11030"/>
                  </a:cubicBezTo>
                  <a:cubicBezTo>
                    <a:pt x="8037" y="11251"/>
                    <a:pt x="8097" y="11460"/>
                    <a:pt x="8186" y="11656"/>
                  </a:cubicBezTo>
                  <a:cubicBezTo>
                    <a:pt x="8246" y="11788"/>
                    <a:pt x="8294" y="11919"/>
                    <a:pt x="8324" y="12056"/>
                  </a:cubicBezTo>
                  <a:cubicBezTo>
                    <a:pt x="8389" y="12312"/>
                    <a:pt x="8347" y="12557"/>
                    <a:pt x="8228" y="12783"/>
                  </a:cubicBezTo>
                  <a:cubicBezTo>
                    <a:pt x="8151" y="12920"/>
                    <a:pt x="8139" y="13069"/>
                    <a:pt x="8127" y="13218"/>
                  </a:cubicBezTo>
                  <a:cubicBezTo>
                    <a:pt x="8121" y="13445"/>
                    <a:pt x="8061" y="13648"/>
                    <a:pt x="7960" y="13833"/>
                  </a:cubicBezTo>
                  <a:cubicBezTo>
                    <a:pt x="7757" y="14196"/>
                    <a:pt x="7507" y="14518"/>
                    <a:pt x="7143" y="14763"/>
                  </a:cubicBezTo>
                  <a:cubicBezTo>
                    <a:pt x="6905" y="14930"/>
                    <a:pt x="6654" y="15031"/>
                    <a:pt x="6380" y="15037"/>
                  </a:cubicBezTo>
                  <a:cubicBezTo>
                    <a:pt x="5975" y="15055"/>
                    <a:pt x="5605" y="14930"/>
                    <a:pt x="5337" y="14590"/>
                  </a:cubicBezTo>
                  <a:cubicBezTo>
                    <a:pt x="5140" y="14351"/>
                    <a:pt x="4901" y="14160"/>
                    <a:pt x="4639" y="14005"/>
                  </a:cubicBezTo>
                  <a:cubicBezTo>
                    <a:pt x="4597" y="13982"/>
                    <a:pt x="4562" y="13946"/>
                    <a:pt x="4502" y="13958"/>
                  </a:cubicBezTo>
                  <a:cubicBezTo>
                    <a:pt x="4490" y="14035"/>
                    <a:pt x="4502" y="14107"/>
                    <a:pt x="4520" y="14184"/>
                  </a:cubicBezTo>
                  <a:cubicBezTo>
                    <a:pt x="4550" y="14310"/>
                    <a:pt x="4603" y="14375"/>
                    <a:pt x="4746" y="14393"/>
                  </a:cubicBezTo>
                  <a:cubicBezTo>
                    <a:pt x="4931" y="14411"/>
                    <a:pt x="5104" y="14482"/>
                    <a:pt x="5229" y="14637"/>
                  </a:cubicBezTo>
                  <a:cubicBezTo>
                    <a:pt x="5319" y="14751"/>
                    <a:pt x="5343" y="14936"/>
                    <a:pt x="5259" y="15049"/>
                  </a:cubicBezTo>
                  <a:cubicBezTo>
                    <a:pt x="5229" y="15085"/>
                    <a:pt x="5193" y="15096"/>
                    <a:pt x="5146" y="15114"/>
                  </a:cubicBezTo>
                  <a:cubicBezTo>
                    <a:pt x="5033" y="15150"/>
                    <a:pt x="4901" y="15174"/>
                    <a:pt x="4776" y="15180"/>
                  </a:cubicBezTo>
                  <a:cubicBezTo>
                    <a:pt x="4669" y="15186"/>
                    <a:pt x="4663" y="15198"/>
                    <a:pt x="4687" y="15299"/>
                  </a:cubicBezTo>
                  <a:cubicBezTo>
                    <a:pt x="4699" y="15395"/>
                    <a:pt x="4717" y="15496"/>
                    <a:pt x="4740" y="15591"/>
                  </a:cubicBezTo>
                  <a:cubicBezTo>
                    <a:pt x="4758" y="15693"/>
                    <a:pt x="4758" y="15782"/>
                    <a:pt x="4663" y="15872"/>
                  </a:cubicBezTo>
                  <a:cubicBezTo>
                    <a:pt x="4901" y="15949"/>
                    <a:pt x="4901" y="16128"/>
                    <a:pt x="4907" y="16313"/>
                  </a:cubicBezTo>
                  <a:cubicBezTo>
                    <a:pt x="4919" y="16509"/>
                    <a:pt x="4961" y="16700"/>
                    <a:pt x="5134" y="16825"/>
                  </a:cubicBezTo>
                  <a:cubicBezTo>
                    <a:pt x="5289" y="16933"/>
                    <a:pt x="5384" y="17088"/>
                    <a:pt x="5515" y="17213"/>
                  </a:cubicBezTo>
                  <a:cubicBezTo>
                    <a:pt x="5706" y="17422"/>
                    <a:pt x="5855" y="17654"/>
                    <a:pt x="5980" y="17911"/>
                  </a:cubicBezTo>
                  <a:cubicBezTo>
                    <a:pt x="6082" y="18095"/>
                    <a:pt x="6118" y="18298"/>
                    <a:pt x="6088" y="18507"/>
                  </a:cubicBezTo>
                  <a:cubicBezTo>
                    <a:pt x="6082" y="18537"/>
                    <a:pt x="6070" y="18566"/>
                    <a:pt x="6082" y="18584"/>
                  </a:cubicBezTo>
                  <a:cubicBezTo>
                    <a:pt x="6100" y="18751"/>
                    <a:pt x="6034" y="18870"/>
                    <a:pt x="5903" y="18960"/>
                  </a:cubicBezTo>
                  <a:cubicBezTo>
                    <a:pt x="5766" y="19049"/>
                    <a:pt x="5730" y="19168"/>
                    <a:pt x="5736" y="19312"/>
                  </a:cubicBezTo>
                  <a:cubicBezTo>
                    <a:pt x="5736" y="19389"/>
                    <a:pt x="5724" y="19473"/>
                    <a:pt x="5664" y="19538"/>
                  </a:cubicBezTo>
                  <a:cubicBezTo>
                    <a:pt x="5587" y="19628"/>
                    <a:pt x="5557" y="19747"/>
                    <a:pt x="5545" y="19860"/>
                  </a:cubicBezTo>
                  <a:cubicBezTo>
                    <a:pt x="5533" y="19938"/>
                    <a:pt x="5557" y="20003"/>
                    <a:pt x="5605" y="20063"/>
                  </a:cubicBezTo>
                  <a:cubicBezTo>
                    <a:pt x="5760" y="20248"/>
                    <a:pt x="5760" y="20456"/>
                    <a:pt x="5682" y="20671"/>
                  </a:cubicBezTo>
                  <a:cubicBezTo>
                    <a:pt x="5647" y="20790"/>
                    <a:pt x="5676" y="20891"/>
                    <a:pt x="5766" y="20951"/>
                  </a:cubicBezTo>
                  <a:cubicBezTo>
                    <a:pt x="5963" y="21082"/>
                    <a:pt x="5998" y="21255"/>
                    <a:pt x="5963" y="21470"/>
                  </a:cubicBezTo>
                  <a:cubicBezTo>
                    <a:pt x="5939" y="21583"/>
                    <a:pt x="5885" y="21667"/>
                    <a:pt x="5790" y="21726"/>
                  </a:cubicBezTo>
                  <a:cubicBezTo>
                    <a:pt x="5593" y="21833"/>
                    <a:pt x="5378" y="21911"/>
                    <a:pt x="5170" y="22006"/>
                  </a:cubicBezTo>
                  <a:cubicBezTo>
                    <a:pt x="5068" y="22060"/>
                    <a:pt x="4955" y="22090"/>
                    <a:pt x="4848" y="22143"/>
                  </a:cubicBezTo>
                  <a:cubicBezTo>
                    <a:pt x="4669" y="22221"/>
                    <a:pt x="4478" y="22245"/>
                    <a:pt x="4281" y="22239"/>
                  </a:cubicBezTo>
                  <a:cubicBezTo>
                    <a:pt x="4180" y="22239"/>
                    <a:pt x="4073" y="22191"/>
                    <a:pt x="3983" y="22143"/>
                  </a:cubicBezTo>
                  <a:cubicBezTo>
                    <a:pt x="3816" y="22036"/>
                    <a:pt x="3620" y="22006"/>
                    <a:pt x="3435" y="21977"/>
                  </a:cubicBezTo>
                  <a:cubicBezTo>
                    <a:pt x="3292" y="21953"/>
                    <a:pt x="3160" y="22030"/>
                    <a:pt x="3017" y="22054"/>
                  </a:cubicBezTo>
                  <a:cubicBezTo>
                    <a:pt x="2839" y="22084"/>
                    <a:pt x="2660" y="22090"/>
                    <a:pt x="2493" y="22036"/>
                  </a:cubicBezTo>
                  <a:cubicBezTo>
                    <a:pt x="2314" y="21983"/>
                    <a:pt x="2135" y="21953"/>
                    <a:pt x="1950" y="21965"/>
                  </a:cubicBezTo>
                  <a:cubicBezTo>
                    <a:pt x="1748" y="21971"/>
                    <a:pt x="1640" y="21857"/>
                    <a:pt x="1557" y="21708"/>
                  </a:cubicBezTo>
                  <a:cubicBezTo>
                    <a:pt x="1491" y="21577"/>
                    <a:pt x="1414" y="21452"/>
                    <a:pt x="1324" y="21339"/>
                  </a:cubicBezTo>
                  <a:cubicBezTo>
                    <a:pt x="1271" y="21261"/>
                    <a:pt x="1247" y="21190"/>
                    <a:pt x="1247" y="21088"/>
                  </a:cubicBezTo>
                  <a:cubicBezTo>
                    <a:pt x="1235" y="20903"/>
                    <a:pt x="1169" y="20742"/>
                    <a:pt x="1044" y="20593"/>
                  </a:cubicBezTo>
                  <a:cubicBezTo>
                    <a:pt x="895" y="20409"/>
                    <a:pt x="782" y="20200"/>
                    <a:pt x="841" y="19950"/>
                  </a:cubicBezTo>
                  <a:cubicBezTo>
                    <a:pt x="859" y="19884"/>
                    <a:pt x="865" y="19800"/>
                    <a:pt x="788" y="19759"/>
                  </a:cubicBezTo>
                  <a:cubicBezTo>
                    <a:pt x="752" y="19735"/>
                    <a:pt x="752" y="19687"/>
                    <a:pt x="752" y="19651"/>
                  </a:cubicBezTo>
                  <a:cubicBezTo>
                    <a:pt x="752" y="19610"/>
                    <a:pt x="728" y="19568"/>
                    <a:pt x="698" y="19532"/>
                  </a:cubicBezTo>
                  <a:cubicBezTo>
                    <a:pt x="543" y="19347"/>
                    <a:pt x="525" y="19151"/>
                    <a:pt x="645" y="18936"/>
                  </a:cubicBezTo>
                  <a:cubicBezTo>
                    <a:pt x="752" y="18757"/>
                    <a:pt x="847" y="18572"/>
                    <a:pt x="972" y="18399"/>
                  </a:cubicBezTo>
                  <a:cubicBezTo>
                    <a:pt x="1050" y="18298"/>
                    <a:pt x="1086" y="18167"/>
                    <a:pt x="1157" y="18066"/>
                  </a:cubicBezTo>
                  <a:cubicBezTo>
                    <a:pt x="1235" y="17940"/>
                    <a:pt x="1318" y="17809"/>
                    <a:pt x="1432" y="17714"/>
                  </a:cubicBezTo>
                  <a:cubicBezTo>
                    <a:pt x="1658" y="17511"/>
                    <a:pt x="1789" y="17237"/>
                    <a:pt x="1968" y="16998"/>
                  </a:cubicBezTo>
                  <a:cubicBezTo>
                    <a:pt x="2004" y="16945"/>
                    <a:pt x="1998" y="16897"/>
                    <a:pt x="1992" y="16843"/>
                  </a:cubicBezTo>
                  <a:lnTo>
                    <a:pt x="1920" y="16283"/>
                  </a:lnTo>
                  <a:cubicBezTo>
                    <a:pt x="1914" y="16211"/>
                    <a:pt x="1914" y="16128"/>
                    <a:pt x="1920" y="16050"/>
                  </a:cubicBezTo>
                  <a:cubicBezTo>
                    <a:pt x="1944" y="15913"/>
                    <a:pt x="1974" y="15776"/>
                    <a:pt x="1885" y="15651"/>
                  </a:cubicBezTo>
                  <a:cubicBezTo>
                    <a:pt x="1855" y="15615"/>
                    <a:pt x="1879" y="15573"/>
                    <a:pt x="1914" y="15556"/>
                  </a:cubicBezTo>
                  <a:cubicBezTo>
                    <a:pt x="1950" y="15526"/>
                    <a:pt x="1980" y="15496"/>
                    <a:pt x="2010" y="15466"/>
                  </a:cubicBezTo>
                  <a:cubicBezTo>
                    <a:pt x="2058" y="15424"/>
                    <a:pt x="2058" y="15395"/>
                    <a:pt x="2040" y="15335"/>
                  </a:cubicBezTo>
                  <a:cubicBezTo>
                    <a:pt x="1980" y="15132"/>
                    <a:pt x="1920" y="14936"/>
                    <a:pt x="2022" y="14727"/>
                  </a:cubicBezTo>
                  <a:cubicBezTo>
                    <a:pt x="2034" y="14685"/>
                    <a:pt x="2028" y="14661"/>
                    <a:pt x="2010" y="14631"/>
                  </a:cubicBezTo>
                  <a:cubicBezTo>
                    <a:pt x="1980" y="14560"/>
                    <a:pt x="1962" y="14494"/>
                    <a:pt x="1914" y="14435"/>
                  </a:cubicBezTo>
                  <a:cubicBezTo>
                    <a:pt x="1861" y="14375"/>
                    <a:pt x="1843" y="14310"/>
                    <a:pt x="1831" y="14232"/>
                  </a:cubicBezTo>
                  <a:cubicBezTo>
                    <a:pt x="1819" y="14041"/>
                    <a:pt x="1771" y="13850"/>
                    <a:pt x="1646" y="13689"/>
                  </a:cubicBezTo>
                  <a:cubicBezTo>
                    <a:pt x="1545" y="13529"/>
                    <a:pt x="1551" y="13379"/>
                    <a:pt x="1694" y="13248"/>
                  </a:cubicBezTo>
                  <a:close/>
                  <a:moveTo>
                    <a:pt x="2415" y="15365"/>
                  </a:moveTo>
                  <a:cubicBezTo>
                    <a:pt x="2391" y="15383"/>
                    <a:pt x="2362" y="15395"/>
                    <a:pt x="2338" y="15407"/>
                  </a:cubicBezTo>
                  <a:cubicBezTo>
                    <a:pt x="2219" y="15436"/>
                    <a:pt x="2201" y="15532"/>
                    <a:pt x="2201" y="15633"/>
                  </a:cubicBezTo>
                  <a:cubicBezTo>
                    <a:pt x="2201" y="15705"/>
                    <a:pt x="2213" y="15770"/>
                    <a:pt x="2213" y="15836"/>
                  </a:cubicBezTo>
                  <a:cubicBezTo>
                    <a:pt x="2213" y="15943"/>
                    <a:pt x="2213" y="16044"/>
                    <a:pt x="2302" y="16110"/>
                  </a:cubicBezTo>
                  <a:cubicBezTo>
                    <a:pt x="2278" y="16152"/>
                    <a:pt x="2260" y="16158"/>
                    <a:pt x="2230" y="16158"/>
                  </a:cubicBezTo>
                  <a:cubicBezTo>
                    <a:pt x="2093" y="16182"/>
                    <a:pt x="2063" y="16217"/>
                    <a:pt x="2069" y="16337"/>
                  </a:cubicBezTo>
                  <a:cubicBezTo>
                    <a:pt x="2069" y="16438"/>
                    <a:pt x="2093" y="16539"/>
                    <a:pt x="2081" y="16647"/>
                  </a:cubicBezTo>
                  <a:cubicBezTo>
                    <a:pt x="2141" y="16629"/>
                    <a:pt x="2129" y="16581"/>
                    <a:pt x="2153" y="16551"/>
                  </a:cubicBezTo>
                  <a:cubicBezTo>
                    <a:pt x="2242" y="16366"/>
                    <a:pt x="2362" y="16217"/>
                    <a:pt x="2576" y="16158"/>
                  </a:cubicBezTo>
                  <a:cubicBezTo>
                    <a:pt x="2797" y="16098"/>
                    <a:pt x="3011" y="16033"/>
                    <a:pt x="3226" y="15949"/>
                  </a:cubicBezTo>
                  <a:cubicBezTo>
                    <a:pt x="3333" y="15913"/>
                    <a:pt x="3441" y="15883"/>
                    <a:pt x="3554" y="15913"/>
                  </a:cubicBezTo>
                  <a:cubicBezTo>
                    <a:pt x="3816" y="15973"/>
                    <a:pt x="4079" y="16033"/>
                    <a:pt x="4299" y="16211"/>
                  </a:cubicBezTo>
                  <a:cubicBezTo>
                    <a:pt x="4389" y="16283"/>
                    <a:pt x="4478" y="16366"/>
                    <a:pt x="4591" y="16438"/>
                  </a:cubicBezTo>
                  <a:cubicBezTo>
                    <a:pt x="4603" y="16277"/>
                    <a:pt x="4573" y="16134"/>
                    <a:pt x="4508" y="16009"/>
                  </a:cubicBezTo>
                  <a:cubicBezTo>
                    <a:pt x="4442" y="15883"/>
                    <a:pt x="4353" y="15752"/>
                    <a:pt x="4174" y="15746"/>
                  </a:cubicBezTo>
                  <a:cubicBezTo>
                    <a:pt x="4126" y="15746"/>
                    <a:pt x="4061" y="15746"/>
                    <a:pt x="4019" y="15705"/>
                  </a:cubicBezTo>
                  <a:cubicBezTo>
                    <a:pt x="3989" y="15675"/>
                    <a:pt x="3947" y="15651"/>
                    <a:pt x="3965" y="15603"/>
                  </a:cubicBezTo>
                  <a:cubicBezTo>
                    <a:pt x="3977" y="15556"/>
                    <a:pt x="4019" y="15556"/>
                    <a:pt x="4061" y="15562"/>
                  </a:cubicBezTo>
                  <a:cubicBezTo>
                    <a:pt x="4108" y="15567"/>
                    <a:pt x="4150" y="15585"/>
                    <a:pt x="4186" y="15585"/>
                  </a:cubicBezTo>
                  <a:cubicBezTo>
                    <a:pt x="4275" y="15591"/>
                    <a:pt x="4359" y="15633"/>
                    <a:pt x="4448" y="15627"/>
                  </a:cubicBezTo>
                  <a:cubicBezTo>
                    <a:pt x="4484" y="15627"/>
                    <a:pt x="4538" y="15621"/>
                    <a:pt x="4538" y="15573"/>
                  </a:cubicBezTo>
                  <a:cubicBezTo>
                    <a:pt x="4538" y="15407"/>
                    <a:pt x="4556" y="15234"/>
                    <a:pt x="4436" y="15085"/>
                  </a:cubicBezTo>
                  <a:cubicBezTo>
                    <a:pt x="4365" y="15001"/>
                    <a:pt x="4269" y="14971"/>
                    <a:pt x="4198" y="14912"/>
                  </a:cubicBezTo>
                  <a:cubicBezTo>
                    <a:pt x="4031" y="14769"/>
                    <a:pt x="3870" y="14631"/>
                    <a:pt x="3679" y="14518"/>
                  </a:cubicBezTo>
                  <a:cubicBezTo>
                    <a:pt x="3524" y="14423"/>
                    <a:pt x="3375" y="14310"/>
                    <a:pt x="3196" y="14226"/>
                  </a:cubicBezTo>
                  <a:cubicBezTo>
                    <a:pt x="3196" y="14256"/>
                    <a:pt x="3190" y="14280"/>
                    <a:pt x="3196" y="14286"/>
                  </a:cubicBezTo>
                  <a:cubicBezTo>
                    <a:pt x="3369" y="14465"/>
                    <a:pt x="3530" y="14649"/>
                    <a:pt x="3739" y="14786"/>
                  </a:cubicBezTo>
                  <a:cubicBezTo>
                    <a:pt x="3930" y="14906"/>
                    <a:pt x="3930" y="15120"/>
                    <a:pt x="3751" y="15240"/>
                  </a:cubicBezTo>
                  <a:cubicBezTo>
                    <a:pt x="3643" y="15305"/>
                    <a:pt x="3548" y="15287"/>
                    <a:pt x="3453" y="15240"/>
                  </a:cubicBezTo>
                  <a:cubicBezTo>
                    <a:pt x="3345" y="15186"/>
                    <a:pt x="3256" y="15120"/>
                    <a:pt x="3166" y="15037"/>
                  </a:cubicBezTo>
                  <a:cubicBezTo>
                    <a:pt x="3023" y="14906"/>
                    <a:pt x="2892" y="14769"/>
                    <a:pt x="2749" y="14637"/>
                  </a:cubicBezTo>
                  <a:cubicBezTo>
                    <a:pt x="2719" y="14608"/>
                    <a:pt x="2695" y="14572"/>
                    <a:pt x="2636" y="14602"/>
                  </a:cubicBezTo>
                  <a:cubicBezTo>
                    <a:pt x="2505" y="14667"/>
                    <a:pt x="2362" y="14733"/>
                    <a:pt x="2219" y="14786"/>
                  </a:cubicBezTo>
                  <a:cubicBezTo>
                    <a:pt x="2147" y="14816"/>
                    <a:pt x="2123" y="14852"/>
                    <a:pt x="2129" y="14918"/>
                  </a:cubicBezTo>
                  <a:cubicBezTo>
                    <a:pt x="2141" y="15007"/>
                    <a:pt x="2159" y="15091"/>
                    <a:pt x="2171" y="15180"/>
                  </a:cubicBezTo>
                  <a:cubicBezTo>
                    <a:pt x="2177" y="15263"/>
                    <a:pt x="2213" y="15299"/>
                    <a:pt x="2296" y="15299"/>
                  </a:cubicBezTo>
                  <a:cubicBezTo>
                    <a:pt x="2326" y="15299"/>
                    <a:pt x="2362" y="15293"/>
                    <a:pt x="2391" y="15299"/>
                  </a:cubicBezTo>
                  <a:cubicBezTo>
                    <a:pt x="2427" y="15305"/>
                    <a:pt x="2421" y="15335"/>
                    <a:pt x="2415" y="15365"/>
                  </a:cubicBezTo>
                  <a:close/>
                  <a:moveTo>
                    <a:pt x="7477" y="10548"/>
                  </a:moveTo>
                  <a:cubicBezTo>
                    <a:pt x="7346" y="10667"/>
                    <a:pt x="7227" y="10625"/>
                    <a:pt x="7107" y="10559"/>
                  </a:cubicBezTo>
                  <a:cubicBezTo>
                    <a:pt x="6779" y="10381"/>
                    <a:pt x="6422" y="10238"/>
                    <a:pt x="6147" y="9981"/>
                  </a:cubicBezTo>
                  <a:cubicBezTo>
                    <a:pt x="6118" y="9951"/>
                    <a:pt x="6082" y="9927"/>
                    <a:pt x="6034" y="9904"/>
                  </a:cubicBezTo>
                  <a:cubicBezTo>
                    <a:pt x="5659" y="9695"/>
                    <a:pt x="5277" y="9504"/>
                    <a:pt x="4866" y="9355"/>
                  </a:cubicBezTo>
                  <a:cubicBezTo>
                    <a:pt x="4770" y="9325"/>
                    <a:pt x="4675" y="9301"/>
                    <a:pt x="4585" y="9266"/>
                  </a:cubicBezTo>
                  <a:cubicBezTo>
                    <a:pt x="4234" y="9099"/>
                    <a:pt x="3870" y="8974"/>
                    <a:pt x="3506" y="8825"/>
                  </a:cubicBezTo>
                  <a:cubicBezTo>
                    <a:pt x="3143" y="8670"/>
                    <a:pt x="2773" y="8526"/>
                    <a:pt x="2397" y="8377"/>
                  </a:cubicBezTo>
                  <a:cubicBezTo>
                    <a:pt x="2278" y="8330"/>
                    <a:pt x="2165" y="8264"/>
                    <a:pt x="2058" y="8204"/>
                  </a:cubicBezTo>
                  <a:cubicBezTo>
                    <a:pt x="1950" y="8145"/>
                    <a:pt x="1891" y="8014"/>
                    <a:pt x="1920" y="7906"/>
                  </a:cubicBezTo>
                  <a:cubicBezTo>
                    <a:pt x="1944" y="7811"/>
                    <a:pt x="2028" y="7757"/>
                    <a:pt x="2159" y="7728"/>
                  </a:cubicBezTo>
                  <a:cubicBezTo>
                    <a:pt x="2308" y="7698"/>
                    <a:pt x="2427" y="7745"/>
                    <a:pt x="2552" y="7805"/>
                  </a:cubicBezTo>
                  <a:cubicBezTo>
                    <a:pt x="2833" y="7936"/>
                    <a:pt x="3083" y="8103"/>
                    <a:pt x="3393" y="8163"/>
                  </a:cubicBezTo>
                  <a:cubicBezTo>
                    <a:pt x="3554" y="8193"/>
                    <a:pt x="3703" y="8258"/>
                    <a:pt x="3870" y="8282"/>
                  </a:cubicBezTo>
                  <a:cubicBezTo>
                    <a:pt x="4001" y="8294"/>
                    <a:pt x="4144" y="8318"/>
                    <a:pt x="4269" y="8383"/>
                  </a:cubicBezTo>
                  <a:cubicBezTo>
                    <a:pt x="4424" y="8467"/>
                    <a:pt x="4585" y="8532"/>
                    <a:pt x="4752" y="8556"/>
                  </a:cubicBezTo>
                  <a:cubicBezTo>
                    <a:pt x="4949" y="8580"/>
                    <a:pt x="5128" y="8640"/>
                    <a:pt x="5307" y="8711"/>
                  </a:cubicBezTo>
                  <a:cubicBezTo>
                    <a:pt x="5611" y="8836"/>
                    <a:pt x="5903" y="8980"/>
                    <a:pt x="6183" y="9146"/>
                  </a:cubicBezTo>
                  <a:cubicBezTo>
                    <a:pt x="6290" y="9206"/>
                    <a:pt x="6380" y="9278"/>
                    <a:pt x="6493" y="9331"/>
                  </a:cubicBezTo>
                  <a:cubicBezTo>
                    <a:pt x="6541" y="9355"/>
                    <a:pt x="6595" y="9391"/>
                    <a:pt x="6642" y="9427"/>
                  </a:cubicBezTo>
                  <a:cubicBezTo>
                    <a:pt x="6738" y="9504"/>
                    <a:pt x="6839" y="9564"/>
                    <a:pt x="6922" y="9659"/>
                  </a:cubicBezTo>
                  <a:cubicBezTo>
                    <a:pt x="6952" y="9689"/>
                    <a:pt x="7000" y="9719"/>
                    <a:pt x="7042" y="9689"/>
                  </a:cubicBezTo>
                  <a:cubicBezTo>
                    <a:pt x="7077" y="9665"/>
                    <a:pt x="7072" y="9623"/>
                    <a:pt x="7066" y="9582"/>
                  </a:cubicBezTo>
                  <a:cubicBezTo>
                    <a:pt x="7060" y="9427"/>
                    <a:pt x="6982" y="9313"/>
                    <a:pt x="6845" y="9224"/>
                  </a:cubicBezTo>
                  <a:cubicBezTo>
                    <a:pt x="6606" y="9069"/>
                    <a:pt x="6350" y="8944"/>
                    <a:pt x="6124" y="8759"/>
                  </a:cubicBezTo>
                  <a:cubicBezTo>
                    <a:pt x="5963" y="8616"/>
                    <a:pt x="5784" y="8497"/>
                    <a:pt x="5581" y="8419"/>
                  </a:cubicBezTo>
                  <a:cubicBezTo>
                    <a:pt x="5337" y="8324"/>
                    <a:pt x="5086" y="8210"/>
                    <a:pt x="4842" y="8133"/>
                  </a:cubicBezTo>
                  <a:cubicBezTo>
                    <a:pt x="4538" y="8026"/>
                    <a:pt x="4222" y="8020"/>
                    <a:pt x="3918" y="7942"/>
                  </a:cubicBezTo>
                  <a:cubicBezTo>
                    <a:pt x="3643" y="7871"/>
                    <a:pt x="3351" y="7853"/>
                    <a:pt x="3083" y="7722"/>
                  </a:cubicBezTo>
                  <a:cubicBezTo>
                    <a:pt x="2940" y="7644"/>
                    <a:pt x="2791" y="7584"/>
                    <a:pt x="2642" y="7519"/>
                  </a:cubicBezTo>
                  <a:cubicBezTo>
                    <a:pt x="2576" y="7489"/>
                    <a:pt x="2511" y="7465"/>
                    <a:pt x="2451" y="7429"/>
                  </a:cubicBezTo>
                  <a:cubicBezTo>
                    <a:pt x="2391" y="7400"/>
                    <a:pt x="2338" y="7358"/>
                    <a:pt x="2362" y="7274"/>
                  </a:cubicBezTo>
                  <a:cubicBezTo>
                    <a:pt x="2374" y="7209"/>
                    <a:pt x="2445" y="7161"/>
                    <a:pt x="2534" y="7185"/>
                  </a:cubicBezTo>
                  <a:cubicBezTo>
                    <a:pt x="2773" y="7245"/>
                    <a:pt x="3011" y="7274"/>
                    <a:pt x="3238" y="7364"/>
                  </a:cubicBezTo>
                  <a:cubicBezTo>
                    <a:pt x="3369" y="7418"/>
                    <a:pt x="3494" y="7447"/>
                    <a:pt x="3620" y="7477"/>
                  </a:cubicBezTo>
                  <a:cubicBezTo>
                    <a:pt x="4102" y="7602"/>
                    <a:pt x="4603" y="7656"/>
                    <a:pt x="5080" y="7811"/>
                  </a:cubicBezTo>
                  <a:cubicBezTo>
                    <a:pt x="5515" y="7954"/>
                    <a:pt x="5933" y="8127"/>
                    <a:pt x="6279" y="8425"/>
                  </a:cubicBezTo>
                  <a:cubicBezTo>
                    <a:pt x="6326" y="8467"/>
                    <a:pt x="6368" y="8485"/>
                    <a:pt x="6428" y="8503"/>
                  </a:cubicBezTo>
                  <a:cubicBezTo>
                    <a:pt x="6475" y="8520"/>
                    <a:pt x="6577" y="8437"/>
                    <a:pt x="6589" y="8389"/>
                  </a:cubicBezTo>
                  <a:cubicBezTo>
                    <a:pt x="6595" y="8294"/>
                    <a:pt x="6446" y="8085"/>
                    <a:pt x="6338" y="8049"/>
                  </a:cubicBezTo>
                  <a:cubicBezTo>
                    <a:pt x="6153" y="7978"/>
                    <a:pt x="5975" y="7900"/>
                    <a:pt x="5790" y="7817"/>
                  </a:cubicBezTo>
                  <a:cubicBezTo>
                    <a:pt x="5575" y="7722"/>
                    <a:pt x="5354" y="7614"/>
                    <a:pt x="5128" y="7561"/>
                  </a:cubicBezTo>
                  <a:cubicBezTo>
                    <a:pt x="4866" y="7507"/>
                    <a:pt x="4609" y="7412"/>
                    <a:pt x="4353" y="7382"/>
                  </a:cubicBezTo>
                  <a:cubicBezTo>
                    <a:pt x="4043" y="7358"/>
                    <a:pt x="3745" y="7286"/>
                    <a:pt x="3459" y="7215"/>
                  </a:cubicBezTo>
                  <a:cubicBezTo>
                    <a:pt x="3220" y="7155"/>
                    <a:pt x="2982" y="7066"/>
                    <a:pt x="2749" y="6982"/>
                  </a:cubicBezTo>
                  <a:cubicBezTo>
                    <a:pt x="2666" y="6952"/>
                    <a:pt x="2582" y="6917"/>
                    <a:pt x="2523" y="6839"/>
                  </a:cubicBezTo>
                  <a:cubicBezTo>
                    <a:pt x="2451" y="6744"/>
                    <a:pt x="2487" y="6654"/>
                    <a:pt x="2606" y="6637"/>
                  </a:cubicBezTo>
                  <a:cubicBezTo>
                    <a:pt x="2701" y="6625"/>
                    <a:pt x="2791" y="6637"/>
                    <a:pt x="2880" y="6666"/>
                  </a:cubicBezTo>
                  <a:lnTo>
                    <a:pt x="3888" y="6958"/>
                  </a:lnTo>
                  <a:cubicBezTo>
                    <a:pt x="4150" y="7036"/>
                    <a:pt x="4401" y="7131"/>
                    <a:pt x="4669" y="7167"/>
                  </a:cubicBezTo>
                  <a:cubicBezTo>
                    <a:pt x="4806" y="7191"/>
                    <a:pt x="4937" y="7197"/>
                    <a:pt x="5056" y="7245"/>
                  </a:cubicBezTo>
                  <a:cubicBezTo>
                    <a:pt x="5170" y="7286"/>
                    <a:pt x="5289" y="7310"/>
                    <a:pt x="5414" y="7334"/>
                  </a:cubicBezTo>
                  <a:cubicBezTo>
                    <a:pt x="5593" y="7364"/>
                    <a:pt x="5784" y="7394"/>
                    <a:pt x="5939" y="7489"/>
                  </a:cubicBezTo>
                  <a:cubicBezTo>
                    <a:pt x="5980" y="7519"/>
                    <a:pt x="6010" y="7507"/>
                    <a:pt x="6034" y="7471"/>
                  </a:cubicBezTo>
                  <a:cubicBezTo>
                    <a:pt x="6064" y="7441"/>
                    <a:pt x="6034" y="7412"/>
                    <a:pt x="6028" y="7382"/>
                  </a:cubicBezTo>
                  <a:cubicBezTo>
                    <a:pt x="6010" y="7352"/>
                    <a:pt x="5998" y="7322"/>
                    <a:pt x="5963" y="7316"/>
                  </a:cubicBezTo>
                  <a:cubicBezTo>
                    <a:pt x="5676" y="7215"/>
                    <a:pt x="5384" y="7102"/>
                    <a:pt x="5086" y="7048"/>
                  </a:cubicBezTo>
                  <a:cubicBezTo>
                    <a:pt x="4728" y="6982"/>
                    <a:pt x="4383" y="6905"/>
                    <a:pt x="4037" y="6803"/>
                  </a:cubicBezTo>
                  <a:cubicBezTo>
                    <a:pt x="3727" y="6708"/>
                    <a:pt x="3399" y="6625"/>
                    <a:pt x="3113" y="6446"/>
                  </a:cubicBezTo>
                  <a:cubicBezTo>
                    <a:pt x="3041" y="6398"/>
                    <a:pt x="2952" y="6380"/>
                    <a:pt x="2868" y="6350"/>
                  </a:cubicBezTo>
                  <a:cubicBezTo>
                    <a:pt x="2809" y="6326"/>
                    <a:pt x="2761" y="6297"/>
                    <a:pt x="2719" y="6243"/>
                  </a:cubicBezTo>
                  <a:cubicBezTo>
                    <a:pt x="2636" y="6148"/>
                    <a:pt x="2600" y="6142"/>
                    <a:pt x="2475" y="6183"/>
                  </a:cubicBezTo>
                  <a:cubicBezTo>
                    <a:pt x="2433" y="6201"/>
                    <a:pt x="2397" y="6213"/>
                    <a:pt x="2362" y="6225"/>
                  </a:cubicBezTo>
                  <a:cubicBezTo>
                    <a:pt x="2105" y="6273"/>
                    <a:pt x="1926" y="6440"/>
                    <a:pt x="1789" y="6648"/>
                  </a:cubicBezTo>
                  <a:cubicBezTo>
                    <a:pt x="1598" y="6923"/>
                    <a:pt x="1467" y="7227"/>
                    <a:pt x="1390" y="7555"/>
                  </a:cubicBezTo>
                  <a:cubicBezTo>
                    <a:pt x="1324" y="7865"/>
                    <a:pt x="1223" y="8151"/>
                    <a:pt x="1139" y="8449"/>
                  </a:cubicBezTo>
                  <a:cubicBezTo>
                    <a:pt x="1050" y="8759"/>
                    <a:pt x="955" y="9057"/>
                    <a:pt x="913" y="9367"/>
                  </a:cubicBezTo>
                  <a:cubicBezTo>
                    <a:pt x="877" y="9623"/>
                    <a:pt x="853" y="9874"/>
                    <a:pt x="835" y="10130"/>
                  </a:cubicBezTo>
                  <a:cubicBezTo>
                    <a:pt x="823" y="10238"/>
                    <a:pt x="835" y="10261"/>
                    <a:pt x="937" y="10279"/>
                  </a:cubicBezTo>
                  <a:cubicBezTo>
                    <a:pt x="1032" y="10285"/>
                    <a:pt x="1062" y="10327"/>
                    <a:pt x="1050" y="10410"/>
                  </a:cubicBezTo>
                  <a:cubicBezTo>
                    <a:pt x="1044" y="10464"/>
                    <a:pt x="1050" y="10506"/>
                    <a:pt x="1044" y="10559"/>
                  </a:cubicBezTo>
                  <a:cubicBezTo>
                    <a:pt x="1026" y="10643"/>
                    <a:pt x="1020" y="10709"/>
                    <a:pt x="907" y="10726"/>
                  </a:cubicBezTo>
                  <a:cubicBezTo>
                    <a:pt x="841" y="10732"/>
                    <a:pt x="806" y="10786"/>
                    <a:pt x="811" y="10852"/>
                  </a:cubicBezTo>
                  <a:cubicBezTo>
                    <a:pt x="811" y="10881"/>
                    <a:pt x="794" y="10917"/>
                    <a:pt x="794" y="10947"/>
                  </a:cubicBezTo>
                  <a:cubicBezTo>
                    <a:pt x="806" y="11120"/>
                    <a:pt x="752" y="11305"/>
                    <a:pt x="925" y="11430"/>
                  </a:cubicBezTo>
                  <a:cubicBezTo>
                    <a:pt x="955" y="11454"/>
                    <a:pt x="943" y="11490"/>
                    <a:pt x="937" y="11519"/>
                  </a:cubicBezTo>
                  <a:cubicBezTo>
                    <a:pt x="925" y="11567"/>
                    <a:pt x="907" y="11621"/>
                    <a:pt x="895" y="11662"/>
                  </a:cubicBezTo>
                  <a:cubicBezTo>
                    <a:pt x="865" y="11788"/>
                    <a:pt x="883" y="11835"/>
                    <a:pt x="996" y="11895"/>
                  </a:cubicBezTo>
                  <a:cubicBezTo>
                    <a:pt x="1074" y="11931"/>
                    <a:pt x="1145" y="11966"/>
                    <a:pt x="1223" y="12014"/>
                  </a:cubicBezTo>
                  <a:cubicBezTo>
                    <a:pt x="1551" y="12193"/>
                    <a:pt x="1897" y="12318"/>
                    <a:pt x="2207" y="12527"/>
                  </a:cubicBezTo>
                  <a:cubicBezTo>
                    <a:pt x="2242" y="12551"/>
                    <a:pt x="2272" y="12592"/>
                    <a:pt x="2308" y="12604"/>
                  </a:cubicBezTo>
                  <a:cubicBezTo>
                    <a:pt x="2540" y="12664"/>
                    <a:pt x="2719" y="12831"/>
                    <a:pt x="2940" y="12908"/>
                  </a:cubicBezTo>
                  <a:cubicBezTo>
                    <a:pt x="3131" y="12968"/>
                    <a:pt x="3280" y="13111"/>
                    <a:pt x="3465" y="13183"/>
                  </a:cubicBezTo>
                  <a:cubicBezTo>
                    <a:pt x="3786" y="13320"/>
                    <a:pt x="4091" y="13487"/>
                    <a:pt x="4418" y="13606"/>
                  </a:cubicBezTo>
                  <a:cubicBezTo>
                    <a:pt x="4508" y="13636"/>
                    <a:pt x="4591" y="13684"/>
                    <a:pt x="4663" y="13743"/>
                  </a:cubicBezTo>
                  <a:cubicBezTo>
                    <a:pt x="4889" y="13922"/>
                    <a:pt x="5110" y="14107"/>
                    <a:pt x="5343" y="14274"/>
                  </a:cubicBezTo>
                  <a:cubicBezTo>
                    <a:pt x="5533" y="14411"/>
                    <a:pt x="5712" y="14578"/>
                    <a:pt x="5933" y="14697"/>
                  </a:cubicBezTo>
                  <a:cubicBezTo>
                    <a:pt x="6034" y="14751"/>
                    <a:pt x="6124" y="14786"/>
                    <a:pt x="6237" y="14792"/>
                  </a:cubicBezTo>
                  <a:cubicBezTo>
                    <a:pt x="6446" y="14798"/>
                    <a:pt x="6636" y="14781"/>
                    <a:pt x="6815" y="14661"/>
                  </a:cubicBezTo>
                  <a:cubicBezTo>
                    <a:pt x="6988" y="14548"/>
                    <a:pt x="7167" y="14441"/>
                    <a:pt x="7304" y="14286"/>
                  </a:cubicBezTo>
                  <a:cubicBezTo>
                    <a:pt x="7483" y="14077"/>
                    <a:pt x="7650" y="13868"/>
                    <a:pt x="7781" y="13630"/>
                  </a:cubicBezTo>
                  <a:cubicBezTo>
                    <a:pt x="7847" y="13505"/>
                    <a:pt x="7888" y="13368"/>
                    <a:pt x="7900" y="13218"/>
                  </a:cubicBezTo>
                  <a:cubicBezTo>
                    <a:pt x="7912" y="13004"/>
                    <a:pt x="7888" y="12783"/>
                    <a:pt x="7990" y="12581"/>
                  </a:cubicBezTo>
                  <a:cubicBezTo>
                    <a:pt x="8067" y="12402"/>
                    <a:pt x="8097" y="12217"/>
                    <a:pt x="8067" y="12014"/>
                  </a:cubicBezTo>
                  <a:cubicBezTo>
                    <a:pt x="8049" y="11871"/>
                    <a:pt x="8008" y="11746"/>
                    <a:pt x="7948" y="11621"/>
                  </a:cubicBezTo>
                  <a:cubicBezTo>
                    <a:pt x="7870" y="11454"/>
                    <a:pt x="7781" y="11281"/>
                    <a:pt x="7829" y="11096"/>
                  </a:cubicBezTo>
                  <a:cubicBezTo>
                    <a:pt x="7918" y="10786"/>
                    <a:pt x="7853" y="10506"/>
                    <a:pt x="7644" y="10261"/>
                  </a:cubicBezTo>
                  <a:cubicBezTo>
                    <a:pt x="7513" y="10100"/>
                    <a:pt x="7411" y="9910"/>
                    <a:pt x="7399" y="9689"/>
                  </a:cubicBezTo>
                  <a:cubicBezTo>
                    <a:pt x="7393" y="9451"/>
                    <a:pt x="7310" y="9236"/>
                    <a:pt x="7161" y="9039"/>
                  </a:cubicBezTo>
                  <a:cubicBezTo>
                    <a:pt x="7107" y="8968"/>
                    <a:pt x="7077" y="8884"/>
                    <a:pt x="7054" y="8795"/>
                  </a:cubicBezTo>
                  <a:cubicBezTo>
                    <a:pt x="7012" y="8586"/>
                    <a:pt x="6922" y="8383"/>
                    <a:pt x="6845" y="8181"/>
                  </a:cubicBezTo>
                  <a:cubicBezTo>
                    <a:pt x="6809" y="8085"/>
                    <a:pt x="6750" y="7996"/>
                    <a:pt x="6678" y="7912"/>
                  </a:cubicBezTo>
                  <a:cubicBezTo>
                    <a:pt x="6541" y="7763"/>
                    <a:pt x="6422" y="7608"/>
                    <a:pt x="6332" y="7423"/>
                  </a:cubicBezTo>
                  <a:cubicBezTo>
                    <a:pt x="6296" y="7340"/>
                    <a:pt x="6243" y="7257"/>
                    <a:pt x="6177" y="7185"/>
                  </a:cubicBezTo>
                  <a:cubicBezTo>
                    <a:pt x="6004" y="7000"/>
                    <a:pt x="5820" y="6821"/>
                    <a:pt x="5647" y="6631"/>
                  </a:cubicBezTo>
                  <a:cubicBezTo>
                    <a:pt x="5462" y="6434"/>
                    <a:pt x="5289" y="6207"/>
                    <a:pt x="5205" y="5939"/>
                  </a:cubicBezTo>
                  <a:cubicBezTo>
                    <a:pt x="5158" y="5766"/>
                    <a:pt x="5044" y="5629"/>
                    <a:pt x="4967" y="5468"/>
                  </a:cubicBezTo>
                  <a:cubicBezTo>
                    <a:pt x="4955" y="5450"/>
                    <a:pt x="4931" y="5432"/>
                    <a:pt x="4907" y="5420"/>
                  </a:cubicBezTo>
                  <a:cubicBezTo>
                    <a:pt x="4830" y="5367"/>
                    <a:pt x="4782" y="5373"/>
                    <a:pt x="4728" y="5456"/>
                  </a:cubicBezTo>
                  <a:cubicBezTo>
                    <a:pt x="4687" y="5528"/>
                    <a:pt x="4669" y="5611"/>
                    <a:pt x="4657" y="5695"/>
                  </a:cubicBezTo>
                  <a:cubicBezTo>
                    <a:pt x="4621" y="5855"/>
                    <a:pt x="4478" y="5939"/>
                    <a:pt x="4311" y="5885"/>
                  </a:cubicBezTo>
                  <a:cubicBezTo>
                    <a:pt x="4210" y="5850"/>
                    <a:pt x="4102" y="5808"/>
                    <a:pt x="4001" y="5766"/>
                  </a:cubicBezTo>
                  <a:cubicBezTo>
                    <a:pt x="3912" y="5736"/>
                    <a:pt x="3822" y="5695"/>
                    <a:pt x="3697" y="5736"/>
                  </a:cubicBezTo>
                  <a:cubicBezTo>
                    <a:pt x="3834" y="5850"/>
                    <a:pt x="3995" y="5903"/>
                    <a:pt x="4132" y="5957"/>
                  </a:cubicBezTo>
                  <a:cubicBezTo>
                    <a:pt x="4341" y="6034"/>
                    <a:pt x="4567" y="6064"/>
                    <a:pt x="4788" y="6106"/>
                  </a:cubicBezTo>
                  <a:cubicBezTo>
                    <a:pt x="4997" y="6136"/>
                    <a:pt x="5027" y="6166"/>
                    <a:pt x="5044" y="6380"/>
                  </a:cubicBezTo>
                  <a:cubicBezTo>
                    <a:pt x="5050" y="6452"/>
                    <a:pt x="5074" y="6493"/>
                    <a:pt x="5146" y="6505"/>
                  </a:cubicBezTo>
                  <a:cubicBezTo>
                    <a:pt x="5235" y="6523"/>
                    <a:pt x="5319" y="6541"/>
                    <a:pt x="5396" y="6595"/>
                  </a:cubicBezTo>
                  <a:cubicBezTo>
                    <a:pt x="5527" y="6678"/>
                    <a:pt x="5641" y="6768"/>
                    <a:pt x="5647" y="6952"/>
                  </a:cubicBezTo>
                  <a:cubicBezTo>
                    <a:pt x="5653" y="7048"/>
                    <a:pt x="5670" y="7179"/>
                    <a:pt x="5825" y="7209"/>
                  </a:cubicBezTo>
                  <a:cubicBezTo>
                    <a:pt x="5963" y="7227"/>
                    <a:pt x="6058" y="7334"/>
                    <a:pt x="6147" y="7429"/>
                  </a:cubicBezTo>
                  <a:cubicBezTo>
                    <a:pt x="6201" y="7489"/>
                    <a:pt x="6207" y="7573"/>
                    <a:pt x="6207" y="7644"/>
                  </a:cubicBezTo>
                  <a:cubicBezTo>
                    <a:pt x="6207" y="7704"/>
                    <a:pt x="6124" y="7662"/>
                    <a:pt x="6112" y="7716"/>
                  </a:cubicBezTo>
                  <a:cubicBezTo>
                    <a:pt x="6147" y="7793"/>
                    <a:pt x="6201" y="7853"/>
                    <a:pt x="6290" y="7900"/>
                  </a:cubicBezTo>
                  <a:cubicBezTo>
                    <a:pt x="6410" y="7960"/>
                    <a:pt x="6511" y="8061"/>
                    <a:pt x="6601" y="8169"/>
                  </a:cubicBezTo>
                  <a:cubicBezTo>
                    <a:pt x="6660" y="8234"/>
                    <a:pt x="6690" y="8324"/>
                    <a:pt x="6642" y="8413"/>
                  </a:cubicBezTo>
                  <a:cubicBezTo>
                    <a:pt x="6601" y="8467"/>
                    <a:pt x="6601" y="8509"/>
                    <a:pt x="6660" y="8556"/>
                  </a:cubicBezTo>
                  <a:cubicBezTo>
                    <a:pt x="6827" y="8681"/>
                    <a:pt x="6881" y="8866"/>
                    <a:pt x="6881" y="9057"/>
                  </a:cubicBezTo>
                  <a:cubicBezTo>
                    <a:pt x="6881" y="9146"/>
                    <a:pt x="6911" y="9182"/>
                    <a:pt x="6970" y="9224"/>
                  </a:cubicBezTo>
                  <a:cubicBezTo>
                    <a:pt x="7167" y="9373"/>
                    <a:pt x="7221" y="9570"/>
                    <a:pt x="7131" y="9808"/>
                  </a:cubicBezTo>
                  <a:cubicBezTo>
                    <a:pt x="7119" y="9850"/>
                    <a:pt x="7125" y="9874"/>
                    <a:pt x="7137" y="9910"/>
                  </a:cubicBezTo>
                  <a:cubicBezTo>
                    <a:pt x="7221" y="10106"/>
                    <a:pt x="7370" y="10249"/>
                    <a:pt x="7519" y="10387"/>
                  </a:cubicBezTo>
                  <a:cubicBezTo>
                    <a:pt x="7763" y="10625"/>
                    <a:pt x="7715" y="11066"/>
                    <a:pt x="7489" y="11221"/>
                  </a:cubicBezTo>
                  <a:cubicBezTo>
                    <a:pt x="7453" y="11245"/>
                    <a:pt x="7405" y="11269"/>
                    <a:pt x="7423" y="11329"/>
                  </a:cubicBezTo>
                  <a:cubicBezTo>
                    <a:pt x="7435" y="11394"/>
                    <a:pt x="7417" y="11460"/>
                    <a:pt x="7399" y="11519"/>
                  </a:cubicBezTo>
                  <a:cubicBezTo>
                    <a:pt x="7393" y="11579"/>
                    <a:pt x="7405" y="11609"/>
                    <a:pt x="7471" y="11621"/>
                  </a:cubicBezTo>
                  <a:cubicBezTo>
                    <a:pt x="7674" y="11633"/>
                    <a:pt x="7793" y="11752"/>
                    <a:pt x="7811" y="11955"/>
                  </a:cubicBezTo>
                  <a:cubicBezTo>
                    <a:pt x="7817" y="12050"/>
                    <a:pt x="7817" y="12139"/>
                    <a:pt x="7811" y="12235"/>
                  </a:cubicBezTo>
                  <a:cubicBezTo>
                    <a:pt x="7805" y="12437"/>
                    <a:pt x="7727" y="12616"/>
                    <a:pt x="7572" y="12742"/>
                  </a:cubicBezTo>
                  <a:cubicBezTo>
                    <a:pt x="7513" y="12789"/>
                    <a:pt x="7501" y="12825"/>
                    <a:pt x="7513" y="12891"/>
                  </a:cubicBezTo>
                  <a:cubicBezTo>
                    <a:pt x="7531" y="13028"/>
                    <a:pt x="7489" y="13147"/>
                    <a:pt x="7364" y="13213"/>
                  </a:cubicBezTo>
                  <a:cubicBezTo>
                    <a:pt x="7286" y="13248"/>
                    <a:pt x="7256" y="13278"/>
                    <a:pt x="7322" y="13362"/>
                  </a:cubicBezTo>
                  <a:cubicBezTo>
                    <a:pt x="7370" y="13415"/>
                    <a:pt x="7376" y="13481"/>
                    <a:pt x="7322" y="13534"/>
                  </a:cubicBezTo>
                  <a:cubicBezTo>
                    <a:pt x="7268" y="13594"/>
                    <a:pt x="7227" y="13654"/>
                    <a:pt x="7221" y="13737"/>
                  </a:cubicBezTo>
                  <a:cubicBezTo>
                    <a:pt x="7221" y="13755"/>
                    <a:pt x="7203" y="13773"/>
                    <a:pt x="7185" y="13785"/>
                  </a:cubicBezTo>
                  <a:cubicBezTo>
                    <a:pt x="7072" y="13868"/>
                    <a:pt x="6988" y="14047"/>
                    <a:pt x="7006" y="14184"/>
                  </a:cubicBezTo>
                  <a:cubicBezTo>
                    <a:pt x="7012" y="14238"/>
                    <a:pt x="6994" y="14286"/>
                    <a:pt x="6964" y="14333"/>
                  </a:cubicBezTo>
                  <a:cubicBezTo>
                    <a:pt x="6869" y="14459"/>
                    <a:pt x="6744" y="14488"/>
                    <a:pt x="6601" y="14470"/>
                  </a:cubicBezTo>
                  <a:cubicBezTo>
                    <a:pt x="6559" y="14465"/>
                    <a:pt x="6517" y="14441"/>
                    <a:pt x="6475" y="14470"/>
                  </a:cubicBezTo>
                  <a:cubicBezTo>
                    <a:pt x="6279" y="14608"/>
                    <a:pt x="6112" y="14524"/>
                    <a:pt x="5951" y="14411"/>
                  </a:cubicBezTo>
                  <a:cubicBezTo>
                    <a:pt x="5843" y="14333"/>
                    <a:pt x="5736" y="14244"/>
                    <a:pt x="5635" y="14155"/>
                  </a:cubicBezTo>
                  <a:cubicBezTo>
                    <a:pt x="5456" y="14005"/>
                    <a:pt x="5277" y="13856"/>
                    <a:pt x="5080" y="13725"/>
                  </a:cubicBezTo>
                  <a:cubicBezTo>
                    <a:pt x="4806" y="13546"/>
                    <a:pt x="4508" y="13415"/>
                    <a:pt x="4234" y="13236"/>
                  </a:cubicBezTo>
                  <a:cubicBezTo>
                    <a:pt x="3894" y="13010"/>
                    <a:pt x="3530" y="12831"/>
                    <a:pt x="3172" y="12646"/>
                  </a:cubicBezTo>
                  <a:cubicBezTo>
                    <a:pt x="2910" y="12515"/>
                    <a:pt x="2642" y="12396"/>
                    <a:pt x="2368" y="12288"/>
                  </a:cubicBezTo>
                  <a:cubicBezTo>
                    <a:pt x="2075" y="12187"/>
                    <a:pt x="1801" y="12044"/>
                    <a:pt x="1551" y="11859"/>
                  </a:cubicBezTo>
                  <a:cubicBezTo>
                    <a:pt x="1384" y="11740"/>
                    <a:pt x="1271" y="11591"/>
                    <a:pt x="1211" y="11394"/>
                  </a:cubicBezTo>
                  <a:cubicBezTo>
                    <a:pt x="1169" y="11245"/>
                    <a:pt x="1265" y="11144"/>
                    <a:pt x="1420" y="11180"/>
                  </a:cubicBezTo>
                  <a:cubicBezTo>
                    <a:pt x="1473" y="11191"/>
                    <a:pt x="1527" y="11209"/>
                    <a:pt x="1581" y="11233"/>
                  </a:cubicBezTo>
                  <a:cubicBezTo>
                    <a:pt x="1771" y="11311"/>
                    <a:pt x="1968" y="11394"/>
                    <a:pt x="2147" y="11507"/>
                  </a:cubicBezTo>
                  <a:cubicBezTo>
                    <a:pt x="2487" y="11710"/>
                    <a:pt x="2845" y="11895"/>
                    <a:pt x="3208" y="12044"/>
                  </a:cubicBezTo>
                  <a:cubicBezTo>
                    <a:pt x="3351" y="12104"/>
                    <a:pt x="3488" y="12163"/>
                    <a:pt x="3614" y="12235"/>
                  </a:cubicBezTo>
                  <a:cubicBezTo>
                    <a:pt x="3655" y="12265"/>
                    <a:pt x="3679" y="12318"/>
                    <a:pt x="3739" y="12336"/>
                  </a:cubicBezTo>
                  <a:cubicBezTo>
                    <a:pt x="3828" y="12348"/>
                    <a:pt x="3906" y="12402"/>
                    <a:pt x="3971" y="12455"/>
                  </a:cubicBezTo>
                  <a:cubicBezTo>
                    <a:pt x="4156" y="12587"/>
                    <a:pt x="4371" y="12682"/>
                    <a:pt x="4562" y="12819"/>
                  </a:cubicBezTo>
                  <a:cubicBezTo>
                    <a:pt x="4746" y="12950"/>
                    <a:pt x="4949" y="13069"/>
                    <a:pt x="5140" y="13201"/>
                  </a:cubicBezTo>
                  <a:cubicBezTo>
                    <a:pt x="5307" y="13302"/>
                    <a:pt x="5444" y="13439"/>
                    <a:pt x="5605" y="13546"/>
                  </a:cubicBezTo>
                  <a:cubicBezTo>
                    <a:pt x="5885" y="13767"/>
                    <a:pt x="6183" y="13964"/>
                    <a:pt x="6440" y="14226"/>
                  </a:cubicBezTo>
                  <a:cubicBezTo>
                    <a:pt x="6499" y="14292"/>
                    <a:pt x="6577" y="14339"/>
                    <a:pt x="6660" y="14369"/>
                  </a:cubicBezTo>
                  <a:cubicBezTo>
                    <a:pt x="6708" y="14381"/>
                    <a:pt x="6767" y="14393"/>
                    <a:pt x="6803" y="14345"/>
                  </a:cubicBezTo>
                  <a:cubicBezTo>
                    <a:pt x="6833" y="14310"/>
                    <a:pt x="6803" y="14262"/>
                    <a:pt x="6779" y="14226"/>
                  </a:cubicBezTo>
                  <a:cubicBezTo>
                    <a:pt x="6678" y="14017"/>
                    <a:pt x="6511" y="13874"/>
                    <a:pt x="6326" y="13743"/>
                  </a:cubicBezTo>
                  <a:cubicBezTo>
                    <a:pt x="6022" y="13529"/>
                    <a:pt x="5724" y="13290"/>
                    <a:pt x="5426" y="13058"/>
                  </a:cubicBezTo>
                  <a:cubicBezTo>
                    <a:pt x="4931" y="12670"/>
                    <a:pt x="4424" y="12306"/>
                    <a:pt x="3924" y="11919"/>
                  </a:cubicBezTo>
                  <a:cubicBezTo>
                    <a:pt x="3733" y="11770"/>
                    <a:pt x="3530" y="11656"/>
                    <a:pt x="3310" y="11573"/>
                  </a:cubicBezTo>
                  <a:cubicBezTo>
                    <a:pt x="3202" y="11537"/>
                    <a:pt x="3101" y="11501"/>
                    <a:pt x="3000" y="11448"/>
                  </a:cubicBezTo>
                  <a:cubicBezTo>
                    <a:pt x="2606" y="11263"/>
                    <a:pt x="2224" y="11060"/>
                    <a:pt x="1855" y="10852"/>
                  </a:cubicBezTo>
                  <a:cubicBezTo>
                    <a:pt x="1682" y="10756"/>
                    <a:pt x="1539" y="10619"/>
                    <a:pt x="1420" y="10464"/>
                  </a:cubicBezTo>
                  <a:cubicBezTo>
                    <a:pt x="1384" y="10410"/>
                    <a:pt x="1330" y="10357"/>
                    <a:pt x="1372" y="10285"/>
                  </a:cubicBezTo>
                  <a:cubicBezTo>
                    <a:pt x="1408" y="10220"/>
                    <a:pt x="1473" y="10232"/>
                    <a:pt x="1533" y="10226"/>
                  </a:cubicBezTo>
                  <a:cubicBezTo>
                    <a:pt x="1622" y="10220"/>
                    <a:pt x="1712" y="10232"/>
                    <a:pt x="1795" y="10267"/>
                  </a:cubicBezTo>
                  <a:cubicBezTo>
                    <a:pt x="1867" y="10297"/>
                    <a:pt x="1950" y="10339"/>
                    <a:pt x="2016" y="10375"/>
                  </a:cubicBezTo>
                  <a:cubicBezTo>
                    <a:pt x="2338" y="10548"/>
                    <a:pt x="2672" y="10703"/>
                    <a:pt x="3023" y="10816"/>
                  </a:cubicBezTo>
                  <a:cubicBezTo>
                    <a:pt x="3393" y="10935"/>
                    <a:pt x="3715" y="11126"/>
                    <a:pt x="4067" y="11281"/>
                  </a:cubicBezTo>
                  <a:cubicBezTo>
                    <a:pt x="4240" y="11358"/>
                    <a:pt x="4383" y="11490"/>
                    <a:pt x="4544" y="11591"/>
                  </a:cubicBezTo>
                  <a:cubicBezTo>
                    <a:pt x="4889" y="11788"/>
                    <a:pt x="5199" y="12026"/>
                    <a:pt x="5498" y="12282"/>
                  </a:cubicBezTo>
                  <a:cubicBezTo>
                    <a:pt x="5992" y="12694"/>
                    <a:pt x="6487" y="13099"/>
                    <a:pt x="6928" y="13570"/>
                  </a:cubicBezTo>
                  <a:cubicBezTo>
                    <a:pt x="7000" y="13636"/>
                    <a:pt x="7066" y="13684"/>
                    <a:pt x="7161" y="13684"/>
                  </a:cubicBezTo>
                  <a:lnTo>
                    <a:pt x="7185" y="13636"/>
                  </a:lnTo>
                  <a:cubicBezTo>
                    <a:pt x="7274" y="13451"/>
                    <a:pt x="7274" y="13445"/>
                    <a:pt x="7107" y="13308"/>
                  </a:cubicBezTo>
                  <a:cubicBezTo>
                    <a:pt x="7101" y="13308"/>
                    <a:pt x="7101" y="13302"/>
                    <a:pt x="7095" y="13302"/>
                  </a:cubicBezTo>
                  <a:cubicBezTo>
                    <a:pt x="6678" y="12950"/>
                    <a:pt x="6237" y="12622"/>
                    <a:pt x="5861" y="12217"/>
                  </a:cubicBezTo>
                  <a:cubicBezTo>
                    <a:pt x="5617" y="11949"/>
                    <a:pt x="5313" y="11728"/>
                    <a:pt x="5038" y="11501"/>
                  </a:cubicBezTo>
                  <a:cubicBezTo>
                    <a:pt x="4925" y="11406"/>
                    <a:pt x="4818" y="11311"/>
                    <a:pt x="4699" y="11233"/>
                  </a:cubicBezTo>
                  <a:cubicBezTo>
                    <a:pt x="4478" y="11084"/>
                    <a:pt x="4234" y="10977"/>
                    <a:pt x="4001" y="10852"/>
                  </a:cubicBezTo>
                  <a:cubicBezTo>
                    <a:pt x="3560" y="10613"/>
                    <a:pt x="3101" y="10422"/>
                    <a:pt x="2636" y="10238"/>
                  </a:cubicBezTo>
                  <a:cubicBezTo>
                    <a:pt x="2248" y="10083"/>
                    <a:pt x="1849" y="9945"/>
                    <a:pt x="1491" y="9719"/>
                  </a:cubicBezTo>
                  <a:cubicBezTo>
                    <a:pt x="1437" y="9677"/>
                    <a:pt x="1378" y="9641"/>
                    <a:pt x="1324" y="9600"/>
                  </a:cubicBezTo>
                  <a:cubicBezTo>
                    <a:pt x="1271" y="9552"/>
                    <a:pt x="1241" y="9492"/>
                    <a:pt x="1271" y="9421"/>
                  </a:cubicBezTo>
                  <a:cubicBezTo>
                    <a:pt x="1300" y="9343"/>
                    <a:pt x="1378" y="9337"/>
                    <a:pt x="1443" y="9343"/>
                  </a:cubicBezTo>
                  <a:cubicBezTo>
                    <a:pt x="1557" y="9361"/>
                    <a:pt x="1658" y="9379"/>
                    <a:pt x="1765" y="9421"/>
                  </a:cubicBezTo>
                  <a:cubicBezTo>
                    <a:pt x="2308" y="9612"/>
                    <a:pt x="2862" y="9784"/>
                    <a:pt x="3375" y="10065"/>
                  </a:cubicBezTo>
                  <a:cubicBezTo>
                    <a:pt x="3590" y="10106"/>
                    <a:pt x="3775" y="10226"/>
                    <a:pt x="3971" y="10309"/>
                  </a:cubicBezTo>
                  <a:cubicBezTo>
                    <a:pt x="4335" y="10458"/>
                    <a:pt x="4723" y="10565"/>
                    <a:pt x="5068" y="10774"/>
                  </a:cubicBezTo>
                  <a:cubicBezTo>
                    <a:pt x="5265" y="10905"/>
                    <a:pt x="5468" y="11019"/>
                    <a:pt x="5664" y="11162"/>
                  </a:cubicBezTo>
                  <a:cubicBezTo>
                    <a:pt x="5903" y="11340"/>
                    <a:pt x="6130" y="11537"/>
                    <a:pt x="6362" y="11722"/>
                  </a:cubicBezTo>
                  <a:cubicBezTo>
                    <a:pt x="6571" y="11895"/>
                    <a:pt x="6756" y="12080"/>
                    <a:pt x="6928" y="12282"/>
                  </a:cubicBezTo>
                  <a:cubicBezTo>
                    <a:pt x="7048" y="12426"/>
                    <a:pt x="7167" y="12551"/>
                    <a:pt x="7334" y="12640"/>
                  </a:cubicBezTo>
                  <a:cubicBezTo>
                    <a:pt x="7453" y="12706"/>
                    <a:pt x="7495" y="12700"/>
                    <a:pt x="7578" y="12575"/>
                  </a:cubicBezTo>
                  <a:cubicBezTo>
                    <a:pt x="7680" y="12414"/>
                    <a:pt x="7721" y="12235"/>
                    <a:pt x="7709" y="12050"/>
                  </a:cubicBezTo>
                  <a:cubicBezTo>
                    <a:pt x="7703" y="11883"/>
                    <a:pt x="7632" y="11800"/>
                    <a:pt x="7489" y="11746"/>
                  </a:cubicBezTo>
                  <a:cubicBezTo>
                    <a:pt x="7441" y="11788"/>
                    <a:pt x="7441" y="11841"/>
                    <a:pt x="7435" y="11883"/>
                  </a:cubicBezTo>
                  <a:cubicBezTo>
                    <a:pt x="7411" y="12002"/>
                    <a:pt x="7405" y="12014"/>
                    <a:pt x="7292" y="12020"/>
                  </a:cubicBezTo>
                  <a:cubicBezTo>
                    <a:pt x="7113" y="12032"/>
                    <a:pt x="6964" y="11961"/>
                    <a:pt x="6839" y="11853"/>
                  </a:cubicBezTo>
                  <a:cubicBezTo>
                    <a:pt x="6714" y="11752"/>
                    <a:pt x="6595" y="11633"/>
                    <a:pt x="6481" y="11513"/>
                  </a:cubicBezTo>
                  <a:cubicBezTo>
                    <a:pt x="6368" y="11394"/>
                    <a:pt x="6243" y="11275"/>
                    <a:pt x="6118" y="11180"/>
                  </a:cubicBezTo>
                  <a:cubicBezTo>
                    <a:pt x="5611" y="10792"/>
                    <a:pt x="5056" y="10464"/>
                    <a:pt x="4490" y="10172"/>
                  </a:cubicBezTo>
                  <a:cubicBezTo>
                    <a:pt x="3858" y="9844"/>
                    <a:pt x="3190" y="9600"/>
                    <a:pt x="2517" y="9343"/>
                  </a:cubicBezTo>
                  <a:cubicBezTo>
                    <a:pt x="2248" y="9248"/>
                    <a:pt x="1974" y="9152"/>
                    <a:pt x="1730" y="8991"/>
                  </a:cubicBezTo>
                  <a:cubicBezTo>
                    <a:pt x="1682" y="8962"/>
                    <a:pt x="1628" y="8932"/>
                    <a:pt x="1593" y="8896"/>
                  </a:cubicBezTo>
                  <a:cubicBezTo>
                    <a:pt x="1491" y="8795"/>
                    <a:pt x="1509" y="8705"/>
                    <a:pt x="1652" y="8675"/>
                  </a:cubicBezTo>
                  <a:cubicBezTo>
                    <a:pt x="1748" y="8652"/>
                    <a:pt x="1855" y="8646"/>
                    <a:pt x="1950" y="8664"/>
                  </a:cubicBezTo>
                  <a:cubicBezTo>
                    <a:pt x="2135" y="8711"/>
                    <a:pt x="2332" y="8753"/>
                    <a:pt x="2511" y="8836"/>
                  </a:cubicBezTo>
                  <a:cubicBezTo>
                    <a:pt x="2874" y="8991"/>
                    <a:pt x="3250" y="9111"/>
                    <a:pt x="3620" y="9230"/>
                  </a:cubicBezTo>
                  <a:cubicBezTo>
                    <a:pt x="3703" y="9260"/>
                    <a:pt x="3792" y="9284"/>
                    <a:pt x="3864" y="9331"/>
                  </a:cubicBezTo>
                  <a:cubicBezTo>
                    <a:pt x="4204" y="9528"/>
                    <a:pt x="4567" y="9677"/>
                    <a:pt x="4925" y="9844"/>
                  </a:cubicBezTo>
                  <a:cubicBezTo>
                    <a:pt x="5414" y="10065"/>
                    <a:pt x="5909" y="10285"/>
                    <a:pt x="6338" y="10613"/>
                  </a:cubicBezTo>
                  <a:cubicBezTo>
                    <a:pt x="6577" y="10792"/>
                    <a:pt x="6863" y="10899"/>
                    <a:pt x="7101" y="11078"/>
                  </a:cubicBezTo>
                  <a:cubicBezTo>
                    <a:pt x="7203" y="11162"/>
                    <a:pt x="7364" y="11138"/>
                    <a:pt x="7453" y="11013"/>
                  </a:cubicBezTo>
                  <a:cubicBezTo>
                    <a:pt x="7602" y="10828"/>
                    <a:pt x="7537" y="10697"/>
                    <a:pt x="7477" y="10548"/>
                  </a:cubicBezTo>
                  <a:close/>
                  <a:moveTo>
                    <a:pt x="5539" y="18668"/>
                  </a:moveTo>
                  <a:cubicBezTo>
                    <a:pt x="5754" y="18584"/>
                    <a:pt x="5784" y="18465"/>
                    <a:pt x="5766" y="18310"/>
                  </a:cubicBezTo>
                  <a:cubicBezTo>
                    <a:pt x="5760" y="18161"/>
                    <a:pt x="5706" y="18036"/>
                    <a:pt x="5641" y="17899"/>
                  </a:cubicBezTo>
                  <a:cubicBezTo>
                    <a:pt x="5492" y="17612"/>
                    <a:pt x="5331" y="17344"/>
                    <a:pt x="5050" y="17147"/>
                  </a:cubicBezTo>
                  <a:cubicBezTo>
                    <a:pt x="4979" y="17094"/>
                    <a:pt x="4925" y="17022"/>
                    <a:pt x="4866" y="16957"/>
                  </a:cubicBezTo>
                  <a:cubicBezTo>
                    <a:pt x="4591" y="16629"/>
                    <a:pt x="4275" y="16360"/>
                    <a:pt x="3876" y="16193"/>
                  </a:cubicBezTo>
                  <a:cubicBezTo>
                    <a:pt x="3667" y="16110"/>
                    <a:pt x="3459" y="16098"/>
                    <a:pt x="3256" y="16140"/>
                  </a:cubicBezTo>
                  <a:cubicBezTo>
                    <a:pt x="3077" y="16176"/>
                    <a:pt x="2898" y="16223"/>
                    <a:pt x="2719" y="16259"/>
                  </a:cubicBezTo>
                  <a:cubicBezTo>
                    <a:pt x="2517" y="16307"/>
                    <a:pt x="2302" y="16348"/>
                    <a:pt x="2302" y="16623"/>
                  </a:cubicBezTo>
                  <a:cubicBezTo>
                    <a:pt x="2302" y="16635"/>
                    <a:pt x="2296" y="16635"/>
                    <a:pt x="2296" y="16641"/>
                  </a:cubicBezTo>
                  <a:cubicBezTo>
                    <a:pt x="2189" y="16843"/>
                    <a:pt x="2111" y="17052"/>
                    <a:pt x="1968" y="17237"/>
                  </a:cubicBezTo>
                  <a:cubicBezTo>
                    <a:pt x="1903" y="17320"/>
                    <a:pt x="1849" y="17416"/>
                    <a:pt x="1801" y="17505"/>
                  </a:cubicBezTo>
                  <a:cubicBezTo>
                    <a:pt x="1765" y="17589"/>
                    <a:pt x="1712" y="17660"/>
                    <a:pt x="1652" y="17720"/>
                  </a:cubicBezTo>
                  <a:cubicBezTo>
                    <a:pt x="1521" y="17863"/>
                    <a:pt x="1426" y="18018"/>
                    <a:pt x="1348" y="18191"/>
                  </a:cubicBezTo>
                  <a:cubicBezTo>
                    <a:pt x="1282" y="18340"/>
                    <a:pt x="1247" y="18495"/>
                    <a:pt x="1133" y="18620"/>
                  </a:cubicBezTo>
                  <a:cubicBezTo>
                    <a:pt x="1020" y="18739"/>
                    <a:pt x="949" y="18882"/>
                    <a:pt x="865" y="19019"/>
                  </a:cubicBezTo>
                  <a:cubicBezTo>
                    <a:pt x="782" y="19157"/>
                    <a:pt x="788" y="19300"/>
                    <a:pt x="877" y="19443"/>
                  </a:cubicBezTo>
                  <a:cubicBezTo>
                    <a:pt x="901" y="19473"/>
                    <a:pt x="919" y="19508"/>
                    <a:pt x="937" y="19538"/>
                  </a:cubicBezTo>
                  <a:cubicBezTo>
                    <a:pt x="1050" y="19681"/>
                    <a:pt x="1098" y="19842"/>
                    <a:pt x="1080" y="20015"/>
                  </a:cubicBezTo>
                  <a:cubicBezTo>
                    <a:pt x="1074" y="20075"/>
                    <a:pt x="1074" y="20128"/>
                    <a:pt x="1104" y="20182"/>
                  </a:cubicBezTo>
                  <a:cubicBezTo>
                    <a:pt x="1169" y="20313"/>
                    <a:pt x="1229" y="20456"/>
                    <a:pt x="1318" y="20570"/>
                  </a:cubicBezTo>
                  <a:cubicBezTo>
                    <a:pt x="1455" y="20731"/>
                    <a:pt x="1533" y="20897"/>
                    <a:pt x="1533" y="21106"/>
                  </a:cubicBezTo>
                  <a:cubicBezTo>
                    <a:pt x="1533" y="21142"/>
                    <a:pt x="1545" y="21172"/>
                    <a:pt x="1563" y="21196"/>
                  </a:cubicBezTo>
                  <a:lnTo>
                    <a:pt x="1855" y="21553"/>
                  </a:lnTo>
                  <a:cubicBezTo>
                    <a:pt x="1891" y="21589"/>
                    <a:pt x="1932" y="21643"/>
                    <a:pt x="1998" y="21625"/>
                  </a:cubicBezTo>
                  <a:cubicBezTo>
                    <a:pt x="2153" y="21595"/>
                    <a:pt x="2290" y="21655"/>
                    <a:pt x="2427" y="21714"/>
                  </a:cubicBezTo>
                  <a:cubicBezTo>
                    <a:pt x="2529" y="21762"/>
                    <a:pt x="2618" y="21768"/>
                    <a:pt x="2719" y="21738"/>
                  </a:cubicBezTo>
                  <a:cubicBezTo>
                    <a:pt x="3017" y="21649"/>
                    <a:pt x="3310" y="21744"/>
                    <a:pt x="3608" y="21744"/>
                  </a:cubicBezTo>
                  <a:cubicBezTo>
                    <a:pt x="3679" y="21744"/>
                    <a:pt x="3757" y="21786"/>
                    <a:pt x="3828" y="21804"/>
                  </a:cubicBezTo>
                  <a:cubicBezTo>
                    <a:pt x="3900" y="21828"/>
                    <a:pt x="3959" y="21839"/>
                    <a:pt x="4019" y="21875"/>
                  </a:cubicBezTo>
                  <a:cubicBezTo>
                    <a:pt x="4204" y="21947"/>
                    <a:pt x="4395" y="21947"/>
                    <a:pt x="4591" y="21887"/>
                  </a:cubicBezTo>
                  <a:cubicBezTo>
                    <a:pt x="4782" y="21833"/>
                    <a:pt x="4973" y="21762"/>
                    <a:pt x="5158" y="21684"/>
                  </a:cubicBezTo>
                  <a:cubicBezTo>
                    <a:pt x="5253" y="21649"/>
                    <a:pt x="5349" y="21595"/>
                    <a:pt x="5456" y="21595"/>
                  </a:cubicBezTo>
                  <a:cubicBezTo>
                    <a:pt x="5599" y="21595"/>
                    <a:pt x="5676" y="21553"/>
                    <a:pt x="5724" y="21428"/>
                  </a:cubicBezTo>
                  <a:cubicBezTo>
                    <a:pt x="5778" y="21297"/>
                    <a:pt x="5796" y="21166"/>
                    <a:pt x="5676" y="21058"/>
                  </a:cubicBezTo>
                  <a:cubicBezTo>
                    <a:pt x="5617" y="21005"/>
                    <a:pt x="5569" y="20939"/>
                    <a:pt x="5509" y="20880"/>
                  </a:cubicBezTo>
                  <a:cubicBezTo>
                    <a:pt x="5450" y="20820"/>
                    <a:pt x="5408" y="20748"/>
                    <a:pt x="5420" y="20659"/>
                  </a:cubicBezTo>
                  <a:cubicBezTo>
                    <a:pt x="5432" y="20438"/>
                    <a:pt x="5360" y="20254"/>
                    <a:pt x="5271" y="20069"/>
                  </a:cubicBezTo>
                  <a:cubicBezTo>
                    <a:pt x="5188" y="19914"/>
                    <a:pt x="5188" y="19765"/>
                    <a:pt x="5283" y="19616"/>
                  </a:cubicBezTo>
                  <a:cubicBezTo>
                    <a:pt x="5349" y="19508"/>
                    <a:pt x="5366" y="19395"/>
                    <a:pt x="5337" y="19276"/>
                  </a:cubicBezTo>
                  <a:cubicBezTo>
                    <a:pt x="5313" y="19198"/>
                    <a:pt x="5319" y="19115"/>
                    <a:pt x="5343" y="19031"/>
                  </a:cubicBezTo>
                  <a:cubicBezTo>
                    <a:pt x="5366" y="18912"/>
                    <a:pt x="5426" y="18817"/>
                    <a:pt x="5498" y="18727"/>
                  </a:cubicBezTo>
                  <a:cubicBezTo>
                    <a:pt x="5515" y="18703"/>
                    <a:pt x="5557" y="18662"/>
                    <a:pt x="5515" y="18650"/>
                  </a:cubicBezTo>
                  <a:cubicBezTo>
                    <a:pt x="5426" y="18632"/>
                    <a:pt x="5462" y="18578"/>
                    <a:pt x="5456" y="18525"/>
                  </a:cubicBezTo>
                  <a:cubicBezTo>
                    <a:pt x="5432" y="18423"/>
                    <a:pt x="5438" y="18286"/>
                    <a:pt x="5337" y="18250"/>
                  </a:cubicBezTo>
                  <a:cubicBezTo>
                    <a:pt x="5164" y="18191"/>
                    <a:pt x="5122" y="18036"/>
                    <a:pt x="5038" y="17916"/>
                  </a:cubicBezTo>
                  <a:cubicBezTo>
                    <a:pt x="4979" y="17827"/>
                    <a:pt x="4919" y="17767"/>
                    <a:pt x="4824" y="17726"/>
                  </a:cubicBezTo>
                  <a:cubicBezTo>
                    <a:pt x="4740" y="17696"/>
                    <a:pt x="4657" y="17666"/>
                    <a:pt x="4591" y="17601"/>
                  </a:cubicBezTo>
                  <a:cubicBezTo>
                    <a:pt x="4484" y="17487"/>
                    <a:pt x="4389" y="17368"/>
                    <a:pt x="4347" y="17231"/>
                  </a:cubicBezTo>
                  <a:cubicBezTo>
                    <a:pt x="4317" y="17130"/>
                    <a:pt x="4275" y="17112"/>
                    <a:pt x="4204" y="17088"/>
                  </a:cubicBezTo>
                  <a:cubicBezTo>
                    <a:pt x="4019" y="17028"/>
                    <a:pt x="3882" y="16903"/>
                    <a:pt x="3798" y="16712"/>
                  </a:cubicBezTo>
                  <a:cubicBezTo>
                    <a:pt x="3679" y="16438"/>
                    <a:pt x="3679" y="16438"/>
                    <a:pt x="3399" y="16372"/>
                  </a:cubicBezTo>
                  <a:cubicBezTo>
                    <a:pt x="3304" y="16348"/>
                    <a:pt x="3202" y="16348"/>
                    <a:pt x="3107" y="16396"/>
                  </a:cubicBezTo>
                  <a:cubicBezTo>
                    <a:pt x="3005" y="16444"/>
                    <a:pt x="2886" y="16492"/>
                    <a:pt x="2773" y="16533"/>
                  </a:cubicBezTo>
                  <a:cubicBezTo>
                    <a:pt x="2707" y="16563"/>
                    <a:pt x="2624" y="16575"/>
                    <a:pt x="2576" y="16647"/>
                  </a:cubicBezTo>
                  <a:cubicBezTo>
                    <a:pt x="2558" y="16682"/>
                    <a:pt x="2505" y="16700"/>
                    <a:pt x="2451" y="16670"/>
                  </a:cubicBezTo>
                  <a:cubicBezTo>
                    <a:pt x="2624" y="16432"/>
                    <a:pt x="2856" y="16283"/>
                    <a:pt x="3137" y="16253"/>
                  </a:cubicBezTo>
                  <a:cubicBezTo>
                    <a:pt x="3339" y="16229"/>
                    <a:pt x="3530" y="16283"/>
                    <a:pt x="3727" y="16343"/>
                  </a:cubicBezTo>
                  <a:cubicBezTo>
                    <a:pt x="3816" y="16372"/>
                    <a:pt x="3900" y="16426"/>
                    <a:pt x="3930" y="16521"/>
                  </a:cubicBezTo>
                  <a:cubicBezTo>
                    <a:pt x="3959" y="16617"/>
                    <a:pt x="4019" y="16700"/>
                    <a:pt x="4037" y="16796"/>
                  </a:cubicBezTo>
                  <a:cubicBezTo>
                    <a:pt x="4061" y="16885"/>
                    <a:pt x="4114" y="16921"/>
                    <a:pt x="4198" y="16951"/>
                  </a:cubicBezTo>
                  <a:cubicBezTo>
                    <a:pt x="4305" y="16992"/>
                    <a:pt x="4424" y="17034"/>
                    <a:pt x="4544" y="17064"/>
                  </a:cubicBezTo>
                  <a:cubicBezTo>
                    <a:pt x="4663" y="17094"/>
                    <a:pt x="4746" y="17177"/>
                    <a:pt x="4782" y="17296"/>
                  </a:cubicBezTo>
                  <a:cubicBezTo>
                    <a:pt x="4794" y="17326"/>
                    <a:pt x="4800" y="17362"/>
                    <a:pt x="4764" y="17386"/>
                  </a:cubicBezTo>
                  <a:cubicBezTo>
                    <a:pt x="4723" y="17410"/>
                    <a:pt x="4693" y="17392"/>
                    <a:pt x="4681" y="17356"/>
                  </a:cubicBezTo>
                  <a:cubicBezTo>
                    <a:pt x="4663" y="17326"/>
                    <a:pt x="4651" y="17302"/>
                    <a:pt x="4615" y="17302"/>
                  </a:cubicBezTo>
                  <a:cubicBezTo>
                    <a:pt x="4615" y="17481"/>
                    <a:pt x="4723" y="17559"/>
                    <a:pt x="4872" y="17589"/>
                  </a:cubicBezTo>
                  <a:cubicBezTo>
                    <a:pt x="5092" y="17630"/>
                    <a:pt x="5211" y="17779"/>
                    <a:pt x="5271" y="17976"/>
                  </a:cubicBezTo>
                  <a:cubicBezTo>
                    <a:pt x="5301" y="18071"/>
                    <a:pt x="5307" y="18173"/>
                    <a:pt x="5426" y="18203"/>
                  </a:cubicBezTo>
                  <a:cubicBezTo>
                    <a:pt x="5438" y="18215"/>
                    <a:pt x="5450" y="18244"/>
                    <a:pt x="5456" y="18256"/>
                  </a:cubicBezTo>
                  <a:cubicBezTo>
                    <a:pt x="5527" y="18417"/>
                    <a:pt x="5557" y="18537"/>
                    <a:pt x="5539" y="18668"/>
                  </a:cubicBezTo>
                  <a:close/>
                  <a:moveTo>
                    <a:pt x="3405" y="2624"/>
                  </a:moveTo>
                  <a:cubicBezTo>
                    <a:pt x="3411" y="2600"/>
                    <a:pt x="3423" y="2594"/>
                    <a:pt x="3423" y="2588"/>
                  </a:cubicBezTo>
                  <a:cubicBezTo>
                    <a:pt x="3435" y="2415"/>
                    <a:pt x="3393" y="2243"/>
                    <a:pt x="3453" y="2070"/>
                  </a:cubicBezTo>
                  <a:cubicBezTo>
                    <a:pt x="3465" y="2028"/>
                    <a:pt x="3429" y="2004"/>
                    <a:pt x="3393" y="1992"/>
                  </a:cubicBezTo>
                  <a:cubicBezTo>
                    <a:pt x="3304" y="1950"/>
                    <a:pt x="3214" y="1915"/>
                    <a:pt x="3113" y="1879"/>
                  </a:cubicBezTo>
                  <a:cubicBezTo>
                    <a:pt x="3220" y="1760"/>
                    <a:pt x="3333" y="1849"/>
                    <a:pt x="3453" y="1849"/>
                  </a:cubicBezTo>
                  <a:cubicBezTo>
                    <a:pt x="3423" y="1676"/>
                    <a:pt x="3530" y="1485"/>
                    <a:pt x="3321" y="1354"/>
                  </a:cubicBezTo>
                  <a:cubicBezTo>
                    <a:pt x="3292" y="1336"/>
                    <a:pt x="3286" y="1265"/>
                    <a:pt x="3339" y="1265"/>
                  </a:cubicBezTo>
                  <a:cubicBezTo>
                    <a:pt x="3423" y="1259"/>
                    <a:pt x="3405" y="1223"/>
                    <a:pt x="3399" y="1169"/>
                  </a:cubicBezTo>
                  <a:cubicBezTo>
                    <a:pt x="3375" y="961"/>
                    <a:pt x="3321" y="758"/>
                    <a:pt x="3339" y="543"/>
                  </a:cubicBezTo>
                  <a:cubicBezTo>
                    <a:pt x="3339" y="502"/>
                    <a:pt x="3339" y="454"/>
                    <a:pt x="3333" y="412"/>
                  </a:cubicBezTo>
                  <a:cubicBezTo>
                    <a:pt x="3310" y="281"/>
                    <a:pt x="3304" y="275"/>
                    <a:pt x="3166" y="275"/>
                  </a:cubicBezTo>
                  <a:cubicBezTo>
                    <a:pt x="3035" y="269"/>
                    <a:pt x="2886" y="329"/>
                    <a:pt x="2856" y="442"/>
                  </a:cubicBezTo>
                  <a:cubicBezTo>
                    <a:pt x="2809" y="579"/>
                    <a:pt x="2725" y="621"/>
                    <a:pt x="2606" y="639"/>
                  </a:cubicBezTo>
                  <a:cubicBezTo>
                    <a:pt x="2517" y="663"/>
                    <a:pt x="2427" y="687"/>
                    <a:pt x="2368" y="806"/>
                  </a:cubicBezTo>
                  <a:cubicBezTo>
                    <a:pt x="2409" y="836"/>
                    <a:pt x="2451" y="859"/>
                    <a:pt x="2487" y="895"/>
                  </a:cubicBezTo>
                  <a:cubicBezTo>
                    <a:pt x="2570" y="991"/>
                    <a:pt x="2546" y="1074"/>
                    <a:pt x="2421" y="1104"/>
                  </a:cubicBezTo>
                  <a:cubicBezTo>
                    <a:pt x="2356" y="1128"/>
                    <a:pt x="2278" y="1128"/>
                    <a:pt x="2213" y="1140"/>
                  </a:cubicBezTo>
                  <a:cubicBezTo>
                    <a:pt x="2099" y="1163"/>
                    <a:pt x="2022" y="1229"/>
                    <a:pt x="2052" y="1265"/>
                  </a:cubicBezTo>
                  <a:cubicBezTo>
                    <a:pt x="2099" y="1324"/>
                    <a:pt x="2177" y="1324"/>
                    <a:pt x="2248" y="1307"/>
                  </a:cubicBezTo>
                  <a:cubicBezTo>
                    <a:pt x="2320" y="1283"/>
                    <a:pt x="2385" y="1283"/>
                    <a:pt x="2445" y="1313"/>
                  </a:cubicBezTo>
                  <a:cubicBezTo>
                    <a:pt x="2511" y="1342"/>
                    <a:pt x="2534" y="1396"/>
                    <a:pt x="2540" y="1456"/>
                  </a:cubicBezTo>
                  <a:cubicBezTo>
                    <a:pt x="2540" y="1515"/>
                    <a:pt x="2487" y="1533"/>
                    <a:pt x="2445" y="1551"/>
                  </a:cubicBezTo>
                  <a:cubicBezTo>
                    <a:pt x="2385" y="1563"/>
                    <a:pt x="2326" y="1575"/>
                    <a:pt x="2266" y="1587"/>
                  </a:cubicBezTo>
                  <a:cubicBezTo>
                    <a:pt x="2183" y="1605"/>
                    <a:pt x="2117" y="1640"/>
                    <a:pt x="2069" y="1700"/>
                  </a:cubicBezTo>
                  <a:cubicBezTo>
                    <a:pt x="2052" y="1730"/>
                    <a:pt x="2010" y="1760"/>
                    <a:pt x="2028" y="1801"/>
                  </a:cubicBezTo>
                  <a:cubicBezTo>
                    <a:pt x="2052" y="1855"/>
                    <a:pt x="2093" y="1831"/>
                    <a:pt x="2129" y="1831"/>
                  </a:cubicBezTo>
                  <a:cubicBezTo>
                    <a:pt x="2213" y="1831"/>
                    <a:pt x="2296" y="1819"/>
                    <a:pt x="2379" y="1819"/>
                  </a:cubicBezTo>
                  <a:cubicBezTo>
                    <a:pt x="2451" y="1819"/>
                    <a:pt x="2558" y="1891"/>
                    <a:pt x="2558" y="1944"/>
                  </a:cubicBezTo>
                  <a:cubicBezTo>
                    <a:pt x="2564" y="2034"/>
                    <a:pt x="2505" y="2070"/>
                    <a:pt x="2439" y="2099"/>
                  </a:cubicBezTo>
                  <a:cubicBezTo>
                    <a:pt x="2326" y="2153"/>
                    <a:pt x="2213" y="2201"/>
                    <a:pt x="2087" y="2201"/>
                  </a:cubicBezTo>
                  <a:cubicBezTo>
                    <a:pt x="2022" y="2201"/>
                    <a:pt x="1974" y="2266"/>
                    <a:pt x="1980" y="2338"/>
                  </a:cubicBezTo>
                  <a:cubicBezTo>
                    <a:pt x="1992" y="2410"/>
                    <a:pt x="2034" y="2427"/>
                    <a:pt x="2099" y="2421"/>
                  </a:cubicBezTo>
                  <a:cubicBezTo>
                    <a:pt x="2177" y="2415"/>
                    <a:pt x="2242" y="2398"/>
                    <a:pt x="2320" y="2398"/>
                  </a:cubicBezTo>
                  <a:cubicBezTo>
                    <a:pt x="2409" y="2398"/>
                    <a:pt x="2487" y="2451"/>
                    <a:pt x="2505" y="2511"/>
                  </a:cubicBezTo>
                  <a:cubicBezTo>
                    <a:pt x="2517" y="2565"/>
                    <a:pt x="2451" y="2666"/>
                    <a:pt x="2368" y="2684"/>
                  </a:cubicBezTo>
                  <a:cubicBezTo>
                    <a:pt x="2248" y="2708"/>
                    <a:pt x="2141" y="2797"/>
                    <a:pt x="2004" y="2737"/>
                  </a:cubicBezTo>
                  <a:cubicBezTo>
                    <a:pt x="1992" y="2725"/>
                    <a:pt x="1974" y="2737"/>
                    <a:pt x="1950" y="2743"/>
                  </a:cubicBezTo>
                  <a:cubicBezTo>
                    <a:pt x="1908" y="2749"/>
                    <a:pt x="1879" y="2773"/>
                    <a:pt x="1879" y="2815"/>
                  </a:cubicBezTo>
                  <a:cubicBezTo>
                    <a:pt x="1879" y="2863"/>
                    <a:pt x="1914" y="2886"/>
                    <a:pt x="1950" y="2892"/>
                  </a:cubicBezTo>
                  <a:cubicBezTo>
                    <a:pt x="1998" y="2898"/>
                    <a:pt x="2040" y="2892"/>
                    <a:pt x="2087" y="2875"/>
                  </a:cubicBezTo>
                  <a:cubicBezTo>
                    <a:pt x="2147" y="2857"/>
                    <a:pt x="2207" y="2857"/>
                    <a:pt x="2266" y="2869"/>
                  </a:cubicBezTo>
                  <a:cubicBezTo>
                    <a:pt x="2326" y="2886"/>
                    <a:pt x="2362" y="2916"/>
                    <a:pt x="2379" y="2982"/>
                  </a:cubicBezTo>
                  <a:cubicBezTo>
                    <a:pt x="2391" y="3041"/>
                    <a:pt x="2356" y="3083"/>
                    <a:pt x="2302" y="3113"/>
                  </a:cubicBezTo>
                  <a:cubicBezTo>
                    <a:pt x="2242" y="3155"/>
                    <a:pt x="2177" y="3161"/>
                    <a:pt x="2111" y="3167"/>
                  </a:cubicBezTo>
                  <a:cubicBezTo>
                    <a:pt x="2022" y="3185"/>
                    <a:pt x="1932" y="3185"/>
                    <a:pt x="1849" y="3202"/>
                  </a:cubicBezTo>
                  <a:cubicBezTo>
                    <a:pt x="1783" y="3220"/>
                    <a:pt x="1736" y="3256"/>
                    <a:pt x="1742" y="3334"/>
                  </a:cubicBezTo>
                  <a:cubicBezTo>
                    <a:pt x="1759" y="3423"/>
                    <a:pt x="1825" y="3381"/>
                    <a:pt x="1879" y="3375"/>
                  </a:cubicBezTo>
                  <a:cubicBezTo>
                    <a:pt x="1974" y="3363"/>
                    <a:pt x="2063" y="3346"/>
                    <a:pt x="2153" y="3405"/>
                  </a:cubicBezTo>
                  <a:cubicBezTo>
                    <a:pt x="2189" y="3429"/>
                    <a:pt x="2230" y="3459"/>
                    <a:pt x="2219" y="3512"/>
                  </a:cubicBezTo>
                  <a:cubicBezTo>
                    <a:pt x="2213" y="3554"/>
                    <a:pt x="2177" y="3578"/>
                    <a:pt x="2141" y="3584"/>
                  </a:cubicBezTo>
                  <a:cubicBezTo>
                    <a:pt x="2004" y="3608"/>
                    <a:pt x="1891" y="3733"/>
                    <a:pt x="1730" y="3673"/>
                  </a:cubicBezTo>
                  <a:cubicBezTo>
                    <a:pt x="1676" y="3650"/>
                    <a:pt x="1652" y="3709"/>
                    <a:pt x="1646" y="3757"/>
                  </a:cubicBezTo>
                  <a:cubicBezTo>
                    <a:pt x="1646" y="3799"/>
                    <a:pt x="1682" y="3799"/>
                    <a:pt x="1724" y="3799"/>
                  </a:cubicBezTo>
                  <a:cubicBezTo>
                    <a:pt x="1789" y="3799"/>
                    <a:pt x="1855" y="3811"/>
                    <a:pt x="1920" y="3793"/>
                  </a:cubicBezTo>
                  <a:cubicBezTo>
                    <a:pt x="2004" y="3781"/>
                    <a:pt x="2063" y="3817"/>
                    <a:pt x="2123" y="3852"/>
                  </a:cubicBezTo>
                  <a:cubicBezTo>
                    <a:pt x="2177" y="3882"/>
                    <a:pt x="2183" y="3960"/>
                    <a:pt x="2129" y="3972"/>
                  </a:cubicBezTo>
                  <a:cubicBezTo>
                    <a:pt x="2004" y="4019"/>
                    <a:pt x="1903" y="4138"/>
                    <a:pt x="1742" y="4091"/>
                  </a:cubicBezTo>
                  <a:cubicBezTo>
                    <a:pt x="1694" y="4079"/>
                    <a:pt x="1634" y="4091"/>
                    <a:pt x="1581" y="4115"/>
                  </a:cubicBezTo>
                  <a:cubicBezTo>
                    <a:pt x="1515" y="4138"/>
                    <a:pt x="1473" y="4228"/>
                    <a:pt x="1515" y="4270"/>
                  </a:cubicBezTo>
                  <a:cubicBezTo>
                    <a:pt x="1551" y="4323"/>
                    <a:pt x="1587" y="4270"/>
                    <a:pt x="1622" y="4258"/>
                  </a:cubicBezTo>
                  <a:lnTo>
                    <a:pt x="1670" y="4234"/>
                  </a:lnTo>
                  <a:cubicBezTo>
                    <a:pt x="1765" y="4186"/>
                    <a:pt x="1920" y="4228"/>
                    <a:pt x="1980" y="4305"/>
                  </a:cubicBezTo>
                  <a:cubicBezTo>
                    <a:pt x="2034" y="4383"/>
                    <a:pt x="2022" y="4454"/>
                    <a:pt x="1938" y="4502"/>
                  </a:cubicBezTo>
                  <a:cubicBezTo>
                    <a:pt x="1813" y="4574"/>
                    <a:pt x="1676" y="4621"/>
                    <a:pt x="1527" y="4633"/>
                  </a:cubicBezTo>
                  <a:cubicBezTo>
                    <a:pt x="1437" y="4645"/>
                    <a:pt x="1366" y="4675"/>
                    <a:pt x="1312" y="4741"/>
                  </a:cubicBezTo>
                  <a:cubicBezTo>
                    <a:pt x="1282" y="4776"/>
                    <a:pt x="1259" y="4836"/>
                    <a:pt x="1288" y="4884"/>
                  </a:cubicBezTo>
                  <a:cubicBezTo>
                    <a:pt x="1318" y="4925"/>
                    <a:pt x="1372" y="4896"/>
                    <a:pt x="1408" y="4884"/>
                  </a:cubicBezTo>
                  <a:cubicBezTo>
                    <a:pt x="1557" y="4830"/>
                    <a:pt x="1712" y="4782"/>
                    <a:pt x="1873" y="4842"/>
                  </a:cubicBezTo>
                  <a:cubicBezTo>
                    <a:pt x="1914" y="4860"/>
                    <a:pt x="1962" y="4854"/>
                    <a:pt x="2004" y="4854"/>
                  </a:cubicBezTo>
                  <a:cubicBezTo>
                    <a:pt x="2123" y="4854"/>
                    <a:pt x="2248" y="4860"/>
                    <a:pt x="2368" y="4884"/>
                  </a:cubicBezTo>
                  <a:cubicBezTo>
                    <a:pt x="2534" y="4914"/>
                    <a:pt x="2689" y="4979"/>
                    <a:pt x="2845" y="5009"/>
                  </a:cubicBezTo>
                  <a:cubicBezTo>
                    <a:pt x="3053" y="5045"/>
                    <a:pt x="3065" y="5039"/>
                    <a:pt x="3107" y="4836"/>
                  </a:cubicBezTo>
                  <a:cubicBezTo>
                    <a:pt x="3113" y="4794"/>
                    <a:pt x="3113" y="4747"/>
                    <a:pt x="3131" y="4705"/>
                  </a:cubicBezTo>
                  <a:cubicBezTo>
                    <a:pt x="3143" y="4645"/>
                    <a:pt x="3125" y="4603"/>
                    <a:pt x="3065" y="4574"/>
                  </a:cubicBezTo>
                  <a:cubicBezTo>
                    <a:pt x="2928" y="4502"/>
                    <a:pt x="2797" y="4425"/>
                    <a:pt x="2648" y="4377"/>
                  </a:cubicBezTo>
                  <a:cubicBezTo>
                    <a:pt x="2785" y="4347"/>
                    <a:pt x="2922" y="4365"/>
                    <a:pt x="3047" y="4425"/>
                  </a:cubicBezTo>
                  <a:cubicBezTo>
                    <a:pt x="3155" y="4472"/>
                    <a:pt x="3220" y="4448"/>
                    <a:pt x="3244" y="4335"/>
                  </a:cubicBezTo>
                  <a:cubicBezTo>
                    <a:pt x="3250" y="4293"/>
                    <a:pt x="3244" y="4240"/>
                    <a:pt x="3250" y="4186"/>
                  </a:cubicBezTo>
                  <a:cubicBezTo>
                    <a:pt x="3262" y="4067"/>
                    <a:pt x="3226" y="3995"/>
                    <a:pt x="3101" y="3966"/>
                  </a:cubicBezTo>
                  <a:cubicBezTo>
                    <a:pt x="3011" y="3942"/>
                    <a:pt x="2922" y="3906"/>
                    <a:pt x="2827" y="3817"/>
                  </a:cubicBezTo>
                  <a:cubicBezTo>
                    <a:pt x="3005" y="3840"/>
                    <a:pt x="3143" y="3840"/>
                    <a:pt x="3304" y="3882"/>
                  </a:cubicBezTo>
                  <a:cubicBezTo>
                    <a:pt x="3310" y="3781"/>
                    <a:pt x="3315" y="3673"/>
                    <a:pt x="3321" y="3578"/>
                  </a:cubicBezTo>
                  <a:cubicBezTo>
                    <a:pt x="3333" y="3512"/>
                    <a:pt x="3304" y="3489"/>
                    <a:pt x="3244" y="3459"/>
                  </a:cubicBezTo>
                  <a:cubicBezTo>
                    <a:pt x="3113" y="3393"/>
                    <a:pt x="3005" y="3304"/>
                    <a:pt x="2845" y="3196"/>
                  </a:cubicBezTo>
                  <a:cubicBezTo>
                    <a:pt x="3071" y="3173"/>
                    <a:pt x="3220" y="3286"/>
                    <a:pt x="3381" y="3322"/>
                  </a:cubicBezTo>
                  <a:cubicBezTo>
                    <a:pt x="3429" y="3226"/>
                    <a:pt x="3399" y="3137"/>
                    <a:pt x="3381" y="3053"/>
                  </a:cubicBezTo>
                  <a:cubicBezTo>
                    <a:pt x="3363" y="2964"/>
                    <a:pt x="3381" y="2869"/>
                    <a:pt x="3399" y="2779"/>
                  </a:cubicBezTo>
                  <a:cubicBezTo>
                    <a:pt x="3166" y="2725"/>
                    <a:pt x="3166" y="2725"/>
                    <a:pt x="3047" y="2797"/>
                  </a:cubicBezTo>
                  <a:cubicBezTo>
                    <a:pt x="3077" y="2606"/>
                    <a:pt x="3107" y="2594"/>
                    <a:pt x="3405" y="2624"/>
                  </a:cubicBezTo>
                  <a:close/>
                  <a:moveTo>
                    <a:pt x="573" y="9999"/>
                  </a:moveTo>
                  <a:cubicBezTo>
                    <a:pt x="627" y="9898"/>
                    <a:pt x="639" y="9808"/>
                    <a:pt x="656" y="9713"/>
                  </a:cubicBezTo>
                  <a:cubicBezTo>
                    <a:pt x="710" y="9403"/>
                    <a:pt x="758" y="9099"/>
                    <a:pt x="847" y="8801"/>
                  </a:cubicBezTo>
                  <a:cubicBezTo>
                    <a:pt x="972" y="8389"/>
                    <a:pt x="1104" y="7990"/>
                    <a:pt x="1223" y="7578"/>
                  </a:cubicBezTo>
                  <a:cubicBezTo>
                    <a:pt x="1282" y="7376"/>
                    <a:pt x="1348" y="7191"/>
                    <a:pt x="1420" y="7000"/>
                  </a:cubicBezTo>
                  <a:cubicBezTo>
                    <a:pt x="1563" y="6654"/>
                    <a:pt x="1765" y="6356"/>
                    <a:pt x="2087" y="6148"/>
                  </a:cubicBezTo>
                  <a:cubicBezTo>
                    <a:pt x="2290" y="6022"/>
                    <a:pt x="2487" y="5939"/>
                    <a:pt x="2719" y="6064"/>
                  </a:cubicBezTo>
                  <a:cubicBezTo>
                    <a:pt x="2779" y="6094"/>
                    <a:pt x="2845" y="6082"/>
                    <a:pt x="2892" y="6034"/>
                  </a:cubicBezTo>
                  <a:cubicBezTo>
                    <a:pt x="2934" y="5993"/>
                    <a:pt x="2922" y="5933"/>
                    <a:pt x="2904" y="5879"/>
                  </a:cubicBezTo>
                  <a:cubicBezTo>
                    <a:pt x="2839" y="5671"/>
                    <a:pt x="2630" y="5611"/>
                    <a:pt x="2439" y="5748"/>
                  </a:cubicBezTo>
                  <a:cubicBezTo>
                    <a:pt x="2308" y="5838"/>
                    <a:pt x="2177" y="5879"/>
                    <a:pt x="2022" y="5885"/>
                  </a:cubicBezTo>
                  <a:cubicBezTo>
                    <a:pt x="1885" y="5885"/>
                    <a:pt x="1753" y="5897"/>
                    <a:pt x="1616" y="5969"/>
                  </a:cubicBezTo>
                  <a:cubicBezTo>
                    <a:pt x="1491" y="6034"/>
                    <a:pt x="1402" y="5999"/>
                    <a:pt x="1312" y="5885"/>
                  </a:cubicBezTo>
                  <a:cubicBezTo>
                    <a:pt x="1265" y="5838"/>
                    <a:pt x="1253" y="5766"/>
                    <a:pt x="1223" y="5706"/>
                  </a:cubicBezTo>
                  <a:cubicBezTo>
                    <a:pt x="1193" y="5647"/>
                    <a:pt x="1175" y="5581"/>
                    <a:pt x="1098" y="5557"/>
                  </a:cubicBezTo>
                  <a:cubicBezTo>
                    <a:pt x="1044" y="5599"/>
                    <a:pt x="1038" y="5665"/>
                    <a:pt x="1020" y="5724"/>
                  </a:cubicBezTo>
                  <a:cubicBezTo>
                    <a:pt x="955" y="5933"/>
                    <a:pt x="847" y="6118"/>
                    <a:pt x="668" y="6255"/>
                  </a:cubicBezTo>
                  <a:cubicBezTo>
                    <a:pt x="573" y="6326"/>
                    <a:pt x="525" y="6440"/>
                    <a:pt x="543" y="6565"/>
                  </a:cubicBezTo>
                  <a:cubicBezTo>
                    <a:pt x="561" y="6690"/>
                    <a:pt x="543" y="6827"/>
                    <a:pt x="513" y="6947"/>
                  </a:cubicBezTo>
                  <a:cubicBezTo>
                    <a:pt x="418" y="7304"/>
                    <a:pt x="388" y="7668"/>
                    <a:pt x="346" y="8026"/>
                  </a:cubicBezTo>
                  <a:cubicBezTo>
                    <a:pt x="335" y="8163"/>
                    <a:pt x="335" y="8294"/>
                    <a:pt x="305" y="8419"/>
                  </a:cubicBezTo>
                  <a:cubicBezTo>
                    <a:pt x="227" y="8765"/>
                    <a:pt x="227" y="9105"/>
                    <a:pt x="269" y="9451"/>
                  </a:cubicBezTo>
                  <a:cubicBezTo>
                    <a:pt x="293" y="9659"/>
                    <a:pt x="382" y="9850"/>
                    <a:pt x="573" y="9999"/>
                  </a:cubicBezTo>
                  <a:close/>
                  <a:moveTo>
                    <a:pt x="3172" y="8318"/>
                  </a:moveTo>
                  <a:cubicBezTo>
                    <a:pt x="3172" y="8479"/>
                    <a:pt x="3244" y="8610"/>
                    <a:pt x="3405" y="8658"/>
                  </a:cubicBezTo>
                  <a:cubicBezTo>
                    <a:pt x="3709" y="8759"/>
                    <a:pt x="3977" y="8938"/>
                    <a:pt x="4287" y="9039"/>
                  </a:cubicBezTo>
                  <a:cubicBezTo>
                    <a:pt x="4490" y="9117"/>
                    <a:pt x="4687" y="9236"/>
                    <a:pt x="4901" y="9301"/>
                  </a:cubicBezTo>
                  <a:cubicBezTo>
                    <a:pt x="5247" y="9403"/>
                    <a:pt x="5557" y="9582"/>
                    <a:pt x="5879" y="9731"/>
                  </a:cubicBezTo>
                  <a:cubicBezTo>
                    <a:pt x="6153" y="9862"/>
                    <a:pt x="6410" y="10041"/>
                    <a:pt x="6684" y="10178"/>
                  </a:cubicBezTo>
                  <a:cubicBezTo>
                    <a:pt x="6839" y="10261"/>
                    <a:pt x="6964" y="10387"/>
                    <a:pt x="7137" y="10446"/>
                  </a:cubicBezTo>
                  <a:cubicBezTo>
                    <a:pt x="7197" y="10470"/>
                    <a:pt x="7262" y="10548"/>
                    <a:pt x="7316" y="10470"/>
                  </a:cubicBezTo>
                  <a:cubicBezTo>
                    <a:pt x="7364" y="10410"/>
                    <a:pt x="7292" y="10345"/>
                    <a:pt x="7256" y="10297"/>
                  </a:cubicBezTo>
                  <a:cubicBezTo>
                    <a:pt x="7191" y="10220"/>
                    <a:pt x="7131" y="10136"/>
                    <a:pt x="7107" y="10023"/>
                  </a:cubicBezTo>
                  <a:cubicBezTo>
                    <a:pt x="7095" y="9922"/>
                    <a:pt x="7066" y="9838"/>
                    <a:pt x="6934" y="9820"/>
                  </a:cubicBezTo>
                  <a:cubicBezTo>
                    <a:pt x="6893" y="9814"/>
                    <a:pt x="6839" y="9767"/>
                    <a:pt x="6803" y="9731"/>
                  </a:cubicBezTo>
                  <a:cubicBezTo>
                    <a:pt x="6648" y="9576"/>
                    <a:pt x="6463" y="9457"/>
                    <a:pt x="6279" y="9331"/>
                  </a:cubicBezTo>
                  <a:cubicBezTo>
                    <a:pt x="6052" y="9164"/>
                    <a:pt x="5796" y="9063"/>
                    <a:pt x="5551" y="8944"/>
                  </a:cubicBezTo>
                  <a:cubicBezTo>
                    <a:pt x="5456" y="8896"/>
                    <a:pt x="5360" y="8854"/>
                    <a:pt x="5259" y="8813"/>
                  </a:cubicBezTo>
                  <a:cubicBezTo>
                    <a:pt x="5033" y="8735"/>
                    <a:pt x="4788" y="8681"/>
                    <a:pt x="4550" y="8646"/>
                  </a:cubicBezTo>
                  <a:cubicBezTo>
                    <a:pt x="4508" y="8634"/>
                    <a:pt x="4472" y="8616"/>
                    <a:pt x="4436" y="8604"/>
                  </a:cubicBezTo>
                  <a:cubicBezTo>
                    <a:pt x="4287" y="8556"/>
                    <a:pt x="4150" y="8449"/>
                    <a:pt x="3995" y="8419"/>
                  </a:cubicBezTo>
                  <a:cubicBezTo>
                    <a:pt x="3757" y="8377"/>
                    <a:pt x="3518" y="8324"/>
                    <a:pt x="3286" y="8252"/>
                  </a:cubicBezTo>
                  <a:cubicBezTo>
                    <a:pt x="3196" y="8210"/>
                    <a:pt x="3172" y="8234"/>
                    <a:pt x="3172" y="8318"/>
                  </a:cubicBezTo>
                  <a:close/>
                  <a:moveTo>
                    <a:pt x="3339" y="10071"/>
                  </a:moveTo>
                  <a:cubicBezTo>
                    <a:pt x="3333" y="10077"/>
                    <a:pt x="3321" y="10083"/>
                    <a:pt x="3321" y="10100"/>
                  </a:cubicBezTo>
                  <a:cubicBezTo>
                    <a:pt x="3333" y="10106"/>
                    <a:pt x="3339" y="10112"/>
                    <a:pt x="3339" y="10130"/>
                  </a:cubicBezTo>
                  <a:cubicBezTo>
                    <a:pt x="3345" y="10136"/>
                    <a:pt x="3351" y="10148"/>
                    <a:pt x="3345" y="10160"/>
                  </a:cubicBezTo>
                  <a:cubicBezTo>
                    <a:pt x="3339" y="10345"/>
                    <a:pt x="3453" y="10410"/>
                    <a:pt x="3608" y="10440"/>
                  </a:cubicBezTo>
                  <a:cubicBezTo>
                    <a:pt x="3721" y="10464"/>
                    <a:pt x="3816" y="10506"/>
                    <a:pt x="3912" y="10565"/>
                  </a:cubicBezTo>
                  <a:cubicBezTo>
                    <a:pt x="4114" y="10697"/>
                    <a:pt x="4323" y="10810"/>
                    <a:pt x="4532" y="10917"/>
                  </a:cubicBezTo>
                  <a:cubicBezTo>
                    <a:pt x="4830" y="11066"/>
                    <a:pt x="5104" y="11251"/>
                    <a:pt x="5343" y="11484"/>
                  </a:cubicBezTo>
                  <a:cubicBezTo>
                    <a:pt x="5867" y="11966"/>
                    <a:pt x="6392" y="12455"/>
                    <a:pt x="6946" y="12908"/>
                  </a:cubicBezTo>
                  <a:cubicBezTo>
                    <a:pt x="7024" y="12980"/>
                    <a:pt x="7101" y="13063"/>
                    <a:pt x="7191" y="13123"/>
                  </a:cubicBezTo>
                  <a:cubicBezTo>
                    <a:pt x="7304" y="13201"/>
                    <a:pt x="7376" y="13171"/>
                    <a:pt x="7405" y="13040"/>
                  </a:cubicBezTo>
                  <a:cubicBezTo>
                    <a:pt x="7423" y="12992"/>
                    <a:pt x="7423" y="12932"/>
                    <a:pt x="7435" y="12879"/>
                  </a:cubicBezTo>
                  <a:cubicBezTo>
                    <a:pt x="7453" y="12813"/>
                    <a:pt x="7435" y="12765"/>
                    <a:pt x="7370" y="12736"/>
                  </a:cubicBezTo>
                  <a:cubicBezTo>
                    <a:pt x="7149" y="12634"/>
                    <a:pt x="6976" y="12461"/>
                    <a:pt x="6809" y="12276"/>
                  </a:cubicBezTo>
                  <a:cubicBezTo>
                    <a:pt x="6744" y="12199"/>
                    <a:pt x="6684" y="12116"/>
                    <a:pt x="6618" y="12050"/>
                  </a:cubicBezTo>
                  <a:cubicBezTo>
                    <a:pt x="6261" y="11692"/>
                    <a:pt x="5867" y="11382"/>
                    <a:pt x="5438" y="11102"/>
                  </a:cubicBezTo>
                  <a:cubicBezTo>
                    <a:pt x="5193" y="10941"/>
                    <a:pt x="4931" y="10786"/>
                    <a:pt x="4663" y="10649"/>
                  </a:cubicBezTo>
                  <a:cubicBezTo>
                    <a:pt x="4412" y="10530"/>
                    <a:pt x="4150" y="10440"/>
                    <a:pt x="3900" y="10327"/>
                  </a:cubicBezTo>
                  <a:cubicBezTo>
                    <a:pt x="3721" y="10232"/>
                    <a:pt x="3524" y="10148"/>
                    <a:pt x="3339" y="10071"/>
                  </a:cubicBezTo>
                  <a:close/>
                  <a:moveTo>
                    <a:pt x="7328" y="11603"/>
                  </a:moveTo>
                  <a:lnTo>
                    <a:pt x="7328" y="11603"/>
                  </a:lnTo>
                  <a:cubicBezTo>
                    <a:pt x="7316" y="11519"/>
                    <a:pt x="7316" y="11442"/>
                    <a:pt x="7316" y="11358"/>
                  </a:cubicBezTo>
                  <a:cubicBezTo>
                    <a:pt x="7316" y="11305"/>
                    <a:pt x="7304" y="11281"/>
                    <a:pt x="7244" y="11275"/>
                  </a:cubicBezTo>
                  <a:cubicBezTo>
                    <a:pt x="7107" y="11263"/>
                    <a:pt x="7006" y="11191"/>
                    <a:pt x="6911" y="11102"/>
                  </a:cubicBezTo>
                  <a:cubicBezTo>
                    <a:pt x="6797" y="11001"/>
                    <a:pt x="6672" y="10917"/>
                    <a:pt x="6541" y="10852"/>
                  </a:cubicBezTo>
                  <a:cubicBezTo>
                    <a:pt x="6416" y="10786"/>
                    <a:pt x="6296" y="10697"/>
                    <a:pt x="6183" y="10613"/>
                  </a:cubicBezTo>
                  <a:cubicBezTo>
                    <a:pt x="5814" y="10339"/>
                    <a:pt x="5408" y="10118"/>
                    <a:pt x="4985" y="9951"/>
                  </a:cubicBezTo>
                  <a:cubicBezTo>
                    <a:pt x="4562" y="9778"/>
                    <a:pt x="4138" y="9600"/>
                    <a:pt x="3727" y="9397"/>
                  </a:cubicBezTo>
                  <a:cubicBezTo>
                    <a:pt x="3584" y="9331"/>
                    <a:pt x="3429" y="9278"/>
                    <a:pt x="3280" y="9218"/>
                  </a:cubicBezTo>
                  <a:cubicBezTo>
                    <a:pt x="3220" y="9194"/>
                    <a:pt x="3190" y="9212"/>
                    <a:pt x="3190" y="9284"/>
                  </a:cubicBezTo>
                  <a:cubicBezTo>
                    <a:pt x="3190" y="9391"/>
                    <a:pt x="3232" y="9451"/>
                    <a:pt x="3333" y="9486"/>
                  </a:cubicBezTo>
                  <a:cubicBezTo>
                    <a:pt x="3494" y="9546"/>
                    <a:pt x="3661" y="9594"/>
                    <a:pt x="3816" y="9665"/>
                  </a:cubicBezTo>
                  <a:cubicBezTo>
                    <a:pt x="4436" y="9981"/>
                    <a:pt x="5062" y="10261"/>
                    <a:pt x="5641" y="10655"/>
                  </a:cubicBezTo>
                  <a:cubicBezTo>
                    <a:pt x="5700" y="10697"/>
                    <a:pt x="5760" y="10732"/>
                    <a:pt x="5825" y="10768"/>
                  </a:cubicBezTo>
                  <a:cubicBezTo>
                    <a:pt x="6088" y="10905"/>
                    <a:pt x="6314" y="11084"/>
                    <a:pt x="6541" y="11251"/>
                  </a:cubicBezTo>
                  <a:cubicBezTo>
                    <a:pt x="6630" y="11323"/>
                    <a:pt x="6708" y="11400"/>
                    <a:pt x="6773" y="11490"/>
                  </a:cubicBezTo>
                  <a:cubicBezTo>
                    <a:pt x="6857" y="11603"/>
                    <a:pt x="6928" y="11722"/>
                    <a:pt x="7042" y="11811"/>
                  </a:cubicBezTo>
                  <a:cubicBezTo>
                    <a:pt x="7101" y="11865"/>
                    <a:pt x="7161" y="11907"/>
                    <a:pt x="7244" y="11919"/>
                  </a:cubicBezTo>
                  <a:cubicBezTo>
                    <a:pt x="7304" y="11925"/>
                    <a:pt x="7340" y="11901"/>
                    <a:pt x="7340" y="11841"/>
                  </a:cubicBezTo>
                  <a:cubicBezTo>
                    <a:pt x="7328" y="11752"/>
                    <a:pt x="7328" y="11680"/>
                    <a:pt x="7328" y="11603"/>
                  </a:cubicBezTo>
                  <a:close/>
                  <a:moveTo>
                    <a:pt x="3524" y="11114"/>
                  </a:moveTo>
                  <a:cubicBezTo>
                    <a:pt x="3512" y="11209"/>
                    <a:pt x="3530" y="11281"/>
                    <a:pt x="3554" y="11358"/>
                  </a:cubicBezTo>
                  <a:cubicBezTo>
                    <a:pt x="3560" y="11388"/>
                    <a:pt x="3572" y="11424"/>
                    <a:pt x="3608" y="11442"/>
                  </a:cubicBezTo>
                  <a:cubicBezTo>
                    <a:pt x="3769" y="11513"/>
                    <a:pt x="3912" y="11609"/>
                    <a:pt x="4055" y="11716"/>
                  </a:cubicBezTo>
                  <a:cubicBezTo>
                    <a:pt x="4228" y="11835"/>
                    <a:pt x="4412" y="11949"/>
                    <a:pt x="4567" y="12080"/>
                  </a:cubicBezTo>
                  <a:cubicBezTo>
                    <a:pt x="4943" y="12396"/>
                    <a:pt x="5337" y="12676"/>
                    <a:pt x="5700" y="12998"/>
                  </a:cubicBezTo>
                  <a:cubicBezTo>
                    <a:pt x="6052" y="13302"/>
                    <a:pt x="6422" y="13576"/>
                    <a:pt x="6779" y="13868"/>
                  </a:cubicBezTo>
                  <a:cubicBezTo>
                    <a:pt x="6821" y="13898"/>
                    <a:pt x="6851" y="13922"/>
                    <a:pt x="6893" y="13922"/>
                  </a:cubicBezTo>
                  <a:cubicBezTo>
                    <a:pt x="6916" y="13874"/>
                    <a:pt x="6940" y="13833"/>
                    <a:pt x="6970" y="13785"/>
                  </a:cubicBezTo>
                  <a:cubicBezTo>
                    <a:pt x="7000" y="13737"/>
                    <a:pt x="7006" y="13707"/>
                    <a:pt x="6946" y="13666"/>
                  </a:cubicBezTo>
                  <a:cubicBezTo>
                    <a:pt x="6827" y="13588"/>
                    <a:pt x="6732" y="13475"/>
                    <a:pt x="6630" y="13368"/>
                  </a:cubicBezTo>
                  <a:cubicBezTo>
                    <a:pt x="6243" y="12974"/>
                    <a:pt x="5837" y="12604"/>
                    <a:pt x="5396" y="12259"/>
                  </a:cubicBezTo>
                  <a:cubicBezTo>
                    <a:pt x="5021" y="11966"/>
                    <a:pt x="4627" y="11710"/>
                    <a:pt x="4216" y="11478"/>
                  </a:cubicBezTo>
                  <a:cubicBezTo>
                    <a:pt x="4001" y="11352"/>
                    <a:pt x="3781" y="11215"/>
                    <a:pt x="3524" y="11114"/>
                  </a:cubicBezTo>
                  <a:close/>
                  <a:moveTo>
                    <a:pt x="2219" y="12664"/>
                  </a:moveTo>
                  <a:cubicBezTo>
                    <a:pt x="2230" y="12771"/>
                    <a:pt x="2260" y="12855"/>
                    <a:pt x="2296" y="12938"/>
                  </a:cubicBezTo>
                  <a:cubicBezTo>
                    <a:pt x="2362" y="13087"/>
                    <a:pt x="2427" y="13230"/>
                    <a:pt x="2487" y="13379"/>
                  </a:cubicBezTo>
                  <a:cubicBezTo>
                    <a:pt x="2540" y="13505"/>
                    <a:pt x="2606" y="13606"/>
                    <a:pt x="2713" y="13707"/>
                  </a:cubicBezTo>
                  <a:cubicBezTo>
                    <a:pt x="2886" y="13856"/>
                    <a:pt x="3053" y="14005"/>
                    <a:pt x="3244" y="14131"/>
                  </a:cubicBezTo>
                  <a:cubicBezTo>
                    <a:pt x="3345" y="14202"/>
                    <a:pt x="3459" y="14262"/>
                    <a:pt x="3560" y="14333"/>
                  </a:cubicBezTo>
                  <a:cubicBezTo>
                    <a:pt x="3846" y="14500"/>
                    <a:pt x="4120" y="14691"/>
                    <a:pt x="4365" y="14906"/>
                  </a:cubicBezTo>
                  <a:cubicBezTo>
                    <a:pt x="4418" y="14947"/>
                    <a:pt x="4478" y="14977"/>
                    <a:pt x="4544" y="14989"/>
                  </a:cubicBezTo>
                  <a:cubicBezTo>
                    <a:pt x="4693" y="15001"/>
                    <a:pt x="4842" y="15001"/>
                    <a:pt x="4991" y="14971"/>
                  </a:cubicBezTo>
                  <a:cubicBezTo>
                    <a:pt x="5080" y="14959"/>
                    <a:pt x="5098" y="14918"/>
                    <a:pt x="5068" y="14828"/>
                  </a:cubicBezTo>
                  <a:cubicBezTo>
                    <a:pt x="5021" y="14679"/>
                    <a:pt x="4937" y="14614"/>
                    <a:pt x="4776" y="14614"/>
                  </a:cubicBezTo>
                  <a:cubicBezTo>
                    <a:pt x="4663" y="14614"/>
                    <a:pt x="4562" y="14602"/>
                    <a:pt x="4454" y="14548"/>
                  </a:cubicBezTo>
                  <a:cubicBezTo>
                    <a:pt x="4377" y="14500"/>
                    <a:pt x="4293" y="14465"/>
                    <a:pt x="4204" y="14423"/>
                  </a:cubicBezTo>
                  <a:cubicBezTo>
                    <a:pt x="3971" y="14310"/>
                    <a:pt x="3763" y="14172"/>
                    <a:pt x="3560" y="14005"/>
                  </a:cubicBezTo>
                  <a:cubicBezTo>
                    <a:pt x="3333" y="13809"/>
                    <a:pt x="3113" y="13588"/>
                    <a:pt x="2898" y="13379"/>
                  </a:cubicBezTo>
                  <a:cubicBezTo>
                    <a:pt x="2725" y="13213"/>
                    <a:pt x="2552" y="13052"/>
                    <a:pt x="2433" y="12843"/>
                  </a:cubicBezTo>
                  <a:cubicBezTo>
                    <a:pt x="2397" y="12742"/>
                    <a:pt x="2326" y="12700"/>
                    <a:pt x="2219" y="12664"/>
                  </a:cubicBezTo>
                  <a:close/>
                  <a:moveTo>
                    <a:pt x="3792" y="12759"/>
                  </a:moveTo>
                  <a:cubicBezTo>
                    <a:pt x="3763" y="12622"/>
                    <a:pt x="3733" y="12521"/>
                    <a:pt x="3703" y="12414"/>
                  </a:cubicBezTo>
                  <a:cubicBezTo>
                    <a:pt x="3697" y="12384"/>
                    <a:pt x="3691" y="12354"/>
                    <a:pt x="3649" y="12336"/>
                  </a:cubicBezTo>
                  <a:cubicBezTo>
                    <a:pt x="3500" y="12265"/>
                    <a:pt x="3375" y="12157"/>
                    <a:pt x="3208" y="12104"/>
                  </a:cubicBezTo>
                  <a:cubicBezTo>
                    <a:pt x="2922" y="12008"/>
                    <a:pt x="2660" y="11859"/>
                    <a:pt x="2374" y="11746"/>
                  </a:cubicBezTo>
                  <a:cubicBezTo>
                    <a:pt x="2183" y="11668"/>
                    <a:pt x="2010" y="11543"/>
                    <a:pt x="1825" y="11442"/>
                  </a:cubicBezTo>
                  <a:cubicBezTo>
                    <a:pt x="1706" y="11370"/>
                    <a:pt x="1587" y="11323"/>
                    <a:pt x="1461" y="11281"/>
                  </a:cubicBezTo>
                  <a:cubicBezTo>
                    <a:pt x="1390" y="11263"/>
                    <a:pt x="1360" y="11293"/>
                    <a:pt x="1384" y="11364"/>
                  </a:cubicBezTo>
                  <a:cubicBezTo>
                    <a:pt x="1432" y="11490"/>
                    <a:pt x="1503" y="11603"/>
                    <a:pt x="1610" y="11692"/>
                  </a:cubicBezTo>
                  <a:cubicBezTo>
                    <a:pt x="1688" y="11758"/>
                    <a:pt x="1789" y="11800"/>
                    <a:pt x="1867" y="11859"/>
                  </a:cubicBezTo>
                  <a:cubicBezTo>
                    <a:pt x="2016" y="11978"/>
                    <a:pt x="2189" y="12026"/>
                    <a:pt x="2356" y="12104"/>
                  </a:cubicBezTo>
                  <a:cubicBezTo>
                    <a:pt x="2582" y="12199"/>
                    <a:pt x="2821" y="12294"/>
                    <a:pt x="3053" y="12396"/>
                  </a:cubicBezTo>
                  <a:cubicBezTo>
                    <a:pt x="3310" y="12491"/>
                    <a:pt x="3524" y="12652"/>
                    <a:pt x="3792" y="12759"/>
                  </a:cubicBezTo>
                  <a:close/>
                  <a:moveTo>
                    <a:pt x="1706" y="5349"/>
                  </a:moveTo>
                  <a:cubicBezTo>
                    <a:pt x="1813" y="5361"/>
                    <a:pt x="1885" y="5319"/>
                    <a:pt x="1968" y="5289"/>
                  </a:cubicBezTo>
                  <a:cubicBezTo>
                    <a:pt x="2010" y="5277"/>
                    <a:pt x="2058" y="5253"/>
                    <a:pt x="2111" y="5259"/>
                  </a:cubicBezTo>
                  <a:cubicBezTo>
                    <a:pt x="2368" y="5319"/>
                    <a:pt x="2630" y="5361"/>
                    <a:pt x="2886" y="5420"/>
                  </a:cubicBezTo>
                  <a:cubicBezTo>
                    <a:pt x="3065" y="5462"/>
                    <a:pt x="3244" y="5486"/>
                    <a:pt x="3429" y="5468"/>
                  </a:cubicBezTo>
                  <a:cubicBezTo>
                    <a:pt x="3667" y="5456"/>
                    <a:pt x="3888" y="5480"/>
                    <a:pt x="4114" y="5569"/>
                  </a:cubicBezTo>
                  <a:cubicBezTo>
                    <a:pt x="4186" y="5599"/>
                    <a:pt x="4269" y="5617"/>
                    <a:pt x="4359" y="5611"/>
                  </a:cubicBezTo>
                  <a:cubicBezTo>
                    <a:pt x="4418" y="5611"/>
                    <a:pt x="4442" y="5581"/>
                    <a:pt x="4412" y="5528"/>
                  </a:cubicBezTo>
                  <a:cubicBezTo>
                    <a:pt x="4395" y="5498"/>
                    <a:pt x="4377" y="5480"/>
                    <a:pt x="4353" y="5450"/>
                  </a:cubicBezTo>
                  <a:cubicBezTo>
                    <a:pt x="4198" y="5241"/>
                    <a:pt x="3959" y="5218"/>
                    <a:pt x="3727" y="5218"/>
                  </a:cubicBezTo>
                  <a:cubicBezTo>
                    <a:pt x="3286" y="5212"/>
                    <a:pt x="2856" y="5188"/>
                    <a:pt x="2427" y="5051"/>
                  </a:cubicBezTo>
                  <a:cubicBezTo>
                    <a:pt x="2266" y="4997"/>
                    <a:pt x="2099" y="4973"/>
                    <a:pt x="1920" y="4979"/>
                  </a:cubicBezTo>
                  <a:cubicBezTo>
                    <a:pt x="1831" y="4985"/>
                    <a:pt x="1795" y="5015"/>
                    <a:pt x="1759" y="5092"/>
                  </a:cubicBezTo>
                  <a:cubicBezTo>
                    <a:pt x="1724" y="5170"/>
                    <a:pt x="1736" y="5253"/>
                    <a:pt x="1706" y="5349"/>
                  </a:cubicBezTo>
                  <a:close/>
                  <a:moveTo>
                    <a:pt x="6463" y="14393"/>
                  </a:moveTo>
                  <a:cubicBezTo>
                    <a:pt x="6046" y="13976"/>
                    <a:pt x="4097" y="12557"/>
                    <a:pt x="3870" y="12491"/>
                  </a:cubicBezTo>
                  <a:cubicBezTo>
                    <a:pt x="3840" y="12563"/>
                    <a:pt x="3906" y="12634"/>
                    <a:pt x="3882" y="12700"/>
                  </a:cubicBezTo>
                  <a:cubicBezTo>
                    <a:pt x="3852" y="12789"/>
                    <a:pt x="3906" y="12831"/>
                    <a:pt x="3971" y="12861"/>
                  </a:cubicBezTo>
                  <a:lnTo>
                    <a:pt x="4484" y="13129"/>
                  </a:lnTo>
                  <a:cubicBezTo>
                    <a:pt x="4597" y="13189"/>
                    <a:pt x="4723" y="13236"/>
                    <a:pt x="4806" y="13338"/>
                  </a:cubicBezTo>
                  <a:cubicBezTo>
                    <a:pt x="4889" y="13451"/>
                    <a:pt x="5003" y="13529"/>
                    <a:pt x="5110" y="13588"/>
                  </a:cubicBezTo>
                  <a:cubicBezTo>
                    <a:pt x="5492" y="13779"/>
                    <a:pt x="5837" y="14041"/>
                    <a:pt x="6171" y="14304"/>
                  </a:cubicBezTo>
                  <a:cubicBezTo>
                    <a:pt x="6255" y="14369"/>
                    <a:pt x="6332" y="14405"/>
                    <a:pt x="6463" y="14393"/>
                  </a:cubicBezTo>
                  <a:close/>
                  <a:moveTo>
                    <a:pt x="6779" y="9063"/>
                  </a:moveTo>
                  <a:cubicBezTo>
                    <a:pt x="6779" y="8854"/>
                    <a:pt x="6684" y="8729"/>
                    <a:pt x="6595" y="8592"/>
                  </a:cubicBezTo>
                  <a:cubicBezTo>
                    <a:pt x="6583" y="8568"/>
                    <a:pt x="6559" y="8568"/>
                    <a:pt x="6535" y="8568"/>
                  </a:cubicBezTo>
                  <a:cubicBezTo>
                    <a:pt x="6320" y="8592"/>
                    <a:pt x="6141" y="8491"/>
                    <a:pt x="5992" y="8360"/>
                  </a:cubicBezTo>
                  <a:cubicBezTo>
                    <a:pt x="5718" y="8133"/>
                    <a:pt x="5372" y="8032"/>
                    <a:pt x="5044" y="7942"/>
                  </a:cubicBezTo>
                  <a:cubicBezTo>
                    <a:pt x="4454" y="7787"/>
                    <a:pt x="3852" y="7698"/>
                    <a:pt x="3280" y="7489"/>
                  </a:cubicBezTo>
                  <a:cubicBezTo>
                    <a:pt x="3250" y="7477"/>
                    <a:pt x="3214" y="7465"/>
                    <a:pt x="3190" y="7507"/>
                  </a:cubicBezTo>
                  <a:cubicBezTo>
                    <a:pt x="3166" y="7543"/>
                    <a:pt x="3172" y="7578"/>
                    <a:pt x="3220" y="7602"/>
                  </a:cubicBezTo>
                  <a:cubicBezTo>
                    <a:pt x="3280" y="7632"/>
                    <a:pt x="3321" y="7692"/>
                    <a:pt x="3399" y="7692"/>
                  </a:cubicBezTo>
                  <a:cubicBezTo>
                    <a:pt x="3518" y="7692"/>
                    <a:pt x="3620" y="7745"/>
                    <a:pt x="3739" y="7763"/>
                  </a:cubicBezTo>
                  <a:cubicBezTo>
                    <a:pt x="4061" y="7811"/>
                    <a:pt x="4365" y="7912"/>
                    <a:pt x="4681" y="7960"/>
                  </a:cubicBezTo>
                  <a:cubicBezTo>
                    <a:pt x="4782" y="7972"/>
                    <a:pt x="4895" y="8014"/>
                    <a:pt x="4991" y="8049"/>
                  </a:cubicBezTo>
                  <a:cubicBezTo>
                    <a:pt x="5211" y="8133"/>
                    <a:pt x="5408" y="8228"/>
                    <a:pt x="5629" y="8312"/>
                  </a:cubicBezTo>
                  <a:cubicBezTo>
                    <a:pt x="5724" y="8348"/>
                    <a:pt x="5849" y="8360"/>
                    <a:pt x="5927" y="8437"/>
                  </a:cubicBezTo>
                  <a:cubicBezTo>
                    <a:pt x="6112" y="8616"/>
                    <a:pt x="6344" y="8729"/>
                    <a:pt x="6529" y="8896"/>
                  </a:cubicBezTo>
                  <a:cubicBezTo>
                    <a:pt x="6595" y="8956"/>
                    <a:pt x="6678" y="8997"/>
                    <a:pt x="6779" y="9063"/>
                  </a:cubicBezTo>
                  <a:close/>
                  <a:moveTo>
                    <a:pt x="3465" y="11352"/>
                  </a:moveTo>
                  <a:cubicBezTo>
                    <a:pt x="3453" y="11281"/>
                    <a:pt x="3435" y="11221"/>
                    <a:pt x="3429" y="11156"/>
                  </a:cubicBezTo>
                  <a:cubicBezTo>
                    <a:pt x="3423" y="11066"/>
                    <a:pt x="3375" y="11030"/>
                    <a:pt x="3292" y="10989"/>
                  </a:cubicBezTo>
                  <a:cubicBezTo>
                    <a:pt x="2797" y="10792"/>
                    <a:pt x="2290" y="10595"/>
                    <a:pt x="1795" y="10363"/>
                  </a:cubicBezTo>
                  <a:cubicBezTo>
                    <a:pt x="1730" y="10339"/>
                    <a:pt x="1664" y="10315"/>
                    <a:pt x="1587" y="10339"/>
                  </a:cubicBezTo>
                  <a:cubicBezTo>
                    <a:pt x="1587" y="10404"/>
                    <a:pt x="1640" y="10434"/>
                    <a:pt x="1676" y="10470"/>
                  </a:cubicBezTo>
                  <a:cubicBezTo>
                    <a:pt x="1831" y="10637"/>
                    <a:pt x="2022" y="10750"/>
                    <a:pt x="2236" y="10852"/>
                  </a:cubicBezTo>
                  <a:cubicBezTo>
                    <a:pt x="2499" y="10959"/>
                    <a:pt x="2743" y="11090"/>
                    <a:pt x="3005" y="11203"/>
                  </a:cubicBezTo>
                  <a:cubicBezTo>
                    <a:pt x="3155" y="11263"/>
                    <a:pt x="3292" y="11335"/>
                    <a:pt x="3465" y="11352"/>
                  </a:cubicBezTo>
                  <a:close/>
                  <a:moveTo>
                    <a:pt x="1437" y="9451"/>
                  </a:moveTo>
                  <a:cubicBezTo>
                    <a:pt x="1968" y="9880"/>
                    <a:pt x="2606" y="10047"/>
                    <a:pt x="3250" y="10291"/>
                  </a:cubicBezTo>
                  <a:cubicBezTo>
                    <a:pt x="3226" y="10208"/>
                    <a:pt x="3214" y="10160"/>
                    <a:pt x="3202" y="10106"/>
                  </a:cubicBezTo>
                  <a:cubicBezTo>
                    <a:pt x="3190" y="9999"/>
                    <a:pt x="3137" y="9945"/>
                    <a:pt x="3041" y="9927"/>
                  </a:cubicBezTo>
                  <a:cubicBezTo>
                    <a:pt x="2684" y="9850"/>
                    <a:pt x="2356" y="9671"/>
                    <a:pt x="2004" y="9570"/>
                  </a:cubicBezTo>
                  <a:cubicBezTo>
                    <a:pt x="1819" y="9510"/>
                    <a:pt x="1640" y="9427"/>
                    <a:pt x="1437" y="9451"/>
                  </a:cubicBezTo>
                  <a:close/>
                  <a:moveTo>
                    <a:pt x="4138" y="14202"/>
                  </a:moveTo>
                  <a:cubicBezTo>
                    <a:pt x="4144" y="14113"/>
                    <a:pt x="4114" y="14053"/>
                    <a:pt x="4091" y="13994"/>
                  </a:cubicBezTo>
                  <a:cubicBezTo>
                    <a:pt x="4031" y="13827"/>
                    <a:pt x="3947" y="13773"/>
                    <a:pt x="3769" y="13779"/>
                  </a:cubicBezTo>
                  <a:lnTo>
                    <a:pt x="3673" y="13779"/>
                  </a:lnTo>
                  <a:cubicBezTo>
                    <a:pt x="3649" y="13779"/>
                    <a:pt x="3631" y="13779"/>
                    <a:pt x="3631" y="13749"/>
                  </a:cubicBezTo>
                  <a:cubicBezTo>
                    <a:pt x="3631" y="13719"/>
                    <a:pt x="3643" y="13713"/>
                    <a:pt x="3667" y="13707"/>
                  </a:cubicBezTo>
                  <a:cubicBezTo>
                    <a:pt x="3691" y="13695"/>
                    <a:pt x="3709" y="13695"/>
                    <a:pt x="3733" y="13689"/>
                  </a:cubicBezTo>
                  <a:cubicBezTo>
                    <a:pt x="3786" y="13666"/>
                    <a:pt x="3840" y="13636"/>
                    <a:pt x="3840" y="13576"/>
                  </a:cubicBezTo>
                  <a:cubicBezTo>
                    <a:pt x="3846" y="13517"/>
                    <a:pt x="3769" y="13511"/>
                    <a:pt x="3739" y="13481"/>
                  </a:cubicBezTo>
                  <a:lnTo>
                    <a:pt x="3697" y="13457"/>
                  </a:lnTo>
                  <a:cubicBezTo>
                    <a:pt x="3411" y="13302"/>
                    <a:pt x="3113" y="13159"/>
                    <a:pt x="2845" y="12980"/>
                  </a:cubicBezTo>
                  <a:cubicBezTo>
                    <a:pt x="2809" y="12962"/>
                    <a:pt x="2767" y="12920"/>
                    <a:pt x="2684" y="12938"/>
                  </a:cubicBezTo>
                  <a:cubicBezTo>
                    <a:pt x="3107" y="13427"/>
                    <a:pt x="3590" y="13839"/>
                    <a:pt x="4138" y="14202"/>
                  </a:cubicBezTo>
                  <a:close/>
                  <a:moveTo>
                    <a:pt x="3077" y="6154"/>
                  </a:moveTo>
                  <a:cubicBezTo>
                    <a:pt x="3101" y="6177"/>
                    <a:pt x="3131" y="6177"/>
                    <a:pt x="3155" y="6171"/>
                  </a:cubicBezTo>
                  <a:cubicBezTo>
                    <a:pt x="3304" y="6154"/>
                    <a:pt x="3435" y="6195"/>
                    <a:pt x="3578" y="6231"/>
                  </a:cubicBezTo>
                  <a:cubicBezTo>
                    <a:pt x="3673" y="6261"/>
                    <a:pt x="3763" y="6297"/>
                    <a:pt x="3852" y="6332"/>
                  </a:cubicBezTo>
                  <a:cubicBezTo>
                    <a:pt x="4323" y="6505"/>
                    <a:pt x="4806" y="6654"/>
                    <a:pt x="5259" y="6869"/>
                  </a:cubicBezTo>
                  <a:cubicBezTo>
                    <a:pt x="5319" y="6899"/>
                    <a:pt x="5390" y="6917"/>
                    <a:pt x="5450" y="6929"/>
                  </a:cubicBezTo>
                  <a:cubicBezTo>
                    <a:pt x="5480" y="6941"/>
                    <a:pt x="5521" y="6952"/>
                    <a:pt x="5539" y="6917"/>
                  </a:cubicBezTo>
                  <a:cubicBezTo>
                    <a:pt x="5557" y="6881"/>
                    <a:pt x="5557" y="6833"/>
                    <a:pt x="5527" y="6803"/>
                  </a:cubicBezTo>
                  <a:cubicBezTo>
                    <a:pt x="5480" y="6744"/>
                    <a:pt x="5432" y="6678"/>
                    <a:pt x="5349" y="6660"/>
                  </a:cubicBezTo>
                  <a:cubicBezTo>
                    <a:pt x="5188" y="6625"/>
                    <a:pt x="5038" y="6553"/>
                    <a:pt x="4872" y="6523"/>
                  </a:cubicBezTo>
                  <a:cubicBezTo>
                    <a:pt x="4746" y="6499"/>
                    <a:pt x="4627" y="6470"/>
                    <a:pt x="4502" y="6434"/>
                  </a:cubicBezTo>
                  <a:cubicBezTo>
                    <a:pt x="4079" y="6303"/>
                    <a:pt x="3661" y="6148"/>
                    <a:pt x="3244" y="5993"/>
                  </a:cubicBezTo>
                  <a:cubicBezTo>
                    <a:pt x="3125" y="5945"/>
                    <a:pt x="3125" y="5945"/>
                    <a:pt x="3077" y="6064"/>
                  </a:cubicBezTo>
                  <a:cubicBezTo>
                    <a:pt x="3077" y="6106"/>
                    <a:pt x="3065" y="6124"/>
                    <a:pt x="3077" y="6154"/>
                  </a:cubicBezTo>
                  <a:close/>
                  <a:moveTo>
                    <a:pt x="3727" y="15096"/>
                  </a:moveTo>
                  <a:cubicBezTo>
                    <a:pt x="3602" y="14971"/>
                    <a:pt x="3482" y="14858"/>
                    <a:pt x="3369" y="14739"/>
                  </a:cubicBezTo>
                  <a:cubicBezTo>
                    <a:pt x="3190" y="14560"/>
                    <a:pt x="3011" y="14393"/>
                    <a:pt x="2982" y="14125"/>
                  </a:cubicBezTo>
                  <a:cubicBezTo>
                    <a:pt x="2976" y="14083"/>
                    <a:pt x="2964" y="14053"/>
                    <a:pt x="2934" y="14035"/>
                  </a:cubicBezTo>
                  <a:cubicBezTo>
                    <a:pt x="2827" y="13946"/>
                    <a:pt x="2719" y="13856"/>
                    <a:pt x="2588" y="13749"/>
                  </a:cubicBezTo>
                  <a:cubicBezTo>
                    <a:pt x="2600" y="13952"/>
                    <a:pt x="2624" y="14125"/>
                    <a:pt x="2636" y="14292"/>
                  </a:cubicBezTo>
                  <a:cubicBezTo>
                    <a:pt x="2636" y="14333"/>
                    <a:pt x="2678" y="14345"/>
                    <a:pt x="2695" y="14369"/>
                  </a:cubicBezTo>
                  <a:cubicBezTo>
                    <a:pt x="2862" y="14548"/>
                    <a:pt x="3047" y="14703"/>
                    <a:pt x="3226" y="14870"/>
                  </a:cubicBezTo>
                  <a:cubicBezTo>
                    <a:pt x="3310" y="14941"/>
                    <a:pt x="3393" y="15007"/>
                    <a:pt x="3482" y="15079"/>
                  </a:cubicBezTo>
                  <a:cubicBezTo>
                    <a:pt x="3542" y="15126"/>
                    <a:pt x="3614" y="15168"/>
                    <a:pt x="3727" y="15096"/>
                  </a:cubicBezTo>
                  <a:close/>
                  <a:moveTo>
                    <a:pt x="3005" y="8503"/>
                  </a:moveTo>
                  <a:cubicBezTo>
                    <a:pt x="3041" y="8407"/>
                    <a:pt x="3017" y="8318"/>
                    <a:pt x="3023" y="8234"/>
                  </a:cubicBezTo>
                  <a:cubicBezTo>
                    <a:pt x="3035" y="8169"/>
                    <a:pt x="2994" y="8139"/>
                    <a:pt x="2934" y="8115"/>
                  </a:cubicBezTo>
                  <a:cubicBezTo>
                    <a:pt x="2815" y="8061"/>
                    <a:pt x="2689" y="8014"/>
                    <a:pt x="2576" y="7942"/>
                  </a:cubicBezTo>
                  <a:cubicBezTo>
                    <a:pt x="2457" y="7877"/>
                    <a:pt x="2338" y="7865"/>
                    <a:pt x="2213" y="7853"/>
                  </a:cubicBezTo>
                  <a:cubicBezTo>
                    <a:pt x="2129" y="7847"/>
                    <a:pt x="2069" y="7871"/>
                    <a:pt x="2040" y="7954"/>
                  </a:cubicBezTo>
                  <a:cubicBezTo>
                    <a:pt x="2022" y="8032"/>
                    <a:pt x="2063" y="8079"/>
                    <a:pt x="2129" y="8109"/>
                  </a:cubicBezTo>
                  <a:cubicBezTo>
                    <a:pt x="2326" y="8204"/>
                    <a:pt x="2529" y="8312"/>
                    <a:pt x="2725" y="8407"/>
                  </a:cubicBezTo>
                  <a:cubicBezTo>
                    <a:pt x="2809" y="8449"/>
                    <a:pt x="2904" y="8473"/>
                    <a:pt x="3005" y="8503"/>
                  </a:cubicBezTo>
                  <a:close/>
                  <a:moveTo>
                    <a:pt x="6034" y="7751"/>
                  </a:moveTo>
                  <a:cubicBezTo>
                    <a:pt x="6046" y="7656"/>
                    <a:pt x="5986" y="7644"/>
                    <a:pt x="5933" y="7614"/>
                  </a:cubicBezTo>
                  <a:cubicBezTo>
                    <a:pt x="5557" y="7435"/>
                    <a:pt x="5152" y="7388"/>
                    <a:pt x="4752" y="7274"/>
                  </a:cubicBezTo>
                  <a:cubicBezTo>
                    <a:pt x="4335" y="7155"/>
                    <a:pt x="3900" y="7090"/>
                    <a:pt x="3488" y="6947"/>
                  </a:cubicBezTo>
                  <a:cubicBezTo>
                    <a:pt x="3429" y="6923"/>
                    <a:pt x="3369" y="6923"/>
                    <a:pt x="3310" y="6911"/>
                  </a:cubicBezTo>
                  <a:cubicBezTo>
                    <a:pt x="3256" y="6893"/>
                    <a:pt x="3244" y="6941"/>
                    <a:pt x="3226" y="6976"/>
                  </a:cubicBezTo>
                  <a:cubicBezTo>
                    <a:pt x="3214" y="7018"/>
                    <a:pt x="3244" y="7030"/>
                    <a:pt x="3280" y="7042"/>
                  </a:cubicBezTo>
                  <a:cubicBezTo>
                    <a:pt x="3488" y="7119"/>
                    <a:pt x="3703" y="7167"/>
                    <a:pt x="3930" y="7197"/>
                  </a:cubicBezTo>
                  <a:cubicBezTo>
                    <a:pt x="4383" y="7268"/>
                    <a:pt x="4824" y="7406"/>
                    <a:pt x="5277" y="7483"/>
                  </a:cubicBezTo>
                  <a:cubicBezTo>
                    <a:pt x="5331" y="7489"/>
                    <a:pt x="5378" y="7513"/>
                    <a:pt x="5432" y="7537"/>
                  </a:cubicBezTo>
                  <a:cubicBezTo>
                    <a:pt x="5629" y="7602"/>
                    <a:pt x="5820" y="7674"/>
                    <a:pt x="6034" y="7751"/>
                  </a:cubicBezTo>
                  <a:close/>
                  <a:moveTo>
                    <a:pt x="2928" y="5611"/>
                  </a:moveTo>
                  <a:cubicBezTo>
                    <a:pt x="2958" y="5659"/>
                    <a:pt x="2988" y="5689"/>
                    <a:pt x="3005" y="5724"/>
                  </a:cubicBezTo>
                  <a:cubicBezTo>
                    <a:pt x="3071" y="5873"/>
                    <a:pt x="3172" y="5957"/>
                    <a:pt x="3345" y="5969"/>
                  </a:cubicBezTo>
                  <a:cubicBezTo>
                    <a:pt x="3548" y="5987"/>
                    <a:pt x="3727" y="6088"/>
                    <a:pt x="3918" y="6136"/>
                  </a:cubicBezTo>
                  <a:cubicBezTo>
                    <a:pt x="4210" y="6201"/>
                    <a:pt x="4502" y="6261"/>
                    <a:pt x="4782" y="6350"/>
                  </a:cubicBezTo>
                  <a:cubicBezTo>
                    <a:pt x="4812" y="6356"/>
                    <a:pt x="4854" y="6380"/>
                    <a:pt x="4872" y="6338"/>
                  </a:cubicBezTo>
                  <a:cubicBezTo>
                    <a:pt x="4895" y="6297"/>
                    <a:pt x="4883" y="6249"/>
                    <a:pt x="4842" y="6219"/>
                  </a:cubicBezTo>
                  <a:cubicBezTo>
                    <a:pt x="4800" y="6189"/>
                    <a:pt x="4740" y="6183"/>
                    <a:pt x="4687" y="6177"/>
                  </a:cubicBezTo>
                  <a:cubicBezTo>
                    <a:pt x="4538" y="6154"/>
                    <a:pt x="4395" y="6130"/>
                    <a:pt x="4246" y="6088"/>
                  </a:cubicBezTo>
                  <a:cubicBezTo>
                    <a:pt x="4001" y="6011"/>
                    <a:pt x="3769" y="5915"/>
                    <a:pt x="3542" y="5814"/>
                  </a:cubicBezTo>
                  <a:cubicBezTo>
                    <a:pt x="3351" y="5724"/>
                    <a:pt x="3155" y="5665"/>
                    <a:pt x="2928" y="5611"/>
                  </a:cubicBezTo>
                  <a:close/>
                  <a:moveTo>
                    <a:pt x="1724" y="8771"/>
                  </a:moveTo>
                  <a:cubicBezTo>
                    <a:pt x="1724" y="8801"/>
                    <a:pt x="1736" y="8819"/>
                    <a:pt x="1759" y="8831"/>
                  </a:cubicBezTo>
                  <a:cubicBezTo>
                    <a:pt x="2141" y="9057"/>
                    <a:pt x="2540" y="9218"/>
                    <a:pt x="2958" y="9361"/>
                  </a:cubicBezTo>
                  <a:cubicBezTo>
                    <a:pt x="3047" y="9391"/>
                    <a:pt x="3065" y="9325"/>
                    <a:pt x="3083" y="9272"/>
                  </a:cubicBezTo>
                  <a:cubicBezTo>
                    <a:pt x="3113" y="9212"/>
                    <a:pt x="3083" y="9176"/>
                    <a:pt x="3035" y="9158"/>
                  </a:cubicBezTo>
                  <a:cubicBezTo>
                    <a:pt x="2785" y="9075"/>
                    <a:pt x="2564" y="8956"/>
                    <a:pt x="2332" y="8854"/>
                  </a:cubicBezTo>
                  <a:cubicBezTo>
                    <a:pt x="2213" y="8801"/>
                    <a:pt x="2087" y="8771"/>
                    <a:pt x="1968" y="8747"/>
                  </a:cubicBezTo>
                  <a:cubicBezTo>
                    <a:pt x="1885" y="8735"/>
                    <a:pt x="1795" y="8717"/>
                    <a:pt x="1724" y="8771"/>
                  </a:cubicBezTo>
                  <a:close/>
                  <a:moveTo>
                    <a:pt x="2618" y="5528"/>
                  </a:moveTo>
                  <a:cubicBezTo>
                    <a:pt x="2517" y="5498"/>
                    <a:pt x="2415" y="5468"/>
                    <a:pt x="2320" y="5438"/>
                  </a:cubicBezTo>
                  <a:cubicBezTo>
                    <a:pt x="2248" y="5420"/>
                    <a:pt x="2177" y="5402"/>
                    <a:pt x="2111" y="5426"/>
                  </a:cubicBezTo>
                  <a:cubicBezTo>
                    <a:pt x="2058" y="5438"/>
                    <a:pt x="2004" y="5444"/>
                    <a:pt x="1944" y="5444"/>
                  </a:cubicBezTo>
                  <a:cubicBezTo>
                    <a:pt x="1825" y="5444"/>
                    <a:pt x="1712" y="5486"/>
                    <a:pt x="1610" y="5522"/>
                  </a:cubicBezTo>
                  <a:cubicBezTo>
                    <a:pt x="1503" y="5557"/>
                    <a:pt x="1437" y="5689"/>
                    <a:pt x="1455" y="5790"/>
                  </a:cubicBezTo>
                  <a:cubicBezTo>
                    <a:pt x="1461" y="5855"/>
                    <a:pt x="1491" y="5879"/>
                    <a:pt x="1551" y="5850"/>
                  </a:cubicBezTo>
                  <a:cubicBezTo>
                    <a:pt x="1694" y="5772"/>
                    <a:pt x="1849" y="5760"/>
                    <a:pt x="1998" y="5760"/>
                  </a:cubicBezTo>
                  <a:cubicBezTo>
                    <a:pt x="2093" y="5760"/>
                    <a:pt x="2183" y="5736"/>
                    <a:pt x="2266" y="5683"/>
                  </a:cubicBezTo>
                  <a:cubicBezTo>
                    <a:pt x="2379" y="5611"/>
                    <a:pt x="2487" y="5551"/>
                    <a:pt x="2618" y="5528"/>
                  </a:cubicBezTo>
                  <a:close/>
                  <a:moveTo>
                    <a:pt x="2904" y="6207"/>
                  </a:moveTo>
                  <a:cubicBezTo>
                    <a:pt x="2904" y="6213"/>
                    <a:pt x="2898" y="6225"/>
                    <a:pt x="2898" y="6231"/>
                  </a:cubicBezTo>
                  <a:cubicBezTo>
                    <a:pt x="2922" y="6243"/>
                    <a:pt x="2946" y="6261"/>
                    <a:pt x="2976" y="6267"/>
                  </a:cubicBezTo>
                  <a:cubicBezTo>
                    <a:pt x="3190" y="6315"/>
                    <a:pt x="3399" y="6386"/>
                    <a:pt x="3584" y="6505"/>
                  </a:cubicBezTo>
                  <a:cubicBezTo>
                    <a:pt x="3608" y="6523"/>
                    <a:pt x="3631" y="6535"/>
                    <a:pt x="3661" y="6541"/>
                  </a:cubicBezTo>
                  <a:cubicBezTo>
                    <a:pt x="4085" y="6654"/>
                    <a:pt x="4478" y="6839"/>
                    <a:pt x="4913" y="6923"/>
                  </a:cubicBezTo>
                  <a:cubicBezTo>
                    <a:pt x="5122" y="6970"/>
                    <a:pt x="5331" y="7012"/>
                    <a:pt x="5527" y="7096"/>
                  </a:cubicBezTo>
                  <a:cubicBezTo>
                    <a:pt x="5551" y="7102"/>
                    <a:pt x="5581" y="7113"/>
                    <a:pt x="5599" y="7078"/>
                  </a:cubicBezTo>
                  <a:cubicBezTo>
                    <a:pt x="5545" y="7018"/>
                    <a:pt x="5480" y="6982"/>
                    <a:pt x="5396" y="6964"/>
                  </a:cubicBezTo>
                  <a:cubicBezTo>
                    <a:pt x="5098" y="6917"/>
                    <a:pt x="4800" y="6839"/>
                    <a:pt x="4514" y="6726"/>
                  </a:cubicBezTo>
                  <a:cubicBezTo>
                    <a:pt x="4246" y="6619"/>
                    <a:pt x="3947" y="6565"/>
                    <a:pt x="3697" y="6416"/>
                  </a:cubicBezTo>
                  <a:cubicBezTo>
                    <a:pt x="3482" y="6291"/>
                    <a:pt x="3232" y="6279"/>
                    <a:pt x="3005" y="6213"/>
                  </a:cubicBezTo>
                  <a:cubicBezTo>
                    <a:pt x="2976" y="6201"/>
                    <a:pt x="2934" y="6207"/>
                    <a:pt x="2904" y="6207"/>
                  </a:cubicBezTo>
                  <a:close/>
                  <a:moveTo>
                    <a:pt x="1706" y="13034"/>
                  </a:moveTo>
                  <a:cubicBezTo>
                    <a:pt x="1765" y="13004"/>
                    <a:pt x="1801" y="12950"/>
                    <a:pt x="1831" y="12908"/>
                  </a:cubicBezTo>
                  <a:cubicBezTo>
                    <a:pt x="1879" y="12843"/>
                    <a:pt x="1974" y="12825"/>
                    <a:pt x="1998" y="12747"/>
                  </a:cubicBezTo>
                  <a:cubicBezTo>
                    <a:pt x="2022" y="12658"/>
                    <a:pt x="1908" y="12622"/>
                    <a:pt x="1873" y="12551"/>
                  </a:cubicBezTo>
                  <a:cubicBezTo>
                    <a:pt x="1831" y="12461"/>
                    <a:pt x="1706" y="12402"/>
                    <a:pt x="1593" y="12390"/>
                  </a:cubicBezTo>
                  <a:cubicBezTo>
                    <a:pt x="1610" y="12414"/>
                    <a:pt x="1640" y="12420"/>
                    <a:pt x="1664" y="12432"/>
                  </a:cubicBezTo>
                  <a:cubicBezTo>
                    <a:pt x="1736" y="12461"/>
                    <a:pt x="1753" y="12503"/>
                    <a:pt x="1706" y="12557"/>
                  </a:cubicBezTo>
                  <a:cubicBezTo>
                    <a:pt x="1694" y="12575"/>
                    <a:pt x="1676" y="12587"/>
                    <a:pt x="1652" y="12598"/>
                  </a:cubicBezTo>
                  <a:cubicBezTo>
                    <a:pt x="1527" y="12712"/>
                    <a:pt x="1521" y="12747"/>
                    <a:pt x="1587" y="12897"/>
                  </a:cubicBezTo>
                  <a:cubicBezTo>
                    <a:pt x="1616" y="12950"/>
                    <a:pt x="1652" y="12998"/>
                    <a:pt x="1706" y="13034"/>
                  </a:cubicBezTo>
                  <a:close/>
                  <a:moveTo>
                    <a:pt x="1831" y="13689"/>
                  </a:moveTo>
                  <a:cubicBezTo>
                    <a:pt x="1980" y="13558"/>
                    <a:pt x="2081" y="13379"/>
                    <a:pt x="2278" y="13326"/>
                  </a:cubicBezTo>
                  <a:cubicBezTo>
                    <a:pt x="2242" y="13248"/>
                    <a:pt x="2207" y="13183"/>
                    <a:pt x="2177" y="13117"/>
                  </a:cubicBezTo>
                  <a:cubicBezTo>
                    <a:pt x="2147" y="13052"/>
                    <a:pt x="2099" y="13058"/>
                    <a:pt x="2063" y="13099"/>
                  </a:cubicBezTo>
                  <a:cubicBezTo>
                    <a:pt x="2010" y="13159"/>
                    <a:pt x="1950" y="13218"/>
                    <a:pt x="1885" y="13272"/>
                  </a:cubicBezTo>
                  <a:cubicBezTo>
                    <a:pt x="1706" y="13409"/>
                    <a:pt x="1700" y="13475"/>
                    <a:pt x="1831" y="13689"/>
                  </a:cubicBezTo>
                  <a:close/>
                  <a:moveTo>
                    <a:pt x="2487" y="14190"/>
                  </a:moveTo>
                  <a:cubicBezTo>
                    <a:pt x="2487" y="14155"/>
                    <a:pt x="2487" y="14137"/>
                    <a:pt x="2481" y="14125"/>
                  </a:cubicBezTo>
                  <a:cubicBezTo>
                    <a:pt x="2469" y="14053"/>
                    <a:pt x="2469" y="13964"/>
                    <a:pt x="2421" y="13922"/>
                  </a:cubicBezTo>
                  <a:cubicBezTo>
                    <a:pt x="2368" y="13868"/>
                    <a:pt x="2290" y="13952"/>
                    <a:pt x="2219" y="13928"/>
                  </a:cubicBezTo>
                  <a:lnTo>
                    <a:pt x="2207" y="13928"/>
                  </a:lnTo>
                  <a:cubicBezTo>
                    <a:pt x="1980" y="13946"/>
                    <a:pt x="1962" y="13964"/>
                    <a:pt x="1998" y="14190"/>
                  </a:cubicBezTo>
                  <a:cubicBezTo>
                    <a:pt x="2010" y="14310"/>
                    <a:pt x="2040" y="14321"/>
                    <a:pt x="2147" y="14286"/>
                  </a:cubicBezTo>
                  <a:cubicBezTo>
                    <a:pt x="2248" y="14244"/>
                    <a:pt x="2350" y="14166"/>
                    <a:pt x="2487" y="14190"/>
                  </a:cubicBezTo>
                  <a:close/>
                  <a:moveTo>
                    <a:pt x="2576" y="6750"/>
                  </a:moveTo>
                  <a:cubicBezTo>
                    <a:pt x="2695" y="6899"/>
                    <a:pt x="2845" y="6947"/>
                    <a:pt x="2994" y="6958"/>
                  </a:cubicBezTo>
                  <a:cubicBezTo>
                    <a:pt x="3023" y="6958"/>
                    <a:pt x="3047" y="6952"/>
                    <a:pt x="3071" y="6941"/>
                  </a:cubicBezTo>
                  <a:cubicBezTo>
                    <a:pt x="3125" y="6911"/>
                    <a:pt x="3125" y="6863"/>
                    <a:pt x="3071" y="6839"/>
                  </a:cubicBezTo>
                  <a:cubicBezTo>
                    <a:pt x="2922" y="6780"/>
                    <a:pt x="2773" y="6708"/>
                    <a:pt x="2576" y="6750"/>
                  </a:cubicBezTo>
                  <a:close/>
                  <a:moveTo>
                    <a:pt x="3047" y="7465"/>
                  </a:moveTo>
                  <a:cubicBezTo>
                    <a:pt x="2862" y="7340"/>
                    <a:pt x="2606" y="7268"/>
                    <a:pt x="2451" y="7298"/>
                  </a:cubicBezTo>
                  <a:cubicBezTo>
                    <a:pt x="2594" y="7418"/>
                    <a:pt x="2755" y="7459"/>
                    <a:pt x="2904" y="7525"/>
                  </a:cubicBezTo>
                  <a:cubicBezTo>
                    <a:pt x="2952" y="7543"/>
                    <a:pt x="3011" y="7525"/>
                    <a:pt x="3047" y="746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35"/>
            <p:cNvSpPr/>
            <p:nvPr/>
          </p:nvSpPr>
          <p:spPr>
            <a:xfrm>
              <a:off x="7157386" y="1277613"/>
              <a:ext cx="581411" cy="745823"/>
            </a:xfrm>
            <a:custGeom>
              <a:rect b="b" l="l" r="r" t="t"/>
              <a:pathLst>
                <a:path extrusionOk="0" h="9439" w="7358">
                  <a:moveTo>
                    <a:pt x="6690" y="5218"/>
                  </a:moveTo>
                  <a:cubicBezTo>
                    <a:pt x="6750" y="5373"/>
                    <a:pt x="6809" y="5498"/>
                    <a:pt x="6702" y="5647"/>
                  </a:cubicBezTo>
                  <a:cubicBezTo>
                    <a:pt x="6612" y="5772"/>
                    <a:pt x="6457" y="5790"/>
                    <a:pt x="6350" y="5712"/>
                  </a:cubicBezTo>
                  <a:cubicBezTo>
                    <a:pt x="6106" y="5534"/>
                    <a:pt x="5825" y="5432"/>
                    <a:pt x="5593" y="5247"/>
                  </a:cubicBezTo>
                  <a:cubicBezTo>
                    <a:pt x="5158" y="4919"/>
                    <a:pt x="4663" y="4699"/>
                    <a:pt x="4174" y="4478"/>
                  </a:cubicBezTo>
                  <a:cubicBezTo>
                    <a:pt x="3816" y="4311"/>
                    <a:pt x="3453" y="4162"/>
                    <a:pt x="3119" y="3966"/>
                  </a:cubicBezTo>
                  <a:cubicBezTo>
                    <a:pt x="3041" y="3918"/>
                    <a:pt x="2952" y="3894"/>
                    <a:pt x="2874" y="3864"/>
                  </a:cubicBezTo>
                  <a:cubicBezTo>
                    <a:pt x="2499" y="3745"/>
                    <a:pt x="2117" y="3626"/>
                    <a:pt x="1759" y="3471"/>
                  </a:cubicBezTo>
                  <a:cubicBezTo>
                    <a:pt x="1581" y="3399"/>
                    <a:pt x="1396" y="3351"/>
                    <a:pt x="1205" y="3298"/>
                  </a:cubicBezTo>
                  <a:cubicBezTo>
                    <a:pt x="1104" y="3280"/>
                    <a:pt x="1002" y="3280"/>
                    <a:pt x="907" y="3310"/>
                  </a:cubicBezTo>
                  <a:cubicBezTo>
                    <a:pt x="764" y="3345"/>
                    <a:pt x="740" y="3429"/>
                    <a:pt x="847" y="3530"/>
                  </a:cubicBezTo>
                  <a:cubicBezTo>
                    <a:pt x="883" y="3566"/>
                    <a:pt x="937" y="3596"/>
                    <a:pt x="978" y="3626"/>
                  </a:cubicBezTo>
                  <a:cubicBezTo>
                    <a:pt x="1223" y="3775"/>
                    <a:pt x="1503" y="3876"/>
                    <a:pt x="1765" y="3977"/>
                  </a:cubicBezTo>
                  <a:cubicBezTo>
                    <a:pt x="2439" y="4222"/>
                    <a:pt x="3107" y="4472"/>
                    <a:pt x="3745" y="4806"/>
                  </a:cubicBezTo>
                  <a:cubicBezTo>
                    <a:pt x="4311" y="5098"/>
                    <a:pt x="4854" y="5426"/>
                    <a:pt x="5366" y="5814"/>
                  </a:cubicBezTo>
                  <a:cubicBezTo>
                    <a:pt x="5503" y="5915"/>
                    <a:pt x="5623" y="6028"/>
                    <a:pt x="5736" y="6148"/>
                  </a:cubicBezTo>
                  <a:cubicBezTo>
                    <a:pt x="5843" y="6267"/>
                    <a:pt x="5963" y="6386"/>
                    <a:pt x="6088" y="6487"/>
                  </a:cubicBezTo>
                  <a:cubicBezTo>
                    <a:pt x="6219" y="6595"/>
                    <a:pt x="6368" y="6666"/>
                    <a:pt x="6547" y="6654"/>
                  </a:cubicBezTo>
                  <a:cubicBezTo>
                    <a:pt x="6654" y="6648"/>
                    <a:pt x="6666" y="6631"/>
                    <a:pt x="6684" y="6517"/>
                  </a:cubicBezTo>
                  <a:cubicBezTo>
                    <a:pt x="6696" y="6470"/>
                    <a:pt x="6696" y="6422"/>
                    <a:pt x="6738" y="6380"/>
                  </a:cubicBezTo>
                  <a:cubicBezTo>
                    <a:pt x="6881" y="6428"/>
                    <a:pt x="6964" y="6517"/>
                    <a:pt x="6964" y="6684"/>
                  </a:cubicBezTo>
                  <a:cubicBezTo>
                    <a:pt x="6970" y="6869"/>
                    <a:pt x="6934" y="7048"/>
                    <a:pt x="6827" y="7203"/>
                  </a:cubicBezTo>
                  <a:cubicBezTo>
                    <a:pt x="6750" y="7322"/>
                    <a:pt x="6708" y="7340"/>
                    <a:pt x="6583" y="7274"/>
                  </a:cubicBezTo>
                  <a:cubicBezTo>
                    <a:pt x="6422" y="7185"/>
                    <a:pt x="6302" y="7054"/>
                    <a:pt x="6183" y="6917"/>
                  </a:cubicBezTo>
                  <a:cubicBezTo>
                    <a:pt x="6010" y="6714"/>
                    <a:pt x="5825" y="6529"/>
                    <a:pt x="5617" y="6356"/>
                  </a:cubicBezTo>
                  <a:cubicBezTo>
                    <a:pt x="5384" y="6171"/>
                    <a:pt x="5152" y="5975"/>
                    <a:pt x="4913" y="5796"/>
                  </a:cubicBezTo>
                  <a:cubicBezTo>
                    <a:pt x="4722" y="5653"/>
                    <a:pt x="4520" y="5534"/>
                    <a:pt x="4317" y="5408"/>
                  </a:cubicBezTo>
                  <a:cubicBezTo>
                    <a:pt x="3977" y="5194"/>
                    <a:pt x="3590" y="5086"/>
                    <a:pt x="3220" y="4937"/>
                  </a:cubicBezTo>
                  <a:cubicBezTo>
                    <a:pt x="3017" y="4860"/>
                    <a:pt x="2844" y="4741"/>
                    <a:pt x="2624" y="4699"/>
                  </a:cubicBezTo>
                  <a:cubicBezTo>
                    <a:pt x="2117" y="4419"/>
                    <a:pt x="1563" y="4246"/>
                    <a:pt x="1014" y="4055"/>
                  </a:cubicBezTo>
                  <a:cubicBezTo>
                    <a:pt x="913" y="4013"/>
                    <a:pt x="800" y="3995"/>
                    <a:pt x="698" y="3977"/>
                  </a:cubicBezTo>
                  <a:cubicBezTo>
                    <a:pt x="627" y="3971"/>
                    <a:pt x="561" y="3971"/>
                    <a:pt x="525" y="4055"/>
                  </a:cubicBezTo>
                  <a:cubicBezTo>
                    <a:pt x="495" y="4127"/>
                    <a:pt x="525" y="4186"/>
                    <a:pt x="579" y="4234"/>
                  </a:cubicBezTo>
                  <a:cubicBezTo>
                    <a:pt x="627" y="4276"/>
                    <a:pt x="680" y="4311"/>
                    <a:pt x="740" y="4353"/>
                  </a:cubicBezTo>
                  <a:cubicBezTo>
                    <a:pt x="1098" y="4580"/>
                    <a:pt x="1503" y="4717"/>
                    <a:pt x="1891" y="4872"/>
                  </a:cubicBezTo>
                  <a:cubicBezTo>
                    <a:pt x="2350" y="5057"/>
                    <a:pt x="2815" y="5247"/>
                    <a:pt x="3250" y="5486"/>
                  </a:cubicBezTo>
                  <a:cubicBezTo>
                    <a:pt x="3482" y="5611"/>
                    <a:pt x="3727" y="5712"/>
                    <a:pt x="3953" y="5861"/>
                  </a:cubicBezTo>
                  <a:cubicBezTo>
                    <a:pt x="4073" y="5945"/>
                    <a:pt x="4186" y="6040"/>
                    <a:pt x="4287" y="6130"/>
                  </a:cubicBezTo>
                  <a:cubicBezTo>
                    <a:pt x="4573" y="6362"/>
                    <a:pt x="4872" y="6577"/>
                    <a:pt x="5116" y="6845"/>
                  </a:cubicBezTo>
                  <a:cubicBezTo>
                    <a:pt x="5486" y="7251"/>
                    <a:pt x="5927" y="7584"/>
                    <a:pt x="6344" y="7936"/>
                  </a:cubicBezTo>
                  <a:cubicBezTo>
                    <a:pt x="6350" y="7936"/>
                    <a:pt x="6350" y="7942"/>
                    <a:pt x="6362" y="7942"/>
                  </a:cubicBezTo>
                  <a:cubicBezTo>
                    <a:pt x="6523" y="8079"/>
                    <a:pt x="6523" y="8079"/>
                    <a:pt x="6434" y="8270"/>
                  </a:cubicBezTo>
                  <a:lnTo>
                    <a:pt x="6410" y="8318"/>
                  </a:lnTo>
                  <a:cubicBezTo>
                    <a:pt x="6314" y="8324"/>
                    <a:pt x="6243" y="8276"/>
                    <a:pt x="6183" y="8204"/>
                  </a:cubicBezTo>
                  <a:cubicBezTo>
                    <a:pt x="5742" y="7733"/>
                    <a:pt x="5241" y="7322"/>
                    <a:pt x="4752" y="6917"/>
                  </a:cubicBezTo>
                  <a:cubicBezTo>
                    <a:pt x="4454" y="6660"/>
                    <a:pt x="4138" y="6422"/>
                    <a:pt x="3798" y="6219"/>
                  </a:cubicBezTo>
                  <a:cubicBezTo>
                    <a:pt x="3631" y="6124"/>
                    <a:pt x="3488" y="5993"/>
                    <a:pt x="3321" y="5915"/>
                  </a:cubicBezTo>
                  <a:cubicBezTo>
                    <a:pt x="2970" y="5766"/>
                    <a:pt x="2642" y="5563"/>
                    <a:pt x="2278" y="5444"/>
                  </a:cubicBezTo>
                  <a:cubicBezTo>
                    <a:pt x="1926" y="5337"/>
                    <a:pt x="1598" y="5176"/>
                    <a:pt x="1271" y="5009"/>
                  </a:cubicBezTo>
                  <a:cubicBezTo>
                    <a:pt x="1193" y="4967"/>
                    <a:pt x="1121" y="4937"/>
                    <a:pt x="1044" y="4902"/>
                  </a:cubicBezTo>
                  <a:cubicBezTo>
                    <a:pt x="966" y="4866"/>
                    <a:pt x="877" y="4848"/>
                    <a:pt x="788" y="4860"/>
                  </a:cubicBezTo>
                  <a:cubicBezTo>
                    <a:pt x="728" y="4860"/>
                    <a:pt x="656" y="4848"/>
                    <a:pt x="621" y="4919"/>
                  </a:cubicBezTo>
                  <a:cubicBezTo>
                    <a:pt x="585" y="4991"/>
                    <a:pt x="639" y="5045"/>
                    <a:pt x="674" y="5098"/>
                  </a:cubicBezTo>
                  <a:cubicBezTo>
                    <a:pt x="794" y="5253"/>
                    <a:pt x="937" y="5384"/>
                    <a:pt x="1104" y="5486"/>
                  </a:cubicBezTo>
                  <a:cubicBezTo>
                    <a:pt x="1479" y="5700"/>
                    <a:pt x="1867" y="5903"/>
                    <a:pt x="2254" y="6082"/>
                  </a:cubicBezTo>
                  <a:cubicBezTo>
                    <a:pt x="2350" y="6124"/>
                    <a:pt x="2457" y="6160"/>
                    <a:pt x="2558" y="6207"/>
                  </a:cubicBezTo>
                  <a:cubicBezTo>
                    <a:pt x="2785" y="6291"/>
                    <a:pt x="2994" y="6398"/>
                    <a:pt x="3178" y="6547"/>
                  </a:cubicBezTo>
                  <a:cubicBezTo>
                    <a:pt x="3667" y="6929"/>
                    <a:pt x="4186" y="7304"/>
                    <a:pt x="4675" y="7692"/>
                  </a:cubicBezTo>
                  <a:cubicBezTo>
                    <a:pt x="4973" y="7918"/>
                    <a:pt x="5265" y="8151"/>
                    <a:pt x="5575" y="8377"/>
                  </a:cubicBezTo>
                  <a:cubicBezTo>
                    <a:pt x="5754" y="8503"/>
                    <a:pt x="5927" y="8652"/>
                    <a:pt x="6034" y="8860"/>
                  </a:cubicBezTo>
                  <a:cubicBezTo>
                    <a:pt x="6052" y="8896"/>
                    <a:pt x="6082" y="8944"/>
                    <a:pt x="6052" y="8980"/>
                  </a:cubicBezTo>
                  <a:cubicBezTo>
                    <a:pt x="6016" y="9021"/>
                    <a:pt x="5963" y="9015"/>
                    <a:pt x="5909" y="9003"/>
                  </a:cubicBezTo>
                  <a:cubicBezTo>
                    <a:pt x="5831" y="8974"/>
                    <a:pt x="5748" y="8926"/>
                    <a:pt x="5688" y="8860"/>
                  </a:cubicBezTo>
                  <a:cubicBezTo>
                    <a:pt x="5444" y="8598"/>
                    <a:pt x="5146" y="8395"/>
                    <a:pt x="4854" y="8181"/>
                  </a:cubicBezTo>
                  <a:cubicBezTo>
                    <a:pt x="4699" y="8061"/>
                    <a:pt x="4556" y="7936"/>
                    <a:pt x="4389" y="7829"/>
                  </a:cubicBezTo>
                  <a:cubicBezTo>
                    <a:pt x="4198" y="7704"/>
                    <a:pt x="3995" y="7584"/>
                    <a:pt x="3810" y="7453"/>
                  </a:cubicBezTo>
                  <a:cubicBezTo>
                    <a:pt x="3625" y="7316"/>
                    <a:pt x="3405" y="7221"/>
                    <a:pt x="3220" y="7084"/>
                  </a:cubicBezTo>
                  <a:cubicBezTo>
                    <a:pt x="3149" y="7036"/>
                    <a:pt x="3071" y="6982"/>
                    <a:pt x="2988" y="6964"/>
                  </a:cubicBezTo>
                  <a:cubicBezTo>
                    <a:pt x="2922" y="6958"/>
                    <a:pt x="2910" y="6899"/>
                    <a:pt x="2862" y="6869"/>
                  </a:cubicBezTo>
                  <a:cubicBezTo>
                    <a:pt x="2731" y="6797"/>
                    <a:pt x="2594" y="6738"/>
                    <a:pt x="2463" y="6678"/>
                  </a:cubicBezTo>
                  <a:cubicBezTo>
                    <a:pt x="2087" y="6529"/>
                    <a:pt x="1736" y="6338"/>
                    <a:pt x="1396" y="6142"/>
                  </a:cubicBezTo>
                  <a:cubicBezTo>
                    <a:pt x="1217" y="6034"/>
                    <a:pt x="1020" y="5945"/>
                    <a:pt x="829" y="5861"/>
                  </a:cubicBezTo>
                  <a:cubicBezTo>
                    <a:pt x="776" y="5844"/>
                    <a:pt x="722" y="5826"/>
                    <a:pt x="674" y="5814"/>
                  </a:cubicBezTo>
                  <a:cubicBezTo>
                    <a:pt x="519" y="5784"/>
                    <a:pt x="418" y="5879"/>
                    <a:pt x="466" y="6028"/>
                  </a:cubicBezTo>
                  <a:cubicBezTo>
                    <a:pt x="525" y="6219"/>
                    <a:pt x="633" y="6380"/>
                    <a:pt x="800" y="6487"/>
                  </a:cubicBezTo>
                  <a:cubicBezTo>
                    <a:pt x="1056" y="6666"/>
                    <a:pt x="1330" y="6815"/>
                    <a:pt x="1616" y="6923"/>
                  </a:cubicBezTo>
                  <a:cubicBezTo>
                    <a:pt x="1897" y="7018"/>
                    <a:pt x="2165" y="7137"/>
                    <a:pt x="2421" y="7280"/>
                  </a:cubicBezTo>
                  <a:cubicBezTo>
                    <a:pt x="2779" y="7465"/>
                    <a:pt x="3149" y="7644"/>
                    <a:pt x="3482" y="7871"/>
                  </a:cubicBezTo>
                  <a:cubicBezTo>
                    <a:pt x="3757" y="8049"/>
                    <a:pt x="4055" y="8181"/>
                    <a:pt x="4335" y="8359"/>
                  </a:cubicBezTo>
                  <a:cubicBezTo>
                    <a:pt x="4526" y="8485"/>
                    <a:pt x="4705" y="8634"/>
                    <a:pt x="4883" y="8783"/>
                  </a:cubicBezTo>
                  <a:cubicBezTo>
                    <a:pt x="4991" y="8872"/>
                    <a:pt x="5092" y="8974"/>
                    <a:pt x="5205" y="9045"/>
                  </a:cubicBezTo>
                  <a:cubicBezTo>
                    <a:pt x="5360" y="9158"/>
                    <a:pt x="5533" y="9242"/>
                    <a:pt x="5724" y="9105"/>
                  </a:cubicBezTo>
                  <a:cubicBezTo>
                    <a:pt x="5772" y="9075"/>
                    <a:pt x="5808" y="9099"/>
                    <a:pt x="5855" y="9105"/>
                  </a:cubicBezTo>
                  <a:cubicBezTo>
                    <a:pt x="6004" y="9129"/>
                    <a:pt x="6129" y="9099"/>
                    <a:pt x="6219" y="8962"/>
                  </a:cubicBezTo>
                  <a:cubicBezTo>
                    <a:pt x="6255" y="8914"/>
                    <a:pt x="6261" y="8866"/>
                    <a:pt x="6255" y="8813"/>
                  </a:cubicBezTo>
                  <a:cubicBezTo>
                    <a:pt x="6243" y="8681"/>
                    <a:pt x="6320" y="8503"/>
                    <a:pt x="6434" y="8419"/>
                  </a:cubicBezTo>
                  <a:cubicBezTo>
                    <a:pt x="6457" y="8407"/>
                    <a:pt x="6463" y="8389"/>
                    <a:pt x="6469" y="8365"/>
                  </a:cubicBezTo>
                  <a:cubicBezTo>
                    <a:pt x="6481" y="8288"/>
                    <a:pt x="6517" y="8228"/>
                    <a:pt x="6577" y="8169"/>
                  </a:cubicBezTo>
                  <a:cubicBezTo>
                    <a:pt x="6618" y="8121"/>
                    <a:pt x="6612" y="8049"/>
                    <a:pt x="6577" y="7996"/>
                  </a:cubicBezTo>
                  <a:cubicBezTo>
                    <a:pt x="6511" y="7918"/>
                    <a:pt x="6541" y="7888"/>
                    <a:pt x="6612" y="7847"/>
                  </a:cubicBezTo>
                  <a:cubicBezTo>
                    <a:pt x="6738" y="7781"/>
                    <a:pt x="6785" y="7662"/>
                    <a:pt x="6761" y="7525"/>
                  </a:cubicBezTo>
                  <a:cubicBezTo>
                    <a:pt x="6755" y="7459"/>
                    <a:pt x="6761" y="7423"/>
                    <a:pt x="6821" y="7376"/>
                  </a:cubicBezTo>
                  <a:cubicBezTo>
                    <a:pt x="6976" y="7251"/>
                    <a:pt x="7054" y="7072"/>
                    <a:pt x="7060" y="6869"/>
                  </a:cubicBezTo>
                  <a:cubicBezTo>
                    <a:pt x="7060" y="6774"/>
                    <a:pt x="7066" y="6684"/>
                    <a:pt x="7060" y="6589"/>
                  </a:cubicBezTo>
                  <a:cubicBezTo>
                    <a:pt x="7048" y="6386"/>
                    <a:pt x="6928" y="6267"/>
                    <a:pt x="6726" y="6249"/>
                  </a:cubicBezTo>
                  <a:cubicBezTo>
                    <a:pt x="6660" y="6243"/>
                    <a:pt x="6642" y="6213"/>
                    <a:pt x="6648" y="6154"/>
                  </a:cubicBezTo>
                  <a:cubicBezTo>
                    <a:pt x="6660" y="6088"/>
                    <a:pt x="6678" y="6028"/>
                    <a:pt x="6672" y="5963"/>
                  </a:cubicBezTo>
                  <a:cubicBezTo>
                    <a:pt x="6666" y="5903"/>
                    <a:pt x="6708" y="5885"/>
                    <a:pt x="6738" y="5855"/>
                  </a:cubicBezTo>
                  <a:cubicBezTo>
                    <a:pt x="6964" y="5700"/>
                    <a:pt x="7018" y="5253"/>
                    <a:pt x="6767" y="5021"/>
                  </a:cubicBezTo>
                  <a:cubicBezTo>
                    <a:pt x="6618" y="4878"/>
                    <a:pt x="6469" y="4741"/>
                    <a:pt x="6392" y="4544"/>
                  </a:cubicBezTo>
                  <a:cubicBezTo>
                    <a:pt x="6374" y="4508"/>
                    <a:pt x="6368" y="4478"/>
                    <a:pt x="6380" y="4442"/>
                  </a:cubicBezTo>
                  <a:cubicBezTo>
                    <a:pt x="6469" y="4204"/>
                    <a:pt x="6422" y="4007"/>
                    <a:pt x="6219" y="3858"/>
                  </a:cubicBezTo>
                  <a:cubicBezTo>
                    <a:pt x="6159" y="3816"/>
                    <a:pt x="6135" y="3775"/>
                    <a:pt x="6129" y="3685"/>
                  </a:cubicBezTo>
                  <a:cubicBezTo>
                    <a:pt x="6124" y="3501"/>
                    <a:pt x="6076" y="3316"/>
                    <a:pt x="5915" y="3190"/>
                  </a:cubicBezTo>
                  <a:cubicBezTo>
                    <a:pt x="5855" y="3143"/>
                    <a:pt x="5855" y="3107"/>
                    <a:pt x="5891" y="3047"/>
                  </a:cubicBezTo>
                  <a:cubicBezTo>
                    <a:pt x="5945" y="2958"/>
                    <a:pt x="5915" y="2869"/>
                    <a:pt x="5855" y="2803"/>
                  </a:cubicBezTo>
                  <a:cubicBezTo>
                    <a:pt x="5766" y="2696"/>
                    <a:pt x="5664" y="2600"/>
                    <a:pt x="5539" y="2535"/>
                  </a:cubicBezTo>
                  <a:cubicBezTo>
                    <a:pt x="5450" y="2487"/>
                    <a:pt x="5408" y="2427"/>
                    <a:pt x="5360" y="2344"/>
                  </a:cubicBezTo>
                  <a:cubicBezTo>
                    <a:pt x="5378" y="2296"/>
                    <a:pt x="5456" y="2344"/>
                    <a:pt x="5456" y="2278"/>
                  </a:cubicBezTo>
                  <a:cubicBezTo>
                    <a:pt x="5456" y="2207"/>
                    <a:pt x="5456" y="2123"/>
                    <a:pt x="5396" y="2064"/>
                  </a:cubicBezTo>
                  <a:cubicBezTo>
                    <a:pt x="5307" y="1968"/>
                    <a:pt x="5211" y="1861"/>
                    <a:pt x="5080" y="1837"/>
                  </a:cubicBezTo>
                  <a:cubicBezTo>
                    <a:pt x="4919" y="1807"/>
                    <a:pt x="4907" y="1682"/>
                    <a:pt x="4901" y="1587"/>
                  </a:cubicBezTo>
                  <a:cubicBezTo>
                    <a:pt x="4883" y="1402"/>
                    <a:pt x="4770" y="1312"/>
                    <a:pt x="4645" y="1229"/>
                  </a:cubicBezTo>
                  <a:cubicBezTo>
                    <a:pt x="4573" y="1181"/>
                    <a:pt x="4484" y="1152"/>
                    <a:pt x="4401" y="1140"/>
                  </a:cubicBezTo>
                  <a:cubicBezTo>
                    <a:pt x="4335" y="1122"/>
                    <a:pt x="4305" y="1086"/>
                    <a:pt x="4293" y="1014"/>
                  </a:cubicBezTo>
                  <a:cubicBezTo>
                    <a:pt x="4281" y="794"/>
                    <a:pt x="4251" y="764"/>
                    <a:pt x="4043" y="734"/>
                  </a:cubicBezTo>
                  <a:cubicBezTo>
                    <a:pt x="3816" y="704"/>
                    <a:pt x="3596" y="669"/>
                    <a:pt x="3387" y="585"/>
                  </a:cubicBezTo>
                  <a:cubicBezTo>
                    <a:pt x="3244" y="537"/>
                    <a:pt x="3089" y="484"/>
                    <a:pt x="2946" y="370"/>
                  </a:cubicBezTo>
                  <a:cubicBezTo>
                    <a:pt x="3071" y="329"/>
                    <a:pt x="3160" y="370"/>
                    <a:pt x="3250" y="400"/>
                  </a:cubicBezTo>
                  <a:cubicBezTo>
                    <a:pt x="3357" y="430"/>
                    <a:pt x="3459" y="484"/>
                    <a:pt x="3566" y="520"/>
                  </a:cubicBezTo>
                  <a:cubicBezTo>
                    <a:pt x="3721" y="579"/>
                    <a:pt x="3870" y="496"/>
                    <a:pt x="3906" y="329"/>
                  </a:cubicBezTo>
                  <a:cubicBezTo>
                    <a:pt x="3924" y="245"/>
                    <a:pt x="3936" y="162"/>
                    <a:pt x="3983" y="90"/>
                  </a:cubicBezTo>
                  <a:cubicBezTo>
                    <a:pt x="4037" y="7"/>
                    <a:pt x="4079" y="1"/>
                    <a:pt x="4162" y="49"/>
                  </a:cubicBezTo>
                  <a:cubicBezTo>
                    <a:pt x="4186" y="66"/>
                    <a:pt x="4216" y="78"/>
                    <a:pt x="4222" y="102"/>
                  </a:cubicBezTo>
                  <a:cubicBezTo>
                    <a:pt x="4299" y="257"/>
                    <a:pt x="4412" y="400"/>
                    <a:pt x="4460" y="573"/>
                  </a:cubicBezTo>
                  <a:cubicBezTo>
                    <a:pt x="4544" y="847"/>
                    <a:pt x="4711" y="1062"/>
                    <a:pt x="4901" y="1265"/>
                  </a:cubicBezTo>
                  <a:cubicBezTo>
                    <a:pt x="5068" y="1450"/>
                    <a:pt x="5259" y="1628"/>
                    <a:pt x="5426" y="1819"/>
                  </a:cubicBezTo>
                  <a:cubicBezTo>
                    <a:pt x="5498" y="1885"/>
                    <a:pt x="5539" y="1968"/>
                    <a:pt x="5587" y="2058"/>
                  </a:cubicBezTo>
                  <a:cubicBezTo>
                    <a:pt x="5676" y="2237"/>
                    <a:pt x="5784" y="2398"/>
                    <a:pt x="5927" y="2547"/>
                  </a:cubicBezTo>
                  <a:cubicBezTo>
                    <a:pt x="5998" y="2630"/>
                    <a:pt x="6058" y="2714"/>
                    <a:pt x="6100" y="2815"/>
                  </a:cubicBezTo>
                  <a:cubicBezTo>
                    <a:pt x="6171" y="3018"/>
                    <a:pt x="6261" y="3220"/>
                    <a:pt x="6308" y="3429"/>
                  </a:cubicBezTo>
                  <a:cubicBezTo>
                    <a:pt x="6326" y="3518"/>
                    <a:pt x="6350" y="3596"/>
                    <a:pt x="6410" y="3673"/>
                  </a:cubicBezTo>
                  <a:cubicBezTo>
                    <a:pt x="6559" y="3864"/>
                    <a:pt x="6636" y="4085"/>
                    <a:pt x="6648" y="4323"/>
                  </a:cubicBezTo>
                  <a:cubicBezTo>
                    <a:pt x="6654" y="4544"/>
                    <a:pt x="6755" y="4729"/>
                    <a:pt x="6893" y="4896"/>
                  </a:cubicBezTo>
                  <a:cubicBezTo>
                    <a:pt x="7101" y="5146"/>
                    <a:pt x="7161" y="5414"/>
                    <a:pt x="7083" y="5730"/>
                  </a:cubicBezTo>
                  <a:cubicBezTo>
                    <a:pt x="7030" y="5915"/>
                    <a:pt x="7119" y="6088"/>
                    <a:pt x="7203" y="6249"/>
                  </a:cubicBezTo>
                  <a:cubicBezTo>
                    <a:pt x="7262" y="6380"/>
                    <a:pt x="7298" y="6505"/>
                    <a:pt x="7322" y="6648"/>
                  </a:cubicBezTo>
                  <a:cubicBezTo>
                    <a:pt x="7358" y="6845"/>
                    <a:pt x="7328" y="7024"/>
                    <a:pt x="7238" y="7215"/>
                  </a:cubicBezTo>
                  <a:cubicBezTo>
                    <a:pt x="7149" y="7412"/>
                    <a:pt x="7161" y="7638"/>
                    <a:pt x="7149" y="7853"/>
                  </a:cubicBezTo>
                  <a:cubicBezTo>
                    <a:pt x="7143" y="8002"/>
                    <a:pt x="7095" y="8139"/>
                    <a:pt x="7030" y="8264"/>
                  </a:cubicBezTo>
                  <a:cubicBezTo>
                    <a:pt x="6905" y="8503"/>
                    <a:pt x="6726" y="8711"/>
                    <a:pt x="6553" y="8920"/>
                  </a:cubicBezTo>
                  <a:cubicBezTo>
                    <a:pt x="6416" y="9075"/>
                    <a:pt x="6237" y="9182"/>
                    <a:pt x="6070" y="9290"/>
                  </a:cubicBezTo>
                  <a:cubicBezTo>
                    <a:pt x="5879" y="9409"/>
                    <a:pt x="5694" y="9439"/>
                    <a:pt x="5486" y="9427"/>
                  </a:cubicBezTo>
                  <a:cubicBezTo>
                    <a:pt x="5372" y="9421"/>
                    <a:pt x="5277" y="9391"/>
                    <a:pt x="5182" y="9331"/>
                  </a:cubicBezTo>
                  <a:cubicBezTo>
                    <a:pt x="4967" y="9212"/>
                    <a:pt x="4788" y="9045"/>
                    <a:pt x="4591" y="8902"/>
                  </a:cubicBezTo>
                  <a:cubicBezTo>
                    <a:pt x="4359" y="8741"/>
                    <a:pt x="4138" y="8556"/>
                    <a:pt x="3912" y="8377"/>
                  </a:cubicBezTo>
                  <a:cubicBezTo>
                    <a:pt x="3840" y="8318"/>
                    <a:pt x="3751" y="8270"/>
                    <a:pt x="3667" y="8240"/>
                  </a:cubicBezTo>
                  <a:cubicBezTo>
                    <a:pt x="3339" y="8121"/>
                    <a:pt x="3035" y="7948"/>
                    <a:pt x="2713" y="7817"/>
                  </a:cubicBezTo>
                  <a:cubicBezTo>
                    <a:pt x="2528" y="7739"/>
                    <a:pt x="2379" y="7602"/>
                    <a:pt x="2195" y="7543"/>
                  </a:cubicBezTo>
                  <a:cubicBezTo>
                    <a:pt x="1968" y="7465"/>
                    <a:pt x="1789" y="7286"/>
                    <a:pt x="1563" y="7233"/>
                  </a:cubicBezTo>
                  <a:cubicBezTo>
                    <a:pt x="1521" y="7227"/>
                    <a:pt x="1491" y="7185"/>
                    <a:pt x="1455" y="7161"/>
                  </a:cubicBezTo>
                  <a:cubicBezTo>
                    <a:pt x="1139" y="6952"/>
                    <a:pt x="794" y="6827"/>
                    <a:pt x="472" y="6648"/>
                  </a:cubicBezTo>
                  <a:cubicBezTo>
                    <a:pt x="394" y="6607"/>
                    <a:pt x="323" y="6571"/>
                    <a:pt x="245" y="6529"/>
                  </a:cubicBezTo>
                  <a:cubicBezTo>
                    <a:pt x="138" y="6470"/>
                    <a:pt x="114" y="6422"/>
                    <a:pt x="144" y="6297"/>
                  </a:cubicBezTo>
                  <a:cubicBezTo>
                    <a:pt x="156" y="6249"/>
                    <a:pt x="174" y="6201"/>
                    <a:pt x="185" y="6154"/>
                  </a:cubicBezTo>
                  <a:cubicBezTo>
                    <a:pt x="197" y="6124"/>
                    <a:pt x="203" y="6088"/>
                    <a:pt x="174" y="6064"/>
                  </a:cubicBezTo>
                  <a:cubicBezTo>
                    <a:pt x="1" y="5939"/>
                    <a:pt x="54" y="5754"/>
                    <a:pt x="48" y="5581"/>
                  </a:cubicBezTo>
                  <a:cubicBezTo>
                    <a:pt x="48" y="5551"/>
                    <a:pt x="60" y="5516"/>
                    <a:pt x="60" y="5486"/>
                  </a:cubicBezTo>
                  <a:cubicBezTo>
                    <a:pt x="54" y="5408"/>
                    <a:pt x="90" y="5367"/>
                    <a:pt x="156" y="5355"/>
                  </a:cubicBezTo>
                  <a:cubicBezTo>
                    <a:pt x="263" y="5343"/>
                    <a:pt x="275" y="5277"/>
                    <a:pt x="293" y="5194"/>
                  </a:cubicBezTo>
                  <a:cubicBezTo>
                    <a:pt x="299" y="5140"/>
                    <a:pt x="293" y="5098"/>
                    <a:pt x="299" y="5045"/>
                  </a:cubicBezTo>
                  <a:cubicBezTo>
                    <a:pt x="317" y="4955"/>
                    <a:pt x="287" y="4919"/>
                    <a:pt x="185" y="4908"/>
                  </a:cubicBezTo>
                  <a:cubicBezTo>
                    <a:pt x="84" y="4896"/>
                    <a:pt x="78" y="4872"/>
                    <a:pt x="84" y="4758"/>
                  </a:cubicBezTo>
                  <a:cubicBezTo>
                    <a:pt x="108" y="4508"/>
                    <a:pt x="126" y="4252"/>
                    <a:pt x="168" y="4001"/>
                  </a:cubicBezTo>
                  <a:cubicBezTo>
                    <a:pt x="209" y="3685"/>
                    <a:pt x="305" y="3387"/>
                    <a:pt x="388" y="3083"/>
                  </a:cubicBezTo>
                  <a:cubicBezTo>
                    <a:pt x="472" y="2785"/>
                    <a:pt x="573" y="2493"/>
                    <a:pt x="645" y="2189"/>
                  </a:cubicBezTo>
                  <a:cubicBezTo>
                    <a:pt x="716" y="1861"/>
                    <a:pt x="853" y="1557"/>
                    <a:pt x="1038" y="1283"/>
                  </a:cubicBezTo>
                  <a:cubicBezTo>
                    <a:pt x="1169" y="1074"/>
                    <a:pt x="1348" y="907"/>
                    <a:pt x="1610" y="853"/>
                  </a:cubicBezTo>
                  <a:cubicBezTo>
                    <a:pt x="1646" y="847"/>
                    <a:pt x="1688" y="836"/>
                    <a:pt x="1724" y="818"/>
                  </a:cubicBezTo>
                  <a:cubicBezTo>
                    <a:pt x="1849" y="776"/>
                    <a:pt x="1885" y="782"/>
                    <a:pt x="1968" y="877"/>
                  </a:cubicBezTo>
                  <a:cubicBezTo>
                    <a:pt x="2004" y="931"/>
                    <a:pt x="2058" y="961"/>
                    <a:pt x="2117" y="985"/>
                  </a:cubicBezTo>
                  <a:cubicBezTo>
                    <a:pt x="2201" y="1014"/>
                    <a:pt x="2290" y="1032"/>
                    <a:pt x="2362" y="1080"/>
                  </a:cubicBezTo>
                  <a:cubicBezTo>
                    <a:pt x="2648" y="1259"/>
                    <a:pt x="2976" y="1342"/>
                    <a:pt x="3286" y="1438"/>
                  </a:cubicBezTo>
                  <a:cubicBezTo>
                    <a:pt x="3631" y="1539"/>
                    <a:pt x="3983" y="1622"/>
                    <a:pt x="4341" y="1682"/>
                  </a:cubicBezTo>
                  <a:cubicBezTo>
                    <a:pt x="4639" y="1736"/>
                    <a:pt x="4919" y="1849"/>
                    <a:pt x="5211" y="1950"/>
                  </a:cubicBezTo>
                  <a:cubicBezTo>
                    <a:pt x="5247" y="1968"/>
                    <a:pt x="5265" y="1998"/>
                    <a:pt x="5277" y="2016"/>
                  </a:cubicBezTo>
                  <a:cubicBezTo>
                    <a:pt x="5295" y="2040"/>
                    <a:pt x="5325" y="2076"/>
                    <a:pt x="5283" y="2105"/>
                  </a:cubicBezTo>
                  <a:cubicBezTo>
                    <a:pt x="5253" y="2135"/>
                    <a:pt x="5235" y="2153"/>
                    <a:pt x="5188" y="2123"/>
                  </a:cubicBezTo>
                  <a:cubicBezTo>
                    <a:pt x="5033" y="2028"/>
                    <a:pt x="4848" y="1998"/>
                    <a:pt x="4669" y="1968"/>
                  </a:cubicBezTo>
                  <a:cubicBezTo>
                    <a:pt x="4550" y="1944"/>
                    <a:pt x="4430" y="1921"/>
                    <a:pt x="4311" y="1879"/>
                  </a:cubicBezTo>
                  <a:cubicBezTo>
                    <a:pt x="4180" y="1825"/>
                    <a:pt x="4049" y="1819"/>
                    <a:pt x="3924" y="1801"/>
                  </a:cubicBezTo>
                  <a:cubicBezTo>
                    <a:pt x="3655" y="1760"/>
                    <a:pt x="3399" y="1658"/>
                    <a:pt x="3137" y="1593"/>
                  </a:cubicBezTo>
                  <a:lnTo>
                    <a:pt x="2135" y="1301"/>
                  </a:lnTo>
                  <a:cubicBezTo>
                    <a:pt x="2046" y="1271"/>
                    <a:pt x="1944" y="1265"/>
                    <a:pt x="1855" y="1271"/>
                  </a:cubicBezTo>
                  <a:cubicBezTo>
                    <a:pt x="1736" y="1289"/>
                    <a:pt x="1700" y="1378"/>
                    <a:pt x="1777" y="1473"/>
                  </a:cubicBezTo>
                  <a:cubicBezTo>
                    <a:pt x="1825" y="1551"/>
                    <a:pt x="1908" y="1587"/>
                    <a:pt x="1998" y="1617"/>
                  </a:cubicBezTo>
                  <a:cubicBezTo>
                    <a:pt x="2236" y="1700"/>
                    <a:pt x="2469" y="1789"/>
                    <a:pt x="2707" y="1849"/>
                  </a:cubicBezTo>
                  <a:cubicBezTo>
                    <a:pt x="2999" y="1921"/>
                    <a:pt x="3298" y="1986"/>
                    <a:pt x="3602" y="2016"/>
                  </a:cubicBezTo>
                  <a:cubicBezTo>
                    <a:pt x="3864" y="2040"/>
                    <a:pt x="4114" y="2135"/>
                    <a:pt x="4377" y="2195"/>
                  </a:cubicBezTo>
                  <a:cubicBezTo>
                    <a:pt x="4615" y="2248"/>
                    <a:pt x="4824" y="2344"/>
                    <a:pt x="5038" y="2451"/>
                  </a:cubicBezTo>
                  <a:cubicBezTo>
                    <a:pt x="5217" y="2535"/>
                    <a:pt x="5402" y="2612"/>
                    <a:pt x="5593" y="2684"/>
                  </a:cubicBezTo>
                  <a:cubicBezTo>
                    <a:pt x="5694" y="2719"/>
                    <a:pt x="5843" y="2928"/>
                    <a:pt x="5837" y="3024"/>
                  </a:cubicBezTo>
                  <a:cubicBezTo>
                    <a:pt x="5837" y="3071"/>
                    <a:pt x="5730" y="3149"/>
                    <a:pt x="5682" y="3137"/>
                  </a:cubicBezTo>
                  <a:cubicBezTo>
                    <a:pt x="5629" y="3119"/>
                    <a:pt x="5575" y="3101"/>
                    <a:pt x="5533" y="3059"/>
                  </a:cubicBezTo>
                  <a:cubicBezTo>
                    <a:pt x="5182" y="2761"/>
                    <a:pt x="4764" y="2582"/>
                    <a:pt x="4329" y="2445"/>
                  </a:cubicBezTo>
                  <a:cubicBezTo>
                    <a:pt x="3852" y="2284"/>
                    <a:pt x="3357" y="2237"/>
                    <a:pt x="2868" y="2105"/>
                  </a:cubicBezTo>
                  <a:cubicBezTo>
                    <a:pt x="2743" y="2076"/>
                    <a:pt x="2612" y="2040"/>
                    <a:pt x="2493" y="1998"/>
                  </a:cubicBezTo>
                  <a:cubicBezTo>
                    <a:pt x="2260" y="1909"/>
                    <a:pt x="2022" y="1879"/>
                    <a:pt x="1783" y="1819"/>
                  </a:cubicBezTo>
                  <a:cubicBezTo>
                    <a:pt x="1694" y="1795"/>
                    <a:pt x="1628" y="1831"/>
                    <a:pt x="1610" y="1909"/>
                  </a:cubicBezTo>
                  <a:cubicBezTo>
                    <a:pt x="1592" y="1986"/>
                    <a:pt x="1652" y="2034"/>
                    <a:pt x="1700" y="2064"/>
                  </a:cubicBezTo>
                  <a:cubicBezTo>
                    <a:pt x="1759" y="2099"/>
                    <a:pt x="1831" y="2123"/>
                    <a:pt x="1897" y="2153"/>
                  </a:cubicBezTo>
                  <a:cubicBezTo>
                    <a:pt x="2046" y="2219"/>
                    <a:pt x="2195" y="2278"/>
                    <a:pt x="2338" y="2356"/>
                  </a:cubicBezTo>
                  <a:cubicBezTo>
                    <a:pt x="2594" y="2487"/>
                    <a:pt x="2886" y="2505"/>
                    <a:pt x="3172" y="2576"/>
                  </a:cubicBezTo>
                  <a:cubicBezTo>
                    <a:pt x="3476" y="2660"/>
                    <a:pt x="3798" y="2660"/>
                    <a:pt x="4096" y="2761"/>
                  </a:cubicBezTo>
                  <a:cubicBezTo>
                    <a:pt x="4347" y="2851"/>
                    <a:pt x="4585" y="2958"/>
                    <a:pt x="4830" y="3053"/>
                  </a:cubicBezTo>
                  <a:cubicBezTo>
                    <a:pt x="5033" y="3137"/>
                    <a:pt x="5211" y="3256"/>
                    <a:pt x="5378" y="3387"/>
                  </a:cubicBezTo>
                  <a:cubicBezTo>
                    <a:pt x="5599" y="3578"/>
                    <a:pt x="5861" y="3703"/>
                    <a:pt x="6100" y="3858"/>
                  </a:cubicBezTo>
                  <a:cubicBezTo>
                    <a:pt x="6225" y="3942"/>
                    <a:pt x="6302" y="4061"/>
                    <a:pt x="6314" y="4216"/>
                  </a:cubicBezTo>
                  <a:cubicBezTo>
                    <a:pt x="6314" y="4252"/>
                    <a:pt x="6332" y="4299"/>
                    <a:pt x="6290" y="4323"/>
                  </a:cubicBezTo>
                  <a:cubicBezTo>
                    <a:pt x="6249" y="4353"/>
                    <a:pt x="6201" y="4323"/>
                    <a:pt x="6171" y="4293"/>
                  </a:cubicBezTo>
                  <a:cubicBezTo>
                    <a:pt x="6094" y="4204"/>
                    <a:pt x="5986" y="4144"/>
                    <a:pt x="5891" y="4061"/>
                  </a:cubicBezTo>
                  <a:cubicBezTo>
                    <a:pt x="5843" y="4025"/>
                    <a:pt x="5796" y="3983"/>
                    <a:pt x="5742" y="3966"/>
                  </a:cubicBezTo>
                  <a:cubicBezTo>
                    <a:pt x="5629" y="3912"/>
                    <a:pt x="5539" y="3834"/>
                    <a:pt x="5438" y="3775"/>
                  </a:cubicBezTo>
                  <a:cubicBezTo>
                    <a:pt x="5152" y="3620"/>
                    <a:pt x="4860" y="3471"/>
                    <a:pt x="4556" y="3345"/>
                  </a:cubicBezTo>
                  <a:cubicBezTo>
                    <a:pt x="4377" y="3268"/>
                    <a:pt x="4198" y="3208"/>
                    <a:pt x="4007" y="3190"/>
                  </a:cubicBezTo>
                  <a:cubicBezTo>
                    <a:pt x="3834" y="3167"/>
                    <a:pt x="3679" y="3101"/>
                    <a:pt x="3518" y="3018"/>
                  </a:cubicBezTo>
                  <a:cubicBezTo>
                    <a:pt x="3393" y="2952"/>
                    <a:pt x="3262" y="2928"/>
                    <a:pt x="3119" y="2910"/>
                  </a:cubicBezTo>
                  <a:cubicBezTo>
                    <a:pt x="2952" y="2898"/>
                    <a:pt x="2797" y="2821"/>
                    <a:pt x="2642" y="2791"/>
                  </a:cubicBezTo>
                  <a:cubicBezTo>
                    <a:pt x="2338" y="2731"/>
                    <a:pt x="2081" y="2570"/>
                    <a:pt x="1807" y="2433"/>
                  </a:cubicBezTo>
                  <a:cubicBezTo>
                    <a:pt x="1682" y="2374"/>
                    <a:pt x="1551" y="2326"/>
                    <a:pt x="1414" y="2362"/>
                  </a:cubicBezTo>
                  <a:cubicBezTo>
                    <a:pt x="1282" y="2392"/>
                    <a:pt x="1205" y="2433"/>
                    <a:pt x="1175" y="2541"/>
                  </a:cubicBezTo>
                  <a:cubicBezTo>
                    <a:pt x="1145" y="2642"/>
                    <a:pt x="1193" y="2779"/>
                    <a:pt x="1306" y="2839"/>
                  </a:cubicBezTo>
                  <a:cubicBezTo>
                    <a:pt x="1420" y="2898"/>
                    <a:pt x="1533" y="2964"/>
                    <a:pt x="1652" y="3012"/>
                  </a:cubicBezTo>
                  <a:cubicBezTo>
                    <a:pt x="2022" y="3161"/>
                    <a:pt x="2385" y="3298"/>
                    <a:pt x="2761" y="3459"/>
                  </a:cubicBezTo>
                  <a:cubicBezTo>
                    <a:pt x="3119" y="3608"/>
                    <a:pt x="3482" y="3733"/>
                    <a:pt x="3834" y="3894"/>
                  </a:cubicBezTo>
                  <a:cubicBezTo>
                    <a:pt x="3924" y="3942"/>
                    <a:pt x="4019" y="3954"/>
                    <a:pt x="4114" y="3983"/>
                  </a:cubicBezTo>
                  <a:cubicBezTo>
                    <a:pt x="4526" y="4127"/>
                    <a:pt x="4907" y="4329"/>
                    <a:pt x="5289" y="4538"/>
                  </a:cubicBezTo>
                  <a:cubicBezTo>
                    <a:pt x="5325" y="4562"/>
                    <a:pt x="5360" y="4580"/>
                    <a:pt x="5396" y="4609"/>
                  </a:cubicBezTo>
                  <a:cubicBezTo>
                    <a:pt x="5682" y="4872"/>
                    <a:pt x="6034" y="5015"/>
                    <a:pt x="6362" y="5194"/>
                  </a:cubicBezTo>
                  <a:cubicBezTo>
                    <a:pt x="6440" y="5295"/>
                    <a:pt x="6559" y="5337"/>
                    <a:pt x="6690" y="521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5"/>
            <p:cNvSpPr/>
            <p:nvPr/>
          </p:nvSpPr>
          <p:spPr>
            <a:xfrm>
              <a:off x="7157860" y="2131717"/>
              <a:ext cx="396747" cy="461764"/>
            </a:xfrm>
            <a:custGeom>
              <a:rect b="b" l="l" r="r" t="t"/>
              <a:pathLst>
                <a:path extrusionOk="0" h="5844" w="5021">
                  <a:moveTo>
                    <a:pt x="4746" y="2529"/>
                  </a:moveTo>
                  <a:cubicBezTo>
                    <a:pt x="4776" y="2398"/>
                    <a:pt x="4734" y="2278"/>
                    <a:pt x="4675" y="2165"/>
                  </a:cubicBezTo>
                  <a:cubicBezTo>
                    <a:pt x="4669" y="2141"/>
                    <a:pt x="4663" y="2111"/>
                    <a:pt x="4645" y="2111"/>
                  </a:cubicBezTo>
                  <a:cubicBezTo>
                    <a:pt x="4526" y="2076"/>
                    <a:pt x="4520" y="1968"/>
                    <a:pt x="4490" y="1879"/>
                  </a:cubicBezTo>
                  <a:cubicBezTo>
                    <a:pt x="4424" y="1676"/>
                    <a:pt x="4311" y="1539"/>
                    <a:pt x="4096" y="1491"/>
                  </a:cubicBezTo>
                  <a:cubicBezTo>
                    <a:pt x="3947" y="1462"/>
                    <a:pt x="3840" y="1390"/>
                    <a:pt x="3834" y="1211"/>
                  </a:cubicBezTo>
                  <a:cubicBezTo>
                    <a:pt x="3870" y="1211"/>
                    <a:pt x="3888" y="1241"/>
                    <a:pt x="3900" y="1265"/>
                  </a:cubicBezTo>
                  <a:cubicBezTo>
                    <a:pt x="3918" y="1295"/>
                    <a:pt x="3953" y="1312"/>
                    <a:pt x="3983" y="1295"/>
                  </a:cubicBezTo>
                  <a:cubicBezTo>
                    <a:pt x="4013" y="1271"/>
                    <a:pt x="4013" y="1235"/>
                    <a:pt x="4007" y="1205"/>
                  </a:cubicBezTo>
                  <a:cubicBezTo>
                    <a:pt x="3971" y="1080"/>
                    <a:pt x="3888" y="1002"/>
                    <a:pt x="3769" y="973"/>
                  </a:cubicBezTo>
                  <a:cubicBezTo>
                    <a:pt x="3649" y="943"/>
                    <a:pt x="3536" y="895"/>
                    <a:pt x="3417" y="859"/>
                  </a:cubicBezTo>
                  <a:cubicBezTo>
                    <a:pt x="3345" y="830"/>
                    <a:pt x="3292" y="794"/>
                    <a:pt x="3262" y="704"/>
                  </a:cubicBezTo>
                  <a:cubicBezTo>
                    <a:pt x="3232" y="609"/>
                    <a:pt x="3178" y="525"/>
                    <a:pt x="3148" y="424"/>
                  </a:cubicBezTo>
                  <a:cubicBezTo>
                    <a:pt x="3119" y="329"/>
                    <a:pt x="3035" y="275"/>
                    <a:pt x="2946" y="245"/>
                  </a:cubicBezTo>
                  <a:cubicBezTo>
                    <a:pt x="2761" y="186"/>
                    <a:pt x="2558" y="126"/>
                    <a:pt x="2356" y="156"/>
                  </a:cubicBezTo>
                  <a:cubicBezTo>
                    <a:pt x="2069" y="198"/>
                    <a:pt x="1843" y="347"/>
                    <a:pt x="1670" y="573"/>
                  </a:cubicBezTo>
                  <a:cubicBezTo>
                    <a:pt x="1724" y="597"/>
                    <a:pt x="1771" y="591"/>
                    <a:pt x="1801" y="555"/>
                  </a:cubicBezTo>
                  <a:cubicBezTo>
                    <a:pt x="1843" y="478"/>
                    <a:pt x="1920" y="472"/>
                    <a:pt x="1992" y="442"/>
                  </a:cubicBezTo>
                  <a:cubicBezTo>
                    <a:pt x="2105" y="394"/>
                    <a:pt x="2218" y="353"/>
                    <a:pt x="2326" y="299"/>
                  </a:cubicBezTo>
                  <a:cubicBezTo>
                    <a:pt x="2427" y="245"/>
                    <a:pt x="2522" y="245"/>
                    <a:pt x="2618" y="281"/>
                  </a:cubicBezTo>
                  <a:cubicBezTo>
                    <a:pt x="2904" y="347"/>
                    <a:pt x="2904" y="347"/>
                    <a:pt x="3023" y="621"/>
                  </a:cubicBezTo>
                  <a:cubicBezTo>
                    <a:pt x="3101" y="806"/>
                    <a:pt x="3238" y="925"/>
                    <a:pt x="3423" y="996"/>
                  </a:cubicBezTo>
                  <a:cubicBezTo>
                    <a:pt x="3500" y="1014"/>
                    <a:pt x="3536" y="1038"/>
                    <a:pt x="3566" y="1134"/>
                  </a:cubicBezTo>
                  <a:cubicBezTo>
                    <a:pt x="3602" y="1271"/>
                    <a:pt x="3709" y="1396"/>
                    <a:pt x="3810" y="1509"/>
                  </a:cubicBezTo>
                  <a:cubicBezTo>
                    <a:pt x="3882" y="1575"/>
                    <a:pt x="3959" y="1605"/>
                    <a:pt x="4043" y="1634"/>
                  </a:cubicBezTo>
                  <a:cubicBezTo>
                    <a:pt x="4138" y="1670"/>
                    <a:pt x="4192" y="1730"/>
                    <a:pt x="4257" y="1819"/>
                  </a:cubicBezTo>
                  <a:cubicBezTo>
                    <a:pt x="4341" y="1938"/>
                    <a:pt x="4389" y="2099"/>
                    <a:pt x="4556" y="2159"/>
                  </a:cubicBezTo>
                  <a:cubicBezTo>
                    <a:pt x="4669" y="2195"/>
                    <a:pt x="4663" y="2326"/>
                    <a:pt x="4675" y="2433"/>
                  </a:cubicBezTo>
                  <a:cubicBezTo>
                    <a:pt x="4687" y="2475"/>
                    <a:pt x="4645" y="2535"/>
                    <a:pt x="4734" y="2558"/>
                  </a:cubicBezTo>
                  <a:cubicBezTo>
                    <a:pt x="4782" y="2564"/>
                    <a:pt x="4740" y="2618"/>
                    <a:pt x="4722" y="2636"/>
                  </a:cubicBezTo>
                  <a:cubicBezTo>
                    <a:pt x="4639" y="2725"/>
                    <a:pt x="4585" y="2821"/>
                    <a:pt x="4567" y="2940"/>
                  </a:cubicBezTo>
                  <a:cubicBezTo>
                    <a:pt x="4550" y="3018"/>
                    <a:pt x="4544" y="3101"/>
                    <a:pt x="4556" y="3185"/>
                  </a:cubicBezTo>
                  <a:cubicBezTo>
                    <a:pt x="4585" y="3304"/>
                    <a:pt x="4573" y="3417"/>
                    <a:pt x="4508" y="3518"/>
                  </a:cubicBezTo>
                  <a:cubicBezTo>
                    <a:pt x="4406" y="3667"/>
                    <a:pt x="4406" y="3816"/>
                    <a:pt x="4490" y="3971"/>
                  </a:cubicBezTo>
                  <a:cubicBezTo>
                    <a:pt x="4579" y="4162"/>
                    <a:pt x="4663" y="4347"/>
                    <a:pt x="4639" y="4562"/>
                  </a:cubicBezTo>
                  <a:cubicBezTo>
                    <a:pt x="4633" y="4651"/>
                    <a:pt x="4669" y="4729"/>
                    <a:pt x="4728" y="4788"/>
                  </a:cubicBezTo>
                  <a:cubicBezTo>
                    <a:pt x="4788" y="4848"/>
                    <a:pt x="4842" y="4913"/>
                    <a:pt x="4901" y="4967"/>
                  </a:cubicBezTo>
                  <a:cubicBezTo>
                    <a:pt x="5021" y="5068"/>
                    <a:pt x="4997" y="5206"/>
                    <a:pt x="4943" y="5331"/>
                  </a:cubicBezTo>
                  <a:cubicBezTo>
                    <a:pt x="4901" y="5450"/>
                    <a:pt x="4818" y="5498"/>
                    <a:pt x="4675" y="5504"/>
                  </a:cubicBezTo>
                  <a:cubicBezTo>
                    <a:pt x="4567" y="5504"/>
                    <a:pt x="4478" y="5557"/>
                    <a:pt x="4377" y="5593"/>
                  </a:cubicBezTo>
                  <a:cubicBezTo>
                    <a:pt x="4192" y="5665"/>
                    <a:pt x="4007" y="5742"/>
                    <a:pt x="3810" y="5796"/>
                  </a:cubicBezTo>
                  <a:cubicBezTo>
                    <a:pt x="3619" y="5844"/>
                    <a:pt x="3435" y="5844"/>
                    <a:pt x="3238" y="5778"/>
                  </a:cubicBezTo>
                  <a:cubicBezTo>
                    <a:pt x="3178" y="5754"/>
                    <a:pt x="3113" y="5736"/>
                    <a:pt x="3053" y="5712"/>
                  </a:cubicBezTo>
                  <a:cubicBezTo>
                    <a:pt x="2976" y="5689"/>
                    <a:pt x="2904" y="5653"/>
                    <a:pt x="2827" y="5653"/>
                  </a:cubicBezTo>
                  <a:cubicBezTo>
                    <a:pt x="2528" y="5653"/>
                    <a:pt x="2242" y="5545"/>
                    <a:pt x="1944" y="5647"/>
                  </a:cubicBezTo>
                  <a:cubicBezTo>
                    <a:pt x="1837" y="5677"/>
                    <a:pt x="1747" y="5659"/>
                    <a:pt x="1652" y="5623"/>
                  </a:cubicBezTo>
                  <a:cubicBezTo>
                    <a:pt x="1515" y="5563"/>
                    <a:pt x="1372" y="5504"/>
                    <a:pt x="1217" y="5534"/>
                  </a:cubicBezTo>
                  <a:cubicBezTo>
                    <a:pt x="1151" y="5545"/>
                    <a:pt x="1115" y="5498"/>
                    <a:pt x="1074" y="5456"/>
                  </a:cubicBezTo>
                  <a:cubicBezTo>
                    <a:pt x="972" y="5337"/>
                    <a:pt x="883" y="5218"/>
                    <a:pt x="788" y="5098"/>
                  </a:cubicBezTo>
                  <a:cubicBezTo>
                    <a:pt x="764" y="5068"/>
                    <a:pt x="758" y="5039"/>
                    <a:pt x="758" y="5009"/>
                  </a:cubicBezTo>
                  <a:cubicBezTo>
                    <a:pt x="758" y="4800"/>
                    <a:pt x="674" y="4633"/>
                    <a:pt x="537" y="4472"/>
                  </a:cubicBezTo>
                  <a:cubicBezTo>
                    <a:pt x="442" y="4365"/>
                    <a:pt x="388" y="4222"/>
                    <a:pt x="323" y="4085"/>
                  </a:cubicBezTo>
                  <a:cubicBezTo>
                    <a:pt x="293" y="4037"/>
                    <a:pt x="299" y="3983"/>
                    <a:pt x="299" y="3924"/>
                  </a:cubicBezTo>
                  <a:cubicBezTo>
                    <a:pt x="317" y="3745"/>
                    <a:pt x="269" y="3578"/>
                    <a:pt x="162" y="3447"/>
                  </a:cubicBezTo>
                  <a:cubicBezTo>
                    <a:pt x="138" y="3417"/>
                    <a:pt x="114" y="3375"/>
                    <a:pt x="102" y="3351"/>
                  </a:cubicBezTo>
                  <a:cubicBezTo>
                    <a:pt x="18" y="3208"/>
                    <a:pt x="1" y="3065"/>
                    <a:pt x="84" y="2922"/>
                  </a:cubicBezTo>
                  <a:cubicBezTo>
                    <a:pt x="168" y="2791"/>
                    <a:pt x="251" y="2648"/>
                    <a:pt x="352" y="2529"/>
                  </a:cubicBezTo>
                  <a:cubicBezTo>
                    <a:pt x="466" y="2409"/>
                    <a:pt x="501" y="2248"/>
                    <a:pt x="567" y="2099"/>
                  </a:cubicBezTo>
                  <a:cubicBezTo>
                    <a:pt x="644" y="1921"/>
                    <a:pt x="740" y="1760"/>
                    <a:pt x="877" y="1628"/>
                  </a:cubicBezTo>
                  <a:cubicBezTo>
                    <a:pt x="937" y="1563"/>
                    <a:pt x="978" y="1485"/>
                    <a:pt x="1026" y="1414"/>
                  </a:cubicBezTo>
                  <a:cubicBezTo>
                    <a:pt x="1068" y="1312"/>
                    <a:pt x="1121" y="1223"/>
                    <a:pt x="1187" y="1146"/>
                  </a:cubicBezTo>
                  <a:cubicBezTo>
                    <a:pt x="1330" y="967"/>
                    <a:pt x="1414" y="746"/>
                    <a:pt x="1515" y="549"/>
                  </a:cubicBezTo>
                  <a:cubicBezTo>
                    <a:pt x="1515" y="537"/>
                    <a:pt x="1521" y="537"/>
                    <a:pt x="1521" y="531"/>
                  </a:cubicBezTo>
                  <a:cubicBezTo>
                    <a:pt x="1521" y="257"/>
                    <a:pt x="1747" y="209"/>
                    <a:pt x="1938" y="168"/>
                  </a:cubicBezTo>
                  <a:cubicBezTo>
                    <a:pt x="2117" y="132"/>
                    <a:pt x="2296" y="84"/>
                    <a:pt x="2475" y="49"/>
                  </a:cubicBezTo>
                  <a:cubicBezTo>
                    <a:pt x="2678" y="1"/>
                    <a:pt x="2892" y="19"/>
                    <a:pt x="3095" y="102"/>
                  </a:cubicBezTo>
                  <a:cubicBezTo>
                    <a:pt x="3500" y="263"/>
                    <a:pt x="3810" y="531"/>
                    <a:pt x="4085" y="859"/>
                  </a:cubicBezTo>
                  <a:cubicBezTo>
                    <a:pt x="4144" y="925"/>
                    <a:pt x="4198" y="1002"/>
                    <a:pt x="4275" y="1056"/>
                  </a:cubicBezTo>
                  <a:cubicBezTo>
                    <a:pt x="4550" y="1241"/>
                    <a:pt x="4711" y="1515"/>
                    <a:pt x="4860" y="1807"/>
                  </a:cubicBezTo>
                  <a:cubicBezTo>
                    <a:pt x="4931" y="1932"/>
                    <a:pt x="4979" y="2070"/>
                    <a:pt x="4991" y="2219"/>
                  </a:cubicBezTo>
                  <a:cubicBezTo>
                    <a:pt x="4991" y="2326"/>
                    <a:pt x="4961" y="2445"/>
                    <a:pt x="4746" y="2529"/>
                  </a:cubicBezTo>
                  <a:close/>
                  <a:moveTo>
                    <a:pt x="2260" y="3608"/>
                  </a:moveTo>
                  <a:cubicBezTo>
                    <a:pt x="2278" y="3369"/>
                    <a:pt x="2153" y="3185"/>
                    <a:pt x="2040" y="2994"/>
                  </a:cubicBezTo>
                  <a:cubicBezTo>
                    <a:pt x="2022" y="2964"/>
                    <a:pt x="1986" y="2934"/>
                    <a:pt x="1950" y="2922"/>
                  </a:cubicBezTo>
                  <a:cubicBezTo>
                    <a:pt x="1741" y="2863"/>
                    <a:pt x="1533" y="2863"/>
                    <a:pt x="1348" y="3000"/>
                  </a:cubicBezTo>
                  <a:cubicBezTo>
                    <a:pt x="1241" y="3071"/>
                    <a:pt x="1151" y="3161"/>
                    <a:pt x="1121" y="3298"/>
                  </a:cubicBezTo>
                  <a:cubicBezTo>
                    <a:pt x="1032" y="3661"/>
                    <a:pt x="1217" y="4037"/>
                    <a:pt x="1563" y="4186"/>
                  </a:cubicBezTo>
                  <a:cubicBezTo>
                    <a:pt x="1718" y="4252"/>
                    <a:pt x="1896" y="4234"/>
                    <a:pt x="2016" y="4138"/>
                  </a:cubicBezTo>
                  <a:cubicBezTo>
                    <a:pt x="2189" y="4013"/>
                    <a:pt x="2290" y="3834"/>
                    <a:pt x="2260" y="360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35"/>
            <p:cNvSpPr/>
            <p:nvPr/>
          </p:nvSpPr>
          <p:spPr>
            <a:xfrm>
              <a:off x="7194129" y="875807"/>
              <a:ext cx="179607" cy="377376"/>
            </a:xfrm>
            <a:custGeom>
              <a:rect b="b" l="l" r="r" t="t"/>
              <a:pathLst>
                <a:path extrusionOk="0" h="4776" w="2273">
                  <a:moveTo>
                    <a:pt x="2153" y="2379"/>
                  </a:moveTo>
                  <a:cubicBezTo>
                    <a:pt x="1855" y="2349"/>
                    <a:pt x="1825" y="2355"/>
                    <a:pt x="1789" y="2528"/>
                  </a:cubicBezTo>
                  <a:cubicBezTo>
                    <a:pt x="1897" y="2463"/>
                    <a:pt x="1897" y="2463"/>
                    <a:pt x="2141" y="2510"/>
                  </a:cubicBezTo>
                  <a:cubicBezTo>
                    <a:pt x="2123" y="2600"/>
                    <a:pt x="2099" y="2689"/>
                    <a:pt x="2123" y="2791"/>
                  </a:cubicBezTo>
                  <a:cubicBezTo>
                    <a:pt x="2147" y="2868"/>
                    <a:pt x="2165" y="2957"/>
                    <a:pt x="2123" y="3059"/>
                  </a:cubicBezTo>
                  <a:cubicBezTo>
                    <a:pt x="1956" y="3017"/>
                    <a:pt x="1807" y="2910"/>
                    <a:pt x="1587" y="2928"/>
                  </a:cubicBezTo>
                  <a:cubicBezTo>
                    <a:pt x="1736" y="3035"/>
                    <a:pt x="1855" y="3124"/>
                    <a:pt x="1980" y="3190"/>
                  </a:cubicBezTo>
                  <a:cubicBezTo>
                    <a:pt x="2040" y="3220"/>
                    <a:pt x="2069" y="3244"/>
                    <a:pt x="2063" y="3309"/>
                  </a:cubicBezTo>
                  <a:cubicBezTo>
                    <a:pt x="2058" y="3405"/>
                    <a:pt x="2046" y="3506"/>
                    <a:pt x="2040" y="3613"/>
                  </a:cubicBezTo>
                  <a:cubicBezTo>
                    <a:pt x="1885" y="3577"/>
                    <a:pt x="1742" y="3572"/>
                    <a:pt x="1563" y="3548"/>
                  </a:cubicBezTo>
                  <a:cubicBezTo>
                    <a:pt x="1658" y="3643"/>
                    <a:pt x="1759" y="3673"/>
                    <a:pt x="1837" y="3697"/>
                  </a:cubicBezTo>
                  <a:cubicBezTo>
                    <a:pt x="1968" y="3732"/>
                    <a:pt x="2004" y="3810"/>
                    <a:pt x="1986" y="3923"/>
                  </a:cubicBezTo>
                  <a:cubicBezTo>
                    <a:pt x="1980" y="3971"/>
                    <a:pt x="1986" y="4025"/>
                    <a:pt x="1980" y="4072"/>
                  </a:cubicBezTo>
                  <a:cubicBezTo>
                    <a:pt x="1956" y="4174"/>
                    <a:pt x="1891" y="4203"/>
                    <a:pt x="1789" y="4162"/>
                  </a:cubicBezTo>
                  <a:cubicBezTo>
                    <a:pt x="1658" y="4102"/>
                    <a:pt x="1527" y="4078"/>
                    <a:pt x="1384" y="4108"/>
                  </a:cubicBezTo>
                  <a:cubicBezTo>
                    <a:pt x="1527" y="4162"/>
                    <a:pt x="1670" y="4233"/>
                    <a:pt x="1801" y="4311"/>
                  </a:cubicBezTo>
                  <a:cubicBezTo>
                    <a:pt x="1861" y="4341"/>
                    <a:pt x="1885" y="4376"/>
                    <a:pt x="1867" y="4436"/>
                  </a:cubicBezTo>
                  <a:cubicBezTo>
                    <a:pt x="1861" y="4478"/>
                    <a:pt x="1861" y="4525"/>
                    <a:pt x="1849" y="4567"/>
                  </a:cubicBezTo>
                  <a:cubicBezTo>
                    <a:pt x="1807" y="4770"/>
                    <a:pt x="1795" y="4776"/>
                    <a:pt x="1587" y="4740"/>
                  </a:cubicBezTo>
                  <a:cubicBezTo>
                    <a:pt x="1420" y="4710"/>
                    <a:pt x="1271" y="4645"/>
                    <a:pt x="1110" y="4615"/>
                  </a:cubicBezTo>
                  <a:cubicBezTo>
                    <a:pt x="990" y="4591"/>
                    <a:pt x="865" y="4591"/>
                    <a:pt x="746" y="4585"/>
                  </a:cubicBezTo>
                  <a:cubicBezTo>
                    <a:pt x="698" y="4585"/>
                    <a:pt x="656" y="4591"/>
                    <a:pt x="609" y="4579"/>
                  </a:cubicBezTo>
                  <a:cubicBezTo>
                    <a:pt x="454" y="4519"/>
                    <a:pt x="299" y="4561"/>
                    <a:pt x="150" y="4615"/>
                  </a:cubicBezTo>
                  <a:cubicBezTo>
                    <a:pt x="108" y="4627"/>
                    <a:pt x="60" y="4657"/>
                    <a:pt x="30" y="4615"/>
                  </a:cubicBezTo>
                  <a:cubicBezTo>
                    <a:pt x="1" y="4567"/>
                    <a:pt x="19" y="4508"/>
                    <a:pt x="48" y="4472"/>
                  </a:cubicBezTo>
                  <a:cubicBezTo>
                    <a:pt x="102" y="4406"/>
                    <a:pt x="185" y="4376"/>
                    <a:pt x="269" y="4370"/>
                  </a:cubicBezTo>
                  <a:cubicBezTo>
                    <a:pt x="406" y="4353"/>
                    <a:pt x="549" y="4317"/>
                    <a:pt x="674" y="4233"/>
                  </a:cubicBezTo>
                  <a:cubicBezTo>
                    <a:pt x="752" y="4180"/>
                    <a:pt x="764" y="4108"/>
                    <a:pt x="722" y="4043"/>
                  </a:cubicBezTo>
                  <a:cubicBezTo>
                    <a:pt x="662" y="3959"/>
                    <a:pt x="507" y="3911"/>
                    <a:pt x="406" y="3965"/>
                  </a:cubicBezTo>
                  <a:cubicBezTo>
                    <a:pt x="394" y="3971"/>
                    <a:pt x="376" y="3989"/>
                    <a:pt x="364" y="3989"/>
                  </a:cubicBezTo>
                  <a:cubicBezTo>
                    <a:pt x="329" y="4001"/>
                    <a:pt x="287" y="4054"/>
                    <a:pt x="251" y="4001"/>
                  </a:cubicBezTo>
                  <a:cubicBezTo>
                    <a:pt x="215" y="3953"/>
                    <a:pt x="251" y="3870"/>
                    <a:pt x="317" y="3846"/>
                  </a:cubicBezTo>
                  <a:cubicBezTo>
                    <a:pt x="370" y="3822"/>
                    <a:pt x="430" y="3816"/>
                    <a:pt x="484" y="3822"/>
                  </a:cubicBezTo>
                  <a:cubicBezTo>
                    <a:pt x="639" y="3864"/>
                    <a:pt x="746" y="3744"/>
                    <a:pt x="871" y="3703"/>
                  </a:cubicBezTo>
                  <a:cubicBezTo>
                    <a:pt x="925" y="3691"/>
                    <a:pt x="913" y="3613"/>
                    <a:pt x="865" y="3583"/>
                  </a:cubicBezTo>
                  <a:cubicBezTo>
                    <a:pt x="806" y="3548"/>
                    <a:pt x="746" y="3512"/>
                    <a:pt x="662" y="3524"/>
                  </a:cubicBezTo>
                  <a:cubicBezTo>
                    <a:pt x="597" y="3542"/>
                    <a:pt x="531" y="3536"/>
                    <a:pt x="460" y="3536"/>
                  </a:cubicBezTo>
                  <a:cubicBezTo>
                    <a:pt x="430" y="3536"/>
                    <a:pt x="388" y="3542"/>
                    <a:pt x="388" y="3488"/>
                  </a:cubicBezTo>
                  <a:cubicBezTo>
                    <a:pt x="388" y="3446"/>
                    <a:pt x="418" y="3387"/>
                    <a:pt x="466" y="3405"/>
                  </a:cubicBezTo>
                  <a:cubicBezTo>
                    <a:pt x="627" y="3476"/>
                    <a:pt x="734" y="3339"/>
                    <a:pt x="877" y="3315"/>
                  </a:cubicBezTo>
                  <a:cubicBezTo>
                    <a:pt x="913" y="3309"/>
                    <a:pt x="955" y="3297"/>
                    <a:pt x="961" y="3244"/>
                  </a:cubicBezTo>
                  <a:cubicBezTo>
                    <a:pt x="967" y="3190"/>
                    <a:pt x="931" y="3160"/>
                    <a:pt x="895" y="3136"/>
                  </a:cubicBezTo>
                  <a:cubicBezTo>
                    <a:pt x="811" y="3077"/>
                    <a:pt x="716" y="3095"/>
                    <a:pt x="615" y="3106"/>
                  </a:cubicBezTo>
                  <a:cubicBezTo>
                    <a:pt x="567" y="3118"/>
                    <a:pt x="496" y="3148"/>
                    <a:pt x="484" y="3065"/>
                  </a:cubicBezTo>
                  <a:cubicBezTo>
                    <a:pt x="478" y="2987"/>
                    <a:pt x="525" y="2951"/>
                    <a:pt x="585" y="2940"/>
                  </a:cubicBezTo>
                  <a:cubicBezTo>
                    <a:pt x="674" y="2922"/>
                    <a:pt x="764" y="2916"/>
                    <a:pt x="847" y="2898"/>
                  </a:cubicBezTo>
                  <a:cubicBezTo>
                    <a:pt x="913" y="2892"/>
                    <a:pt x="984" y="2886"/>
                    <a:pt x="1044" y="2850"/>
                  </a:cubicBezTo>
                  <a:cubicBezTo>
                    <a:pt x="1092" y="2820"/>
                    <a:pt x="1122" y="2773"/>
                    <a:pt x="1116" y="2713"/>
                  </a:cubicBezTo>
                  <a:cubicBezTo>
                    <a:pt x="1110" y="2653"/>
                    <a:pt x="1062" y="2618"/>
                    <a:pt x="1002" y="2600"/>
                  </a:cubicBezTo>
                  <a:cubicBezTo>
                    <a:pt x="943" y="2588"/>
                    <a:pt x="883" y="2588"/>
                    <a:pt x="823" y="2612"/>
                  </a:cubicBezTo>
                  <a:cubicBezTo>
                    <a:pt x="782" y="2624"/>
                    <a:pt x="734" y="2630"/>
                    <a:pt x="692" y="2624"/>
                  </a:cubicBezTo>
                  <a:cubicBezTo>
                    <a:pt x="645" y="2618"/>
                    <a:pt x="615" y="2594"/>
                    <a:pt x="615" y="2552"/>
                  </a:cubicBezTo>
                  <a:cubicBezTo>
                    <a:pt x="615" y="2504"/>
                    <a:pt x="645" y="2480"/>
                    <a:pt x="692" y="2475"/>
                  </a:cubicBezTo>
                  <a:cubicBezTo>
                    <a:pt x="704" y="2475"/>
                    <a:pt x="728" y="2469"/>
                    <a:pt x="746" y="2469"/>
                  </a:cubicBezTo>
                  <a:cubicBezTo>
                    <a:pt x="877" y="2528"/>
                    <a:pt x="990" y="2439"/>
                    <a:pt x="1110" y="2415"/>
                  </a:cubicBezTo>
                  <a:cubicBezTo>
                    <a:pt x="1181" y="2403"/>
                    <a:pt x="1253" y="2296"/>
                    <a:pt x="1241" y="2242"/>
                  </a:cubicBezTo>
                  <a:cubicBezTo>
                    <a:pt x="1229" y="2182"/>
                    <a:pt x="1145" y="2123"/>
                    <a:pt x="1056" y="2135"/>
                  </a:cubicBezTo>
                  <a:cubicBezTo>
                    <a:pt x="984" y="2135"/>
                    <a:pt x="913" y="2147"/>
                    <a:pt x="841" y="2153"/>
                  </a:cubicBezTo>
                  <a:cubicBezTo>
                    <a:pt x="776" y="2165"/>
                    <a:pt x="728" y="2141"/>
                    <a:pt x="722" y="2075"/>
                  </a:cubicBezTo>
                  <a:cubicBezTo>
                    <a:pt x="716" y="2004"/>
                    <a:pt x="758" y="1932"/>
                    <a:pt x="823" y="1932"/>
                  </a:cubicBezTo>
                  <a:cubicBezTo>
                    <a:pt x="955" y="1938"/>
                    <a:pt x="1062" y="1896"/>
                    <a:pt x="1175" y="1837"/>
                  </a:cubicBezTo>
                  <a:cubicBezTo>
                    <a:pt x="1247" y="1807"/>
                    <a:pt x="1300" y="1765"/>
                    <a:pt x="1294" y="1676"/>
                  </a:cubicBezTo>
                  <a:cubicBezTo>
                    <a:pt x="1288" y="1628"/>
                    <a:pt x="1181" y="1550"/>
                    <a:pt x="1116" y="1550"/>
                  </a:cubicBezTo>
                  <a:cubicBezTo>
                    <a:pt x="1032" y="1550"/>
                    <a:pt x="955" y="1568"/>
                    <a:pt x="871" y="1568"/>
                  </a:cubicBezTo>
                  <a:cubicBezTo>
                    <a:pt x="835" y="1568"/>
                    <a:pt x="788" y="1586"/>
                    <a:pt x="764" y="1538"/>
                  </a:cubicBezTo>
                  <a:cubicBezTo>
                    <a:pt x="752" y="1491"/>
                    <a:pt x="788" y="1461"/>
                    <a:pt x="811" y="1431"/>
                  </a:cubicBezTo>
                  <a:cubicBezTo>
                    <a:pt x="865" y="1366"/>
                    <a:pt x="931" y="1336"/>
                    <a:pt x="1002" y="1318"/>
                  </a:cubicBezTo>
                  <a:cubicBezTo>
                    <a:pt x="1062" y="1306"/>
                    <a:pt x="1122" y="1300"/>
                    <a:pt x="1181" y="1282"/>
                  </a:cubicBezTo>
                  <a:cubicBezTo>
                    <a:pt x="1235" y="1270"/>
                    <a:pt x="1288" y="1246"/>
                    <a:pt x="1282" y="1187"/>
                  </a:cubicBezTo>
                  <a:cubicBezTo>
                    <a:pt x="1282" y="1127"/>
                    <a:pt x="1253" y="1068"/>
                    <a:pt x="1181" y="1044"/>
                  </a:cubicBezTo>
                  <a:cubicBezTo>
                    <a:pt x="1116" y="1014"/>
                    <a:pt x="1050" y="1020"/>
                    <a:pt x="990" y="1038"/>
                  </a:cubicBezTo>
                  <a:cubicBezTo>
                    <a:pt x="913" y="1062"/>
                    <a:pt x="841" y="1062"/>
                    <a:pt x="788" y="1002"/>
                  </a:cubicBezTo>
                  <a:cubicBezTo>
                    <a:pt x="758" y="960"/>
                    <a:pt x="841" y="895"/>
                    <a:pt x="955" y="871"/>
                  </a:cubicBezTo>
                  <a:cubicBezTo>
                    <a:pt x="1020" y="859"/>
                    <a:pt x="1092" y="853"/>
                    <a:pt x="1163" y="835"/>
                  </a:cubicBezTo>
                  <a:cubicBezTo>
                    <a:pt x="1282" y="799"/>
                    <a:pt x="1312" y="722"/>
                    <a:pt x="1229" y="626"/>
                  </a:cubicBezTo>
                  <a:cubicBezTo>
                    <a:pt x="1199" y="591"/>
                    <a:pt x="1151" y="567"/>
                    <a:pt x="1110" y="537"/>
                  </a:cubicBezTo>
                  <a:cubicBezTo>
                    <a:pt x="1163" y="412"/>
                    <a:pt x="1253" y="388"/>
                    <a:pt x="1348" y="376"/>
                  </a:cubicBezTo>
                  <a:cubicBezTo>
                    <a:pt x="1467" y="352"/>
                    <a:pt x="1551" y="316"/>
                    <a:pt x="1593" y="173"/>
                  </a:cubicBezTo>
                  <a:cubicBezTo>
                    <a:pt x="1628" y="60"/>
                    <a:pt x="1771" y="0"/>
                    <a:pt x="1908" y="6"/>
                  </a:cubicBezTo>
                  <a:cubicBezTo>
                    <a:pt x="2040" y="18"/>
                    <a:pt x="2046" y="24"/>
                    <a:pt x="2069" y="143"/>
                  </a:cubicBezTo>
                  <a:cubicBezTo>
                    <a:pt x="2075" y="185"/>
                    <a:pt x="2075" y="233"/>
                    <a:pt x="2075" y="275"/>
                  </a:cubicBezTo>
                  <a:cubicBezTo>
                    <a:pt x="2063" y="483"/>
                    <a:pt x="2123" y="692"/>
                    <a:pt x="2135" y="901"/>
                  </a:cubicBezTo>
                  <a:cubicBezTo>
                    <a:pt x="2147" y="954"/>
                    <a:pt x="2159" y="990"/>
                    <a:pt x="2075" y="996"/>
                  </a:cubicBezTo>
                  <a:cubicBezTo>
                    <a:pt x="2028" y="1008"/>
                    <a:pt x="2034" y="1073"/>
                    <a:pt x="2063" y="1085"/>
                  </a:cubicBezTo>
                  <a:cubicBezTo>
                    <a:pt x="2272" y="1217"/>
                    <a:pt x="2153" y="1407"/>
                    <a:pt x="2189" y="1580"/>
                  </a:cubicBezTo>
                  <a:cubicBezTo>
                    <a:pt x="2069" y="1586"/>
                    <a:pt x="1956" y="1491"/>
                    <a:pt x="1855" y="1610"/>
                  </a:cubicBezTo>
                  <a:cubicBezTo>
                    <a:pt x="1950" y="1646"/>
                    <a:pt x="2040" y="1682"/>
                    <a:pt x="2129" y="1723"/>
                  </a:cubicBezTo>
                  <a:cubicBezTo>
                    <a:pt x="2165" y="1735"/>
                    <a:pt x="2207" y="1759"/>
                    <a:pt x="2189" y="1801"/>
                  </a:cubicBezTo>
                  <a:cubicBezTo>
                    <a:pt x="2129" y="1974"/>
                    <a:pt x="2177" y="2147"/>
                    <a:pt x="2159" y="2320"/>
                  </a:cubicBezTo>
                  <a:cubicBezTo>
                    <a:pt x="2171" y="2349"/>
                    <a:pt x="2159" y="2361"/>
                    <a:pt x="2153" y="237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35"/>
            <p:cNvSpPr/>
            <p:nvPr/>
          </p:nvSpPr>
          <p:spPr>
            <a:xfrm>
              <a:off x="7113611" y="1294602"/>
              <a:ext cx="214374" cy="352012"/>
            </a:xfrm>
            <a:custGeom>
              <a:rect b="b" l="l" r="r" t="t"/>
              <a:pathLst>
                <a:path extrusionOk="0" h="4455" w="2713">
                  <a:moveTo>
                    <a:pt x="340" y="4454"/>
                  </a:moveTo>
                  <a:cubicBezTo>
                    <a:pt x="149" y="4305"/>
                    <a:pt x="60" y="4114"/>
                    <a:pt x="36" y="3888"/>
                  </a:cubicBezTo>
                  <a:cubicBezTo>
                    <a:pt x="0" y="3548"/>
                    <a:pt x="6" y="3202"/>
                    <a:pt x="72" y="2862"/>
                  </a:cubicBezTo>
                  <a:cubicBezTo>
                    <a:pt x="102" y="2737"/>
                    <a:pt x="102" y="2600"/>
                    <a:pt x="119" y="2469"/>
                  </a:cubicBezTo>
                  <a:cubicBezTo>
                    <a:pt x="155" y="2099"/>
                    <a:pt x="185" y="1735"/>
                    <a:pt x="280" y="1384"/>
                  </a:cubicBezTo>
                  <a:cubicBezTo>
                    <a:pt x="310" y="1264"/>
                    <a:pt x="328" y="1133"/>
                    <a:pt x="310" y="1008"/>
                  </a:cubicBezTo>
                  <a:cubicBezTo>
                    <a:pt x="298" y="877"/>
                    <a:pt x="334" y="770"/>
                    <a:pt x="435" y="692"/>
                  </a:cubicBezTo>
                  <a:cubicBezTo>
                    <a:pt x="614" y="549"/>
                    <a:pt x="722" y="370"/>
                    <a:pt x="787" y="161"/>
                  </a:cubicBezTo>
                  <a:cubicBezTo>
                    <a:pt x="811" y="102"/>
                    <a:pt x="811" y="42"/>
                    <a:pt x="865" y="0"/>
                  </a:cubicBezTo>
                  <a:cubicBezTo>
                    <a:pt x="936" y="24"/>
                    <a:pt x="960" y="90"/>
                    <a:pt x="990" y="150"/>
                  </a:cubicBezTo>
                  <a:cubicBezTo>
                    <a:pt x="1020" y="209"/>
                    <a:pt x="1032" y="275"/>
                    <a:pt x="1079" y="328"/>
                  </a:cubicBezTo>
                  <a:cubicBezTo>
                    <a:pt x="1169" y="442"/>
                    <a:pt x="1258" y="477"/>
                    <a:pt x="1383" y="412"/>
                  </a:cubicBezTo>
                  <a:cubicBezTo>
                    <a:pt x="1509" y="340"/>
                    <a:pt x="1652" y="334"/>
                    <a:pt x="1789" y="328"/>
                  </a:cubicBezTo>
                  <a:cubicBezTo>
                    <a:pt x="1944" y="328"/>
                    <a:pt x="2075" y="275"/>
                    <a:pt x="2206" y="185"/>
                  </a:cubicBezTo>
                  <a:cubicBezTo>
                    <a:pt x="2397" y="54"/>
                    <a:pt x="2606" y="114"/>
                    <a:pt x="2671" y="322"/>
                  </a:cubicBezTo>
                  <a:cubicBezTo>
                    <a:pt x="2689" y="370"/>
                    <a:pt x="2713" y="430"/>
                    <a:pt x="2659" y="477"/>
                  </a:cubicBezTo>
                  <a:cubicBezTo>
                    <a:pt x="2612" y="519"/>
                    <a:pt x="2546" y="537"/>
                    <a:pt x="2486" y="507"/>
                  </a:cubicBezTo>
                  <a:cubicBezTo>
                    <a:pt x="2254" y="388"/>
                    <a:pt x="2057" y="460"/>
                    <a:pt x="1854" y="591"/>
                  </a:cubicBezTo>
                  <a:cubicBezTo>
                    <a:pt x="1532" y="793"/>
                    <a:pt x="1330" y="1092"/>
                    <a:pt x="1193" y="1437"/>
                  </a:cubicBezTo>
                  <a:cubicBezTo>
                    <a:pt x="1115" y="1634"/>
                    <a:pt x="1049" y="1819"/>
                    <a:pt x="990" y="2016"/>
                  </a:cubicBezTo>
                  <a:cubicBezTo>
                    <a:pt x="871" y="2427"/>
                    <a:pt x="745" y="2838"/>
                    <a:pt x="614" y="3238"/>
                  </a:cubicBezTo>
                  <a:cubicBezTo>
                    <a:pt x="525" y="3536"/>
                    <a:pt x="465" y="3846"/>
                    <a:pt x="423" y="4150"/>
                  </a:cubicBezTo>
                  <a:cubicBezTo>
                    <a:pt x="418" y="4263"/>
                    <a:pt x="400" y="4353"/>
                    <a:pt x="340" y="445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35"/>
            <p:cNvSpPr/>
            <p:nvPr/>
          </p:nvSpPr>
          <p:spPr>
            <a:xfrm>
              <a:off x="7258686" y="1980556"/>
              <a:ext cx="201258" cy="191295"/>
            </a:xfrm>
            <a:custGeom>
              <a:rect b="b" l="l" r="r" t="t"/>
              <a:pathLst>
                <a:path extrusionOk="0" h="2421" w="2547">
                  <a:moveTo>
                    <a:pt x="346" y="1139"/>
                  </a:moveTo>
                  <a:cubicBezTo>
                    <a:pt x="352" y="1109"/>
                    <a:pt x="358" y="1079"/>
                    <a:pt x="322" y="1073"/>
                  </a:cubicBezTo>
                  <a:cubicBezTo>
                    <a:pt x="293" y="1067"/>
                    <a:pt x="257" y="1073"/>
                    <a:pt x="227" y="1073"/>
                  </a:cubicBezTo>
                  <a:cubicBezTo>
                    <a:pt x="144" y="1073"/>
                    <a:pt x="108" y="1043"/>
                    <a:pt x="102" y="954"/>
                  </a:cubicBezTo>
                  <a:cubicBezTo>
                    <a:pt x="90" y="865"/>
                    <a:pt x="78" y="781"/>
                    <a:pt x="60" y="692"/>
                  </a:cubicBezTo>
                  <a:cubicBezTo>
                    <a:pt x="54" y="626"/>
                    <a:pt x="78" y="590"/>
                    <a:pt x="150" y="560"/>
                  </a:cubicBezTo>
                  <a:cubicBezTo>
                    <a:pt x="293" y="507"/>
                    <a:pt x="436" y="447"/>
                    <a:pt x="567" y="376"/>
                  </a:cubicBezTo>
                  <a:cubicBezTo>
                    <a:pt x="626" y="346"/>
                    <a:pt x="650" y="382"/>
                    <a:pt x="680" y="411"/>
                  </a:cubicBezTo>
                  <a:cubicBezTo>
                    <a:pt x="823" y="543"/>
                    <a:pt x="954" y="680"/>
                    <a:pt x="1097" y="811"/>
                  </a:cubicBezTo>
                  <a:cubicBezTo>
                    <a:pt x="1181" y="894"/>
                    <a:pt x="1270" y="972"/>
                    <a:pt x="1378" y="1014"/>
                  </a:cubicBezTo>
                  <a:cubicBezTo>
                    <a:pt x="1479" y="1061"/>
                    <a:pt x="1574" y="1079"/>
                    <a:pt x="1676" y="1014"/>
                  </a:cubicBezTo>
                  <a:cubicBezTo>
                    <a:pt x="1861" y="894"/>
                    <a:pt x="1849" y="680"/>
                    <a:pt x="1670" y="560"/>
                  </a:cubicBezTo>
                  <a:cubicBezTo>
                    <a:pt x="1461" y="423"/>
                    <a:pt x="1300" y="239"/>
                    <a:pt x="1127" y="60"/>
                  </a:cubicBezTo>
                  <a:cubicBezTo>
                    <a:pt x="1121" y="54"/>
                    <a:pt x="1127" y="30"/>
                    <a:pt x="1127" y="0"/>
                  </a:cubicBezTo>
                  <a:cubicBezTo>
                    <a:pt x="1306" y="78"/>
                    <a:pt x="1455" y="197"/>
                    <a:pt x="1610" y="292"/>
                  </a:cubicBezTo>
                  <a:cubicBezTo>
                    <a:pt x="1801" y="405"/>
                    <a:pt x="1962" y="543"/>
                    <a:pt x="2129" y="686"/>
                  </a:cubicBezTo>
                  <a:cubicBezTo>
                    <a:pt x="2200" y="751"/>
                    <a:pt x="2296" y="775"/>
                    <a:pt x="2367" y="859"/>
                  </a:cubicBezTo>
                  <a:cubicBezTo>
                    <a:pt x="2475" y="1008"/>
                    <a:pt x="2469" y="1181"/>
                    <a:pt x="2469" y="1347"/>
                  </a:cubicBezTo>
                  <a:cubicBezTo>
                    <a:pt x="2469" y="1395"/>
                    <a:pt x="2415" y="1401"/>
                    <a:pt x="2379" y="1401"/>
                  </a:cubicBezTo>
                  <a:cubicBezTo>
                    <a:pt x="2290" y="1407"/>
                    <a:pt x="2206" y="1365"/>
                    <a:pt x="2117" y="1359"/>
                  </a:cubicBezTo>
                  <a:cubicBezTo>
                    <a:pt x="2075" y="1347"/>
                    <a:pt x="2028" y="1336"/>
                    <a:pt x="1992" y="1336"/>
                  </a:cubicBezTo>
                  <a:cubicBezTo>
                    <a:pt x="1956" y="1330"/>
                    <a:pt x="1908" y="1330"/>
                    <a:pt x="1896" y="1377"/>
                  </a:cubicBezTo>
                  <a:cubicBezTo>
                    <a:pt x="1878" y="1425"/>
                    <a:pt x="1926" y="1449"/>
                    <a:pt x="1950" y="1479"/>
                  </a:cubicBezTo>
                  <a:cubicBezTo>
                    <a:pt x="1992" y="1520"/>
                    <a:pt x="2057" y="1514"/>
                    <a:pt x="2105" y="1520"/>
                  </a:cubicBezTo>
                  <a:cubicBezTo>
                    <a:pt x="2284" y="1526"/>
                    <a:pt x="2373" y="1657"/>
                    <a:pt x="2439" y="1783"/>
                  </a:cubicBezTo>
                  <a:cubicBezTo>
                    <a:pt x="2504" y="1908"/>
                    <a:pt x="2546" y="2051"/>
                    <a:pt x="2522" y="2212"/>
                  </a:cubicBezTo>
                  <a:cubicBezTo>
                    <a:pt x="2409" y="2140"/>
                    <a:pt x="2320" y="2057"/>
                    <a:pt x="2230" y="1985"/>
                  </a:cubicBezTo>
                  <a:cubicBezTo>
                    <a:pt x="2016" y="1807"/>
                    <a:pt x="1753" y="1747"/>
                    <a:pt x="1485" y="1687"/>
                  </a:cubicBezTo>
                  <a:cubicBezTo>
                    <a:pt x="1372" y="1663"/>
                    <a:pt x="1264" y="1687"/>
                    <a:pt x="1157" y="1723"/>
                  </a:cubicBezTo>
                  <a:cubicBezTo>
                    <a:pt x="948" y="1807"/>
                    <a:pt x="728" y="1872"/>
                    <a:pt x="507" y="1932"/>
                  </a:cubicBezTo>
                  <a:cubicBezTo>
                    <a:pt x="293" y="1991"/>
                    <a:pt x="179" y="2140"/>
                    <a:pt x="84" y="2325"/>
                  </a:cubicBezTo>
                  <a:cubicBezTo>
                    <a:pt x="66" y="2355"/>
                    <a:pt x="66" y="2397"/>
                    <a:pt x="6" y="2421"/>
                  </a:cubicBezTo>
                  <a:cubicBezTo>
                    <a:pt x="24" y="2307"/>
                    <a:pt x="0" y="2212"/>
                    <a:pt x="0" y="2111"/>
                  </a:cubicBezTo>
                  <a:cubicBezTo>
                    <a:pt x="0" y="1979"/>
                    <a:pt x="30" y="1950"/>
                    <a:pt x="155" y="1932"/>
                  </a:cubicBezTo>
                  <a:cubicBezTo>
                    <a:pt x="185" y="1920"/>
                    <a:pt x="209" y="1914"/>
                    <a:pt x="233" y="1884"/>
                  </a:cubicBezTo>
                  <a:cubicBezTo>
                    <a:pt x="138" y="1818"/>
                    <a:pt x="144" y="1711"/>
                    <a:pt x="144" y="1610"/>
                  </a:cubicBezTo>
                  <a:cubicBezTo>
                    <a:pt x="144" y="1544"/>
                    <a:pt x="126" y="1473"/>
                    <a:pt x="126" y="1407"/>
                  </a:cubicBezTo>
                  <a:cubicBezTo>
                    <a:pt x="120" y="1306"/>
                    <a:pt x="150" y="1204"/>
                    <a:pt x="269" y="1175"/>
                  </a:cubicBezTo>
                  <a:cubicBezTo>
                    <a:pt x="299" y="1163"/>
                    <a:pt x="322" y="1151"/>
                    <a:pt x="346" y="1139"/>
                  </a:cubicBezTo>
                  <a:cubicBezTo>
                    <a:pt x="442" y="1181"/>
                    <a:pt x="537" y="1210"/>
                    <a:pt x="638" y="1157"/>
                  </a:cubicBezTo>
                  <a:cubicBezTo>
                    <a:pt x="668" y="1139"/>
                    <a:pt x="716" y="1127"/>
                    <a:pt x="704" y="1079"/>
                  </a:cubicBezTo>
                  <a:cubicBezTo>
                    <a:pt x="686" y="1031"/>
                    <a:pt x="638" y="1031"/>
                    <a:pt x="591" y="1043"/>
                  </a:cubicBezTo>
                  <a:cubicBezTo>
                    <a:pt x="537" y="1067"/>
                    <a:pt x="495" y="1091"/>
                    <a:pt x="442" y="1109"/>
                  </a:cubicBezTo>
                  <a:cubicBezTo>
                    <a:pt x="412" y="1127"/>
                    <a:pt x="388" y="1163"/>
                    <a:pt x="346" y="1139"/>
                  </a:cubicBezTo>
                  <a:close/>
                  <a:moveTo>
                    <a:pt x="734" y="1789"/>
                  </a:moveTo>
                  <a:cubicBezTo>
                    <a:pt x="704" y="1610"/>
                    <a:pt x="686" y="1449"/>
                    <a:pt x="823" y="1306"/>
                  </a:cubicBezTo>
                  <a:cubicBezTo>
                    <a:pt x="847" y="1282"/>
                    <a:pt x="847" y="1240"/>
                    <a:pt x="805" y="1222"/>
                  </a:cubicBezTo>
                  <a:cubicBezTo>
                    <a:pt x="776" y="1204"/>
                    <a:pt x="746" y="1228"/>
                    <a:pt x="740" y="1252"/>
                  </a:cubicBezTo>
                  <a:cubicBezTo>
                    <a:pt x="686" y="1377"/>
                    <a:pt x="609" y="1496"/>
                    <a:pt x="597" y="1640"/>
                  </a:cubicBezTo>
                  <a:cubicBezTo>
                    <a:pt x="591" y="1753"/>
                    <a:pt x="585" y="1753"/>
                    <a:pt x="734" y="1789"/>
                  </a:cubicBezTo>
                  <a:close/>
                  <a:moveTo>
                    <a:pt x="1431" y="1216"/>
                  </a:moveTo>
                  <a:cubicBezTo>
                    <a:pt x="1282" y="1306"/>
                    <a:pt x="1246" y="1455"/>
                    <a:pt x="1223" y="1610"/>
                  </a:cubicBezTo>
                  <a:cubicBezTo>
                    <a:pt x="1312" y="1491"/>
                    <a:pt x="1431" y="1377"/>
                    <a:pt x="1431" y="121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5"/>
            <p:cNvSpPr/>
            <p:nvPr/>
          </p:nvSpPr>
          <p:spPr>
            <a:xfrm>
              <a:off x="7270459" y="1857130"/>
              <a:ext cx="228124" cy="184263"/>
            </a:xfrm>
            <a:custGeom>
              <a:rect b="b" l="l" r="r" t="t"/>
              <a:pathLst>
                <a:path extrusionOk="0" h="2332" w="2887">
                  <a:moveTo>
                    <a:pt x="1" y="0"/>
                  </a:moveTo>
                  <a:cubicBezTo>
                    <a:pt x="108" y="42"/>
                    <a:pt x="179" y="89"/>
                    <a:pt x="227" y="167"/>
                  </a:cubicBezTo>
                  <a:cubicBezTo>
                    <a:pt x="346" y="376"/>
                    <a:pt x="519" y="543"/>
                    <a:pt x="686" y="704"/>
                  </a:cubicBezTo>
                  <a:cubicBezTo>
                    <a:pt x="907" y="924"/>
                    <a:pt x="1121" y="1139"/>
                    <a:pt x="1354" y="1330"/>
                  </a:cubicBezTo>
                  <a:cubicBezTo>
                    <a:pt x="1545" y="1496"/>
                    <a:pt x="1759" y="1640"/>
                    <a:pt x="1992" y="1747"/>
                  </a:cubicBezTo>
                  <a:cubicBezTo>
                    <a:pt x="2075" y="1789"/>
                    <a:pt x="2165" y="1830"/>
                    <a:pt x="2248" y="1878"/>
                  </a:cubicBezTo>
                  <a:cubicBezTo>
                    <a:pt x="2349" y="1926"/>
                    <a:pt x="2457" y="1944"/>
                    <a:pt x="2564" y="1944"/>
                  </a:cubicBezTo>
                  <a:cubicBezTo>
                    <a:pt x="2731" y="1944"/>
                    <a:pt x="2815" y="2009"/>
                    <a:pt x="2856" y="2158"/>
                  </a:cubicBezTo>
                  <a:cubicBezTo>
                    <a:pt x="2886" y="2248"/>
                    <a:pt x="2862" y="2283"/>
                    <a:pt x="2785" y="2301"/>
                  </a:cubicBezTo>
                  <a:cubicBezTo>
                    <a:pt x="2636" y="2331"/>
                    <a:pt x="2487" y="2331"/>
                    <a:pt x="2338" y="2313"/>
                  </a:cubicBezTo>
                  <a:cubicBezTo>
                    <a:pt x="2266" y="2307"/>
                    <a:pt x="2206" y="2277"/>
                    <a:pt x="2159" y="2236"/>
                  </a:cubicBezTo>
                  <a:cubicBezTo>
                    <a:pt x="1902" y="2015"/>
                    <a:pt x="1628" y="1830"/>
                    <a:pt x="1354" y="1657"/>
                  </a:cubicBezTo>
                  <a:cubicBezTo>
                    <a:pt x="1247" y="1592"/>
                    <a:pt x="1133" y="1532"/>
                    <a:pt x="1032" y="1455"/>
                  </a:cubicBezTo>
                  <a:cubicBezTo>
                    <a:pt x="847" y="1324"/>
                    <a:pt x="674" y="1180"/>
                    <a:pt x="501" y="1031"/>
                  </a:cubicBezTo>
                  <a:cubicBezTo>
                    <a:pt x="400" y="942"/>
                    <a:pt x="328" y="829"/>
                    <a:pt x="281" y="704"/>
                  </a:cubicBezTo>
                  <a:cubicBezTo>
                    <a:pt x="221" y="554"/>
                    <a:pt x="150" y="411"/>
                    <a:pt x="84" y="262"/>
                  </a:cubicBezTo>
                  <a:cubicBezTo>
                    <a:pt x="42" y="185"/>
                    <a:pt x="12" y="107"/>
                    <a:pt x="1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35"/>
            <p:cNvSpPr/>
            <p:nvPr/>
          </p:nvSpPr>
          <p:spPr>
            <a:xfrm>
              <a:off x="7203532" y="1746821"/>
              <a:ext cx="191380" cy="117890"/>
            </a:xfrm>
            <a:custGeom>
              <a:rect b="b" l="l" r="r" t="t"/>
              <a:pathLst>
                <a:path extrusionOk="0" h="1492" w="2422">
                  <a:moveTo>
                    <a:pt x="2421" y="1491"/>
                  </a:moveTo>
                  <a:cubicBezTo>
                    <a:pt x="2147" y="1384"/>
                    <a:pt x="1939" y="1223"/>
                    <a:pt x="1694" y="1128"/>
                  </a:cubicBezTo>
                  <a:cubicBezTo>
                    <a:pt x="1462" y="1026"/>
                    <a:pt x="1223" y="931"/>
                    <a:pt x="991" y="836"/>
                  </a:cubicBezTo>
                  <a:cubicBezTo>
                    <a:pt x="830" y="758"/>
                    <a:pt x="657" y="710"/>
                    <a:pt x="508" y="591"/>
                  </a:cubicBezTo>
                  <a:cubicBezTo>
                    <a:pt x="424" y="532"/>
                    <a:pt x="329" y="490"/>
                    <a:pt x="245" y="424"/>
                  </a:cubicBezTo>
                  <a:cubicBezTo>
                    <a:pt x="138" y="335"/>
                    <a:pt x="66" y="233"/>
                    <a:pt x="25" y="96"/>
                  </a:cubicBezTo>
                  <a:cubicBezTo>
                    <a:pt x="1" y="31"/>
                    <a:pt x="25" y="1"/>
                    <a:pt x="96" y="13"/>
                  </a:cubicBezTo>
                  <a:cubicBezTo>
                    <a:pt x="222" y="55"/>
                    <a:pt x="353" y="102"/>
                    <a:pt x="460" y="174"/>
                  </a:cubicBezTo>
                  <a:cubicBezTo>
                    <a:pt x="639" y="275"/>
                    <a:pt x="818" y="400"/>
                    <a:pt x="1014" y="478"/>
                  </a:cubicBezTo>
                  <a:cubicBezTo>
                    <a:pt x="1295" y="591"/>
                    <a:pt x="1557" y="746"/>
                    <a:pt x="1849" y="836"/>
                  </a:cubicBezTo>
                  <a:cubicBezTo>
                    <a:pt x="2004" y="889"/>
                    <a:pt x="2141" y="991"/>
                    <a:pt x="2290" y="1068"/>
                  </a:cubicBezTo>
                  <a:cubicBezTo>
                    <a:pt x="2326" y="1080"/>
                    <a:pt x="2332" y="1116"/>
                    <a:pt x="2338" y="1146"/>
                  </a:cubicBezTo>
                  <a:cubicBezTo>
                    <a:pt x="2368" y="1253"/>
                    <a:pt x="2392" y="1366"/>
                    <a:pt x="2421" y="149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35"/>
            <p:cNvSpPr/>
            <p:nvPr/>
          </p:nvSpPr>
          <p:spPr>
            <a:xfrm>
              <a:off x="7229924" y="1249404"/>
              <a:ext cx="216350" cy="50965"/>
            </a:xfrm>
            <a:custGeom>
              <a:rect b="b" l="l" r="r" t="t"/>
              <a:pathLst>
                <a:path extrusionOk="0" h="645" w="2738">
                  <a:moveTo>
                    <a:pt x="1" y="376"/>
                  </a:moveTo>
                  <a:cubicBezTo>
                    <a:pt x="31" y="280"/>
                    <a:pt x="25" y="197"/>
                    <a:pt x="54" y="125"/>
                  </a:cubicBezTo>
                  <a:cubicBezTo>
                    <a:pt x="84" y="48"/>
                    <a:pt x="126" y="18"/>
                    <a:pt x="215" y="12"/>
                  </a:cubicBezTo>
                  <a:cubicBezTo>
                    <a:pt x="394" y="0"/>
                    <a:pt x="561" y="36"/>
                    <a:pt x="722" y="90"/>
                  </a:cubicBezTo>
                  <a:cubicBezTo>
                    <a:pt x="1151" y="221"/>
                    <a:pt x="1581" y="239"/>
                    <a:pt x="2022" y="251"/>
                  </a:cubicBezTo>
                  <a:cubicBezTo>
                    <a:pt x="2254" y="256"/>
                    <a:pt x="2493" y="274"/>
                    <a:pt x="2648" y="483"/>
                  </a:cubicBezTo>
                  <a:cubicBezTo>
                    <a:pt x="2672" y="513"/>
                    <a:pt x="2690" y="537"/>
                    <a:pt x="2707" y="567"/>
                  </a:cubicBezTo>
                  <a:cubicBezTo>
                    <a:pt x="2737" y="614"/>
                    <a:pt x="2713" y="644"/>
                    <a:pt x="2654" y="644"/>
                  </a:cubicBezTo>
                  <a:cubicBezTo>
                    <a:pt x="2570" y="644"/>
                    <a:pt x="2493" y="632"/>
                    <a:pt x="2409" y="602"/>
                  </a:cubicBezTo>
                  <a:cubicBezTo>
                    <a:pt x="2183" y="513"/>
                    <a:pt x="1962" y="489"/>
                    <a:pt x="1724" y="507"/>
                  </a:cubicBezTo>
                  <a:cubicBezTo>
                    <a:pt x="1539" y="519"/>
                    <a:pt x="1366" y="495"/>
                    <a:pt x="1181" y="453"/>
                  </a:cubicBezTo>
                  <a:cubicBezTo>
                    <a:pt x="925" y="394"/>
                    <a:pt x="657" y="358"/>
                    <a:pt x="406" y="298"/>
                  </a:cubicBezTo>
                  <a:cubicBezTo>
                    <a:pt x="353" y="280"/>
                    <a:pt x="305" y="304"/>
                    <a:pt x="263" y="328"/>
                  </a:cubicBezTo>
                  <a:cubicBezTo>
                    <a:pt x="180" y="346"/>
                    <a:pt x="108" y="388"/>
                    <a:pt x="1" y="37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35"/>
            <p:cNvSpPr/>
            <p:nvPr/>
          </p:nvSpPr>
          <p:spPr>
            <a:xfrm>
              <a:off x="7220521" y="1671517"/>
              <a:ext cx="148474" cy="82018"/>
            </a:xfrm>
            <a:custGeom>
              <a:rect b="b" l="l" r="r" t="t"/>
              <a:pathLst>
                <a:path extrusionOk="0" h="1038" w="1879">
                  <a:moveTo>
                    <a:pt x="1879" y="1037"/>
                  </a:moveTo>
                  <a:cubicBezTo>
                    <a:pt x="1706" y="1020"/>
                    <a:pt x="1569" y="942"/>
                    <a:pt x="1419" y="888"/>
                  </a:cubicBezTo>
                  <a:cubicBezTo>
                    <a:pt x="1157" y="781"/>
                    <a:pt x="913" y="644"/>
                    <a:pt x="650" y="537"/>
                  </a:cubicBezTo>
                  <a:cubicBezTo>
                    <a:pt x="436" y="447"/>
                    <a:pt x="257" y="322"/>
                    <a:pt x="90" y="155"/>
                  </a:cubicBezTo>
                  <a:cubicBezTo>
                    <a:pt x="54" y="119"/>
                    <a:pt x="1" y="89"/>
                    <a:pt x="1" y="24"/>
                  </a:cubicBezTo>
                  <a:cubicBezTo>
                    <a:pt x="78" y="0"/>
                    <a:pt x="144" y="24"/>
                    <a:pt x="209" y="48"/>
                  </a:cubicBezTo>
                  <a:cubicBezTo>
                    <a:pt x="704" y="274"/>
                    <a:pt x="1211" y="471"/>
                    <a:pt x="1706" y="674"/>
                  </a:cubicBezTo>
                  <a:cubicBezTo>
                    <a:pt x="1789" y="715"/>
                    <a:pt x="1837" y="751"/>
                    <a:pt x="1843" y="841"/>
                  </a:cubicBezTo>
                  <a:cubicBezTo>
                    <a:pt x="1849" y="900"/>
                    <a:pt x="1873" y="966"/>
                    <a:pt x="1879" y="103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35"/>
            <p:cNvSpPr/>
            <p:nvPr/>
          </p:nvSpPr>
          <p:spPr>
            <a:xfrm>
              <a:off x="7208747" y="1601270"/>
              <a:ext cx="143259" cy="68427"/>
            </a:xfrm>
            <a:custGeom>
              <a:rect b="b" l="l" r="r" t="t"/>
              <a:pathLst>
                <a:path extrusionOk="0" h="866" w="1813">
                  <a:moveTo>
                    <a:pt x="0" y="25"/>
                  </a:moveTo>
                  <a:cubicBezTo>
                    <a:pt x="203" y="1"/>
                    <a:pt x="382" y="84"/>
                    <a:pt x="567" y="144"/>
                  </a:cubicBezTo>
                  <a:cubicBezTo>
                    <a:pt x="919" y="245"/>
                    <a:pt x="1241" y="424"/>
                    <a:pt x="1604" y="501"/>
                  </a:cubicBezTo>
                  <a:cubicBezTo>
                    <a:pt x="1700" y="519"/>
                    <a:pt x="1759" y="573"/>
                    <a:pt x="1765" y="680"/>
                  </a:cubicBezTo>
                  <a:cubicBezTo>
                    <a:pt x="1777" y="734"/>
                    <a:pt x="1789" y="782"/>
                    <a:pt x="1813" y="865"/>
                  </a:cubicBezTo>
                  <a:cubicBezTo>
                    <a:pt x="1169" y="621"/>
                    <a:pt x="531" y="454"/>
                    <a:pt x="0" y="2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35"/>
            <p:cNvSpPr/>
            <p:nvPr/>
          </p:nvSpPr>
          <p:spPr>
            <a:xfrm>
              <a:off x="7306728" y="1876884"/>
              <a:ext cx="115998" cy="101850"/>
            </a:xfrm>
            <a:custGeom>
              <a:rect b="b" l="l" r="r" t="t"/>
              <a:pathLst>
                <a:path extrusionOk="0" h="1289" w="1468">
                  <a:moveTo>
                    <a:pt x="1461" y="1288"/>
                  </a:moveTo>
                  <a:cubicBezTo>
                    <a:pt x="913" y="925"/>
                    <a:pt x="430" y="513"/>
                    <a:pt x="1" y="18"/>
                  </a:cubicBezTo>
                  <a:cubicBezTo>
                    <a:pt x="78" y="0"/>
                    <a:pt x="120" y="30"/>
                    <a:pt x="162" y="60"/>
                  </a:cubicBezTo>
                  <a:cubicBezTo>
                    <a:pt x="436" y="239"/>
                    <a:pt x="728" y="382"/>
                    <a:pt x="1014" y="537"/>
                  </a:cubicBezTo>
                  <a:lnTo>
                    <a:pt x="1056" y="561"/>
                  </a:lnTo>
                  <a:cubicBezTo>
                    <a:pt x="1092" y="591"/>
                    <a:pt x="1163" y="591"/>
                    <a:pt x="1151" y="656"/>
                  </a:cubicBezTo>
                  <a:cubicBezTo>
                    <a:pt x="1145" y="716"/>
                    <a:pt x="1104" y="746"/>
                    <a:pt x="1050" y="770"/>
                  </a:cubicBezTo>
                  <a:cubicBezTo>
                    <a:pt x="1026" y="775"/>
                    <a:pt x="1002" y="775"/>
                    <a:pt x="984" y="781"/>
                  </a:cubicBezTo>
                  <a:cubicBezTo>
                    <a:pt x="960" y="793"/>
                    <a:pt x="943" y="799"/>
                    <a:pt x="943" y="829"/>
                  </a:cubicBezTo>
                  <a:cubicBezTo>
                    <a:pt x="943" y="859"/>
                    <a:pt x="966" y="859"/>
                    <a:pt x="990" y="859"/>
                  </a:cubicBezTo>
                  <a:lnTo>
                    <a:pt x="1086" y="859"/>
                  </a:lnTo>
                  <a:cubicBezTo>
                    <a:pt x="1264" y="853"/>
                    <a:pt x="1348" y="913"/>
                    <a:pt x="1408" y="1074"/>
                  </a:cubicBezTo>
                  <a:cubicBezTo>
                    <a:pt x="1437" y="1139"/>
                    <a:pt x="1467" y="1199"/>
                    <a:pt x="1461" y="128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35"/>
            <p:cNvSpPr/>
            <p:nvPr/>
          </p:nvSpPr>
          <p:spPr>
            <a:xfrm>
              <a:off x="7337386" y="1327078"/>
              <a:ext cx="198413" cy="78778"/>
            </a:xfrm>
            <a:custGeom>
              <a:rect b="b" l="l" r="r" t="t"/>
              <a:pathLst>
                <a:path extrusionOk="0" h="997" w="2511">
                  <a:moveTo>
                    <a:pt x="12" y="198"/>
                  </a:moveTo>
                  <a:cubicBezTo>
                    <a:pt x="0" y="168"/>
                    <a:pt x="12" y="150"/>
                    <a:pt x="30" y="120"/>
                  </a:cubicBezTo>
                  <a:cubicBezTo>
                    <a:pt x="72" y="7"/>
                    <a:pt x="78" y="1"/>
                    <a:pt x="191" y="43"/>
                  </a:cubicBezTo>
                  <a:cubicBezTo>
                    <a:pt x="608" y="198"/>
                    <a:pt x="1026" y="359"/>
                    <a:pt x="1449" y="484"/>
                  </a:cubicBezTo>
                  <a:cubicBezTo>
                    <a:pt x="1568" y="520"/>
                    <a:pt x="1699" y="549"/>
                    <a:pt x="1824" y="573"/>
                  </a:cubicBezTo>
                  <a:cubicBezTo>
                    <a:pt x="1985" y="603"/>
                    <a:pt x="2134" y="675"/>
                    <a:pt x="2301" y="716"/>
                  </a:cubicBezTo>
                  <a:cubicBezTo>
                    <a:pt x="2385" y="728"/>
                    <a:pt x="2427" y="806"/>
                    <a:pt x="2480" y="853"/>
                  </a:cubicBezTo>
                  <a:cubicBezTo>
                    <a:pt x="2510" y="883"/>
                    <a:pt x="2504" y="931"/>
                    <a:pt x="2486" y="967"/>
                  </a:cubicBezTo>
                  <a:cubicBezTo>
                    <a:pt x="2462" y="996"/>
                    <a:pt x="2427" y="991"/>
                    <a:pt x="2397" y="985"/>
                  </a:cubicBezTo>
                  <a:cubicBezTo>
                    <a:pt x="2331" y="967"/>
                    <a:pt x="2272" y="955"/>
                    <a:pt x="2212" y="925"/>
                  </a:cubicBezTo>
                  <a:cubicBezTo>
                    <a:pt x="1759" y="704"/>
                    <a:pt x="1270" y="555"/>
                    <a:pt x="805" y="388"/>
                  </a:cubicBezTo>
                  <a:cubicBezTo>
                    <a:pt x="704" y="347"/>
                    <a:pt x="614" y="311"/>
                    <a:pt x="525" y="281"/>
                  </a:cubicBezTo>
                  <a:cubicBezTo>
                    <a:pt x="388" y="239"/>
                    <a:pt x="250" y="210"/>
                    <a:pt x="101" y="221"/>
                  </a:cubicBezTo>
                  <a:cubicBezTo>
                    <a:pt x="66" y="215"/>
                    <a:pt x="36" y="215"/>
                    <a:pt x="12" y="19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35"/>
            <p:cNvSpPr/>
            <p:nvPr/>
          </p:nvSpPr>
          <p:spPr>
            <a:xfrm>
              <a:off x="7299695" y="1942864"/>
              <a:ext cx="90001" cy="112201"/>
            </a:xfrm>
            <a:custGeom>
              <a:rect b="b" l="l" r="r" t="t"/>
              <a:pathLst>
                <a:path extrusionOk="0" h="1420" w="1139">
                  <a:moveTo>
                    <a:pt x="1139" y="1347"/>
                  </a:moveTo>
                  <a:cubicBezTo>
                    <a:pt x="1032" y="1419"/>
                    <a:pt x="960" y="1377"/>
                    <a:pt x="894" y="1330"/>
                  </a:cubicBezTo>
                  <a:cubicBezTo>
                    <a:pt x="805" y="1258"/>
                    <a:pt x="716" y="1192"/>
                    <a:pt x="638" y="1121"/>
                  </a:cubicBezTo>
                  <a:cubicBezTo>
                    <a:pt x="459" y="954"/>
                    <a:pt x="274" y="799"/>
                    <a:pt x="107" y="620"/>
                  </a:cubicBezTo>
                  <a:cubicBezTo>
                    <a:pt x="90" y="596"/>
                    <a:pt x="60" y="584"/>
                    <a:pt x="48" y="543"/>
                  </a:cubicBezTo>
                  <a:cubicBezTo>
                    <a:pt x="36" y="376"/>
                    <a:pt x="18" y="203"/>
                    <a:pt x="0" y="0"/>
                  </a:cubicBezTo>
                  <a:cubicBezTo>
                    <a:pt x="131" y="107"/>
                    <a:pt x="245" y="197"/>
                    <a:pt x="346" y="286"/>
                  </a:cubicBezTo>
                  <a:cubicBezTo>
                    <a:pt x="376" y="304"/>
                    <a:pt x="388" y="334"/>
                    <a:pt x="394" y="376"/>
                  </a:cubicBezTo>
                  <a:cubicBezTo>
                    <a:pt x="423" y="644"/>
                    <a:pt x="602" y="811"/>
                    <a:pt x="781" y="990"/>
                  </a:cubicBezTo>
                  <a:cubicBezTo>
                    <a:pt x="894" y="1109"/>
                    <a:pt x="1014" y="1222"/>
                    <a:pt x="1139" y="1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35"/>
            <p:cNvSpPr/>
            <p:nvPr/>
          </p:nvSpPr>
          <p:spPr>
            <a:xfrm>
              <a:off x="7253945" y="1476896"/>
              <a:ext cx="81625" cy="51439"/>
            </a:xfrm>
            <a:custGeom>
              <a:rect b="b" l="l" r="r" t="t"/>
              <a:pathLst>
                <a:path extrusionOk="0" h="651" w="1033">
                  <a:moveTo>
                    <a:pt x="996" y="651"/>
                  </a:moveTo>
                  <a:cubicBezTo>
                    <a:pt x="895" y="621"/>
                    <a:pt x="800" y="597"/>
                    <a:pt x="710" y="561"/>
                  </a:cubicBezTo>
                  <a:cubicBezTo>
                    <a:pt x="508" y="472"/>
                    <a:pt x="317" y="370"/>
                    <a:pt x="114" y="263"/>
                  </a:cubicBezTo>
                  <a:cubicBezTo>
                    <a:pt x="49" y="233"/>
                    <a:pt x="1" y="192"/>
                    <a:pt x="25" y="108"/>
                  </a:cubicBezTo>
                  <a:cubicBezTo>
                    <a:pt x="49" y="19"/>
                    <a:pt x="114" y="1"/>
                    <a:pt x="198" y="13"/>
                  </a:cubicBezTo>
                  <a:cubicBezTo>
                    <a:pt x="323" y="19"/>
                    <a:pt x="448" y="31"/>
                    <a:pt x="561" y="102"/>
                  </a:cubicBezTo>
                  <a:cubicBezTo>
                    <a:pt x="680" y="168"/>
                    <a:pt x="800" y="209"/>
                    <a:pt x="919" y="269"/>
                  </a:cubicBezTo>
                  <a:cubicBezTo>
                    <a:pt x="973" y="293"/>
                    <a:pt x="1008" y="323"/>
                    <a:pt x="1008" y="388"/>
                  </a:cubicBezTo>
                  <a:cubicBezTo>
                    <a:pt x="1008" y="466"/>
                    <a:pt x="1032" y="555"/>
                    <a:pt x="996" y="65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35"/>
            <p:cNvSpPr/>
            <p:nvPr/>
          </p:nvSpPr>
          <p:spPr>
            <a:xfrm>
              <a:off x="7326482" y="1299817"/>
              <a:ext cx="155585" cy="60367"/>
            </a:xfrm>
            <a:custGeom>
              <a:rect b="b" l="l" r="r" t="t"/>
              <a:pathLst>
                <a:path extrusionOk="0" h="764" w="1969">
                  <a:moveTo>
                    <a:pt x="1" y="0"/>
                  </a:moveTo>
                  <a:cubicBezTo>
                    <a:pt x="216" y="54"/>
                    <a:pt x="418" y="113"/>
                    <a:pt x="615" y="197"/>
                  </a:cubicBezTo>
                  <a:cubicBezTo>
                    <a:pt x="842" y="292"/>
                    <a:pt x="1080" y="388"/>
                    <a:pt x="1319" y="471"/>
                  </a:cubicBezTo>
                  <a:cubicBezTo>
                    <a:pt x="1462" y="513"/>
                    <a:pt x="1611" y="537"/>
                    <a:pt x="1760" y="560"/>
                  </a:cubicBezTo>
                  <a:cubicBezTo>
                    <a:pt x="1819" y="566"/>
                    <a:pt x="1873" y="572"/>
                    <a:pt x="1915" y="602"/>
                  </a:cubicBezTo>
                  <a:cubicBezTo>
                    <a:pt x="1962" y="632"/>
                    <a:pt x="1968" y="680"/>
                    <a:pt x="1945" y="721"/>
                  </a:cubicBezTo>
                  <a:cubicBezTo>
                    <a:pt x="1927" y="763"/>
                    <a:pt x="1885" y="739"/>
                    <a:pt x="1855" y="733"/>
                  </a:cubicBezTo>
                  <a:cubicBezTo>
                    <a:pt x="1575" y="644"/>
                    <a:pt x="1277" y="584"/>
                    <a:pt x="991" y="513"/>
                  </a:cubicBezTo>
                  <a:cubicBezTo>
                    <a:pt x="800" y="471"/>
                    <a:pt x="621" y="364"/>
                    <a:pt x="418" y="352"/>
                  </a:cubicBezTo>
                  <a:cubicBezTo>
                    <a:pt x="245" y="334"/>
                    <a:pt x="144" y="256"/>
                    <a:pt x="78" y="107"/>
                  </a:cubicBezTo>
                  <a:cubicBezTo>
                    <a:pt x="61" y="78"/>
                    <a:pt x="37" y="48"/>
                    <a:pt x="1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35"/>
            <p:cNvSpPr/>
            <p:nvPr/>
          </p:nvSpPr>
          <p:spPr>
            <a:xfrm>
              <a:off x="7231346" y="1546195"/>
              <a:ext cx="109360" cy="52308"/>
            </a:xfrm>
            <a:custGeom>
              <a:rect b="b" l="l" r="r" t="t"/>
              <a:pathLst>
                <a:path extrusionOk="0" h="662" w="1384">
                  <a:moveTo>
                    <a:pt x="1" y="42"/>
                  </a:moveTo>
                  <a:cubicBezTo>
                    <a:pt x="72" y="0"/>
                    <a:pt x="156" y="6"/>
                    <a:pt x="239" y="18"/>
                  </a:cubicBezTo>
                  <a:cubicBezTo>
                    <a:pt x="364" y="42"/>
                    <a:pt x="490" y="72"/>
                    <a:pt x="603" y="125"/>
                  </a:cubicBezTo>
                  <a:cubicBezTo>
                    <a:pt x="835" y="227"/>
                    <a:pt x="1056" y="346"/>
                    <a:pt x="1300" y="429"/>
                  </a:cubicBezTo>
                  <a:cubicBezTo>
                    <a:pt x="1360" y="447"/>
                    <a:pt x="1384" y="489"/>
                    <a:pt x="1354" y="543"/>
                  </a:cubicBezTo>
                  <a:cubicBezTo>
                    <a:pt x="1330" y="596"/>
                    <a:pt x="1318" y="662"/>
                    <a:pt x="1229" y="632"/>
                  </a:cubicBezTo>
                  <a:cubicBezTo>
                    <a:pt x="811" y="489"/>
                    <a:pt x="406" y="328"/>
                    <a:pt x="30" y="102"/>
                  </a:cubicBezTo>
                  <a:cubicBezTo>
                    <a:pt x="19" y="90"/>
                    <a:pt x="7" y="72"/>
                    <a:pt x="1" y="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35"/>
            <p:cNvSpPr/>
            <p:nvPr/>
          </p:nvSpPr>
          <p:spPr>
            <a:xfrm>
              <a:off x="7210169" y="1282828"/>
              <a:ext cx="91897" cy="38243"/>
            </a:xfrm>
            <a:custGeom>
              <a:rect b="b" l="l" r="r" t="t"/>
              <a:pathLst>
                <a:path extrusionOk="0" h="484" w="1163">
                  <a:moveTo>
                    <a:pt x="1163" y="132"/>
                  </a:moveTo>
                  <a:cubicBezTo>
                    <a:pt x="1032" y="155"/>
                    <a:pt x="924" y="215"/>
                    <a:pt x="823" y="281"/>
                  </a:cubicBezTo>
                  <a:cubicBezTo>
                    <a:pt x="746" y="334"/>
                    <a:pt x="656" y="358"/>
                    <a:pt x="555" y="358"/>
                  </a:cubicBezTo>
                  <a:cubicBezTo>
                    <a:pt x="400" y="358"/>
                    <a:pt x="245" y="370"/>
                    <a:pt x="108" y="448"/>
                  </a:cubicBezTo>
                  <a:cubicBezTo>
                    <a:pt x="48" y="483"/>
                    <a:pt x="18" y="454"/>
                    <a:pt x="12" y="388"/>
                  </a:cubicBezTo>
                  <a:cubicBezTo>
                    <a:pt x="0" y="293"/>
                    <a:pt x="66" y="155"/>
                    <a:pt x="167" y="120"/>
                  </a:cubicBezTo>
                  <a:cubicBezTo>
                    <a:pt x="281" y="84"/>
                    <a:pt x="388" y="36"/>
                    <a:pt x="507" y="42"/>
                  </a:cubicBezTo>
                  <a:cubicBezTo>
                    <a:pt x="555" y="42"/>
                    <a:pt x="608" y="42"/>
                    <a:pt x="668" y="24"/>
                  </a:cubicBezTo>
                  <a:cubicBezTo>
                    <a:pt x="734" y="0"/>
                    <a:pt x="805" y="12"/>
                    <a:pt x="877" y="36"/>
                  </a:cubicBezTo>
                  <a:cubicBezTo>
                    <a:pt x="960" y="72"/>
                    <a:pt x="1062" y="102"/>
                    <a:pt x="1163" y="13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35"/>
            <p:cNvSpPr/>
            <p:nvPr/>
          </p:nvSpPr>
          <p:spPr>
            <a:xfrm>
              <a:off x="7215780" y="1835874"/>
              <a:ext cx="39193" cy="50491"/>
            </a:xfrm>
            <a:custGeom>
              <a:rect b="b" l="l" r="r" t="t"/>
              <a:pathLst>
                <a:path extrusionOk="0" h="639" w="496">
                  <a:moveTo>
                    <a:pt x="180" y="639"/>
                  </a:moveTo>
                  <a:cubicBezTo>
                    <a:pt x="126" y="603"/>
                    <a:pt x="90" y="555"/>
                    <a:pt x="67" y="508"/>
                  </a:cubicBezTo>
                  <a:cubicBezTo>
                    <a:pt x="1" y="358"/>
                    <a:pt x="7" y="317"/>
                    <a:pt x="138" y="209"/>
                  </a:cubicBezTo>
                  <a:cubicBezTo>
                    <a:pt x="150" y="192"/>
                    <a:pt x="174" y="180"/>
                    <a:pt x="186" y="162"/>
                  </a:cubicBezTo>
                  <a:cubicBezTo>
                    <a:pt x="233" y="102"/>
                    <a:pt x="216" y="60"/>
                    <a:pt x="144" y="37"/>
                  </a:cubicBezTo>
                  <a:cubicBezTo>
                    <a:pt x="120" y="31"/>
                    <a:pt x="90" y="19"/>
                    <a:pt x="78" y="1"/>
                  </a:cubicBezTo>
                  <a:cubicBezTo>
                    <a:pt x="198" y="7"/>
                    <a:pt x="317" y="66"/>
                    <a:pt x="353" y="156"/>
                  </a:cubicBezTo>
                  <a:cubicBezTo>
                    <a:pt x="382" y="227"/>
                    <a:pt x="496" y="257"/>
                    <a:pt x="478" y="358"/>
                  </a:cubicBezTo>
                  <a:cubicBezTo>
                    <a:pt x="466" y="430"/>
                    <a:pt x="359" y="448"/>
                    <a:pt x="317" y="513"/>
                  </a:cubicBezTo>
                  <a:cubicBezTo>
                    <a:pt x="275" y="555"/>
                    <a:pt x="233" y="603"/>
                    <a:pt x="180" y="63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35"/>
            <p:cNvSpPr/>
            <p:nvPr/>
          </p:nvSpPr>
          <p:spPr>
            <a:xfrm>
              <a:off x="7229450" y="1887710"/>
              <a:ext cx="45356" cy="50491"/>
            </a:xfrm>
            <a:custGeom>
              <a:rect b="b" l="l" r="r" t="t"/>
              <a:pathLst>
                <a:path extrusionOk="0" h="639" w="574">
                  <a:moveTo>
                    <a:pt x="132" y="638"/>
                  </a:moveTo>
                  <a:cubicBezTo>
                    <a:pt x="1" y="424"/>
                    <a:pt x="7" y="364"/>
                    <a:pt x="180" y="221"/>
                  </a:cubicBezTo>
                  <a:cubicBezTo>
                    <a:pt x="245" y="167"/>
                    <a:pt x="305" y="108"/>
                    <a:pt x="359" y="48"/>
                  </a:cubicBezTo>
                  <a:cubicBezTo>
                    <a:pt x="394" y="7"/>
                    <a:pt x="442" y="1"/>
                    <a:pt x="472" y="66"/>
                  </a:cubicBezTo>
                  <a:cubicBezTo>
                    <a:pt x="502" y="132"/>
                    <a:pt x="537" y="191"/>
                    <a:pt x="573" y="275"/>
                  </a:cubicBezTo>
                  <a:cubicBezTo>
                    <a:pt x="382" y="328"/>
                    <a:pt x="281" y="507"/>
                    <a:pt x="132" y="63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35"/>
            <p:cNvSpPr/>
            <p:nvPr/>
          </p:nvSpPr>
          <p:spPr>
            <a:xfrm>
              <a:off x="7250705" y="1951793"/>
              <a:ext cx="41010" cy="36347"/>
            </a:xfrm>
            <a:custGeom>
              <a:rect b="b" l="l" r="r" t="t"/>
              <a:pathLst>
                <a:path extrusionOk="0" h="460" w="519">
                  <a:moveTo>
                    <a:pt x="519" y="328"/>
                  </a:moveTo>
                  <a:cubicBezTo>
                    <a:pt x="388" y="304"/>
                    <a:pt x="292" y="388"/>
                    <a:pt x="179" y="424"/>
                  </a:cubicBezTo>
                  <a:cubicBezTo>
                    <a:pt x="66" y="459"/>
                    <a:pt x="42" y="448"/>
                    <a:pt x="30" y="328"/>
                  </a:cubicBezTo>
                  <a:cubicBezTo>
                    <a:pt x="0" y="96"/>
                    <a:pt x="12" y="72"/>
                    <a:pt x="239" y="66"/>
                  </a:cubicBezTo>
                  <a:lnTo>
                    <a:pt x="251" y="66"/>
                  </a:lnTo>
                  <a:cubicBezTo>
                    <a:pt x="328" y="84"/>
                    <a:pt x="411" y="0"/>
                    <a:pt x="453" y="60"/>
                  </a:cubicBezTo>
                  <a:cubicBezTo>
                    <a:pt x="501" y="102"/>
                    <a:pt x="489" y="191"/>
                    <a:pt x="513" y="263"/>
                  </a:cubicBezTo>
                  <a:cubicBezTo>
                    <a:pt x="513" y="269"/>
                    <a:pt x="513" y="293"/>
                    <a:pt x="519" y="32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35"/>
            <p:cNvSpPr/>
            <p:nvPr/>
          </p:nvSpPr>
          <p:spPr>
            <a:xfrm>
              <a:off x="7298747" y="1386500"/>
              <a:ext cx="43855" cy="20781"/>
            </a:xfrm>
            <a:custGeom>
              <a:rect b="b" l="l" r="r" t="t"/>
              <a:pathLst>
                <a:path extrusionOk="0" h="263" w="555">
                  <a:moveTo>
                    <a:pt x="0" y="42"/>
                  </a:moveTo>
                  <a:cubicBezTo>
                    <a:pt x="197" y="0"/>
                    <a:pt x="346" y="72"/>
                    <a:pt x="501" y="131"/>
                  </a:cubicBezTo>
                  <a:cubicBezTo>
                    <a:pt x="555" y="155"/>
                    <a:pt x="555" y="191"/>
                    <a:pt x="501" y="233"/>
                  </a:cubicBezTo>
                  <a:cubicBezTo>
                    <a:pt x="477" y="244"/>
                    <a:pt x="459" y="262"/>
                    <a:pt x="429" y="250"/>
                  </a:cubicBezTo>
                  <a:cubicBezTo>
                    <a:pt x="263" y="239"/>
                    <a:pt x="119" y="191"/>
                    <a:pt x="0" y="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35"/>
            <p:cNvSpPr/>
            <p:nvPr/>
          </p:nvSpPr>
          <p:spPr>
            <a:xfrm>
              <a:off x="7289265" y="1430750"/>
              <a:ext cx="46778" cy="21255"/>
            </a:xfrm>
            <a:custGeom>
              <a:rect b="b" l="l" r="r" t="t"/>
              <a:pathLst>
                <a:path extrusionOk="0" h="269" w="592">
                  <a:moveTo>
                    <a:pt x="591" y="197"/>
                  </a:moveTo>
                  <a:cubicBezTo>
                    <a:pt x="555" y="257"/>
                    <a:pt x="490" y="269"/>
                    <a:pt x="460" y="251"/>
                  </a:cubicBezTo>
                  <a:cubicBezTo>
                    <a:pt x="299" y="191"/>
                    <a:pt x="138" y="138"/>
                    <a:pt x="1" y="18"/>
                  </a:cubicBezTo>
                  <a:cubicBezTo>
                    <a:pt x="162" y="0"/>
                    <a:pt x="412" y="72"/>
                    <a:pt x="591" y="19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35"/>
            <p:cNvSpPr/>
            <p:nvPr/>
          </p:nvSpPr>
          <p:spPr>
            <a:xfrm>
              <a:off x="7239801" y="2357866"/>
              <a:ext cx="98614" cy="109831"/>
            </a:xfrm>
            <a:custGeom>
              <a:rect b="b" l="l" r="r" t="t"/>
              <a:pathLst>
                <a:path extrusionOk="0" h="1390" w="1248">
                  <a:moveTo>
                    <a:pt x="1223" y="746"/>
                  </a:moveTo>
                  <a:cubicBezTo>
                    <a:pt x="1247" y="972"/>
                    <a:pt x="1152" y="1151"/>
                    <a:pt x="985" y="1276"/>
                  </a:cubicBezTo>
                  <a:cubicBezTo>
                    <a:pt x="859" y="1372"/>
                    <a:pt x="687" y="1390"/>
                    <a:pt x="532" y="1318"/>
                  </a:cubicBezTo>
                  <a:cubicBezTo>
                    <a:pt x="192" y="1169"/>
                    <a:pt x="1" y="799"/>
                    <a:pt x="90" y="436"/>
                  </a:cubicBezTo>
                  <a:cubicBezTo>
                    <a:pt x="120" y="299"/>
                    <a:pt x="222" y="209"/>
                    <a:pt x="317" y="138"/>
                  </a:cubicBezTo>
                  <a:cubicBezTo>
                    <a:pt x="502" y="1"/>
                    <a:pt x="704" y="1"/>
                    <a:pt x="919" y="60"/>
                  </a:cubicBezTo>
                  <a:cubicBezTo>
                    <a:pt x="955" y="66"/>
                    <a:pt x="997" y="96"/>
                    <a:pt x="1009" y="126"/>
                  </a:cubicBezTo>
                  <a:cubicBezTo>
                    <a:pt x="1116" y="323"/>
                    <a:pt x="1247" y="501"/>
                    <a:pt x="1223" y="746"/>
                  </a:cubicBezTo>
                  <a:close/>
                  <a:moveTo>
                    <a:pt x="257" y="621"/>
                  </a:moveTo>
                  <a:cubicBezTo>
                    <a:pt x="251" y="823"/>
                    <a:pt x="323" y="1002"/>
                    <a:pt x="532" y="1121"/>
                  </a:cubicBezTo>
                  <a:cubicBezTo>
                    <a:pt x="704" y="1223"/>
                    <a:pt x="794" y="1217"/>
                    <a:pt x="913" y="1050"/>
                  </a:cubicBezTo>
                  <a:cubicBezTo>
                    <a:pt x="1062" y="847"/>
                    <a:pt x="1068" y="627"/>
                    <a:pt x="943" y="412"/>
                  </a:cubicBezTo>
                  <a:cubicBezTo>
                    <a:pt x="877" y="293"/>
                    <a:pt x="764" y="203"/>
                    <a:pt x="609" y="209"/>
                  </a:cubicBezTo>
                  <a:cubicBezTo>
                    <a:pt x="418" y="221"/>
                    <a:pt x="222" y="406"/>
                    <a:pt x="257" y="62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35"/>
            <p:cNvSpPr/>
            <p:nvPr/>
          </p:nvSpPr>
          <p:spPr>
            <a:xfrm>
              <a:off x="7304832" y="2075693"/>
              <a:ext cx="20861" cy="46224"/>
            </a:xfrm>
            <a:custGeom>
              <a:rect b="b" l="l" r="r" t="t"/>
              <a:pathLst>
                <a:path extrusionOk="0" h="585" w="264">
                  <a:moveTo>
                    <a:pt x="150" y="585"/>
                  </a:moveTo>
                  <a:cubicBezTo>
                    <a:pt x="1" y="543"/>
                    <a:pt x="7" y="543"/>
                    <a:pt x="7" y="436"/>
                  </a:cubicBezTo>
                  <a:cubicBezTo>
                    <a:pt x="13" y="292"/>
                    <a:pt x="96" y="173"/>
                    <a:pt x="150" y="48"/>
                  </a:cubicBezTo>
                  <a:cubicBezTo>
                    <a:pt x="156" y="24"/>
                    <a:pt x="186" y="0"/>
                    <a:pt x="215" y="18"/>
                  </a:cubicBezTo>
                  <a:cubicBezTo>
                    <a:pt x="251" y="36"/>
                    <a:pt x="263" y="78"/>
                    <a:pt x="233" y="102"/>
                  </a:cubicBezTo>
                  <a:cubicBezTo>
                    <a:pt x="114" y="245"/>
                    <a:pt x="120" y="412"/>
                    <a:pt x="150" y="58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35"/>
            <p:cNvSpPr/>
            <p:nvPr/>
          </p:nvSpPr>
          <p:spPr>
            <a:xfrm>
              <a:off x="7355244" y="2076641"/>
              <a:ext cx="16594" cy="31132"/>
            </a:xfrm>
            <a:custGeom>
              <a:rect b="b" l="l" r="r" t="t"/>
              <a:pathLst>
                <a:path extrusionOk="0" h="394" w="210">
                  <a:moveTo>
                    <a:pt x="209" y="0"/>
                  </a:moveTo>
                  <a:cubicBezTo>
                    <a:pt x="203" y="161"/>
                    <a:pt x="84" y="275"/>
                    <a:pt x="1" y="394"/>
                  </a:cubicBezTo>
                  <a:cubicBezTo>
                    <a:pt x="24" y="245"/>
                    <a:pt x="60" y="90"/>
                    <a:pt x="209" y="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35"/>
            <p:cNvSpPr/>
            <p:nvPr/>
          </p:nvSpPr>
          <p:spPr>
            <a:xfrm>
              <a:off x="7286026" y="2062023"/>
              <a:ext cx="30185" cy="14223"/>
            </a:xfrm>
            <a:custGeom>
              <a:rect b="b" l="l" r="r" t="t"/>
              <a:pathLst>
                <a:path extrusionOk="0" h="180" w="382">
                  <a:moveTo>
                    <a:pt x="0" y="108"/>
                  </a:moveTo>
                  <a:cubicBezTo>
                    <a:pt x="42" y="132"/>
                    <a:pt x="66" y="96"/>
                    <a:pt x="102" y="78"/>
                  </a:cubicBezTo>
                  <a:cubicBezTo>
                    <a:pt x="155" y="60"/>
                    <a:pt x="203" y="30"/>
                    <a:pt x="251" y="12"/>
                  </a:cubicBezTo>
                  <a:cubicBezTo>
                    <a:pt x="298" y="0"/>
                    <a:pt x="352" y="0"/>
                    <a:pt x="364" y="48"/>
                  </a:cubicBezTo>
                  <a:cubicBezTo>
                    <a:pt x="382" y="96"/>
                    <a:pt x="328" y="108"/>
                    <a:pt x="298" y="126"/>
                  </a:cubicBezTo>
                  <a:cubicBezTo>
                    <a:pt x="191" y="179"/>
                    <a:pt x="96" y="150"/>
                    <a:pt x="0" y="108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35"/>
            <p:cNvSpPr/>
            <p:nvPr/>
          </p:nvSpPr>
          <p:spPr>
            <a:xfrm>
              <a:off x="7149406" y="2062971"/>
              <a:ext cx="280828" cy="935617"/>
            </a:xfrm>
            <a:custGeom>
              <a:rect b="b" l="l" r="r" t="t"/>
              <a:pathLst>
                <a:path extrusionOk="0" h="11841" w="3554">
                  <a:moveTo>
                    <a:pt x="3285" y="11060"/>
                  </a:moveTo>
                  <a:cubicBezTo>
                    <a:pt x="3220" y="11203"/>
                    <a:pt x="3154" y="11340"/>
                    <a:pt x="3083" y="11477"/>
                  </a:cubicBezTo>
                  <a:cubicBezTo>
                    <a:pt x="3053" y="11537"/>
                    <a:pt x="3023" y="11590"/>
                    <a:pt x="2987" y="11638"/>
                  </a:cubicBezTo>
                  <a:cubicBezTo>
                    <a:pt x="2916" y="11739"/>
                    <a:pt x="2814" y="11799"/>
                    <a:pt x="2695" y="11733"/>
                  </a:cubicBezTo>
                  <a:cubicBezTo>
                    <a:pt x="2629" y="11692"/>
                    <a:pt x="2570" y="11710"/>
                    <a:pt x="2516" y="11745"/>
                  </a:cubicBezTo>
                  <a:cubicBezTo>
                    <a:pt x="2463" y="11781"/>
                    <a:pt x="2409" y="11805"/>
                    <a:pt x="2337" y="11823"/>
                  </a:cubicBezTo>
                  <a:cubicBezTo>
                    <a:pt x="2278" y="11835"/>
                    <a:pt x="2206" y="11841"/>
                    <a:pt x="2176" y="11763"/>
                  </a:cubicBezTo>
                  <a:cubicBezTo>
                    <a:pt x="2159" y="11733"/>
                    <a:pt x="2129" y="11710"/>
                    <a:pt x="2099" y="11710"/>
                  </a:cubicBezTo>
                  <a:cubicBezTo>
                    <a:pt x="1974" y="11710"/>
                    <a:pt x="1968" y="11614"/>
                    <a:pt x="1938" y="11531"/>
                  </a:cubicBezTo>
                  <a:cubicBezTo>
                    <a:pt x="1920" y="11489"/>
                    <a:pt x="1950" y="11441"/>
                    <a:pt x="1908" y="11412"/>
                  </a:cubicBezTo>
                  <a:cubicBezTo>
                    <a:pt x="1747" y="11328"/>
                    <a:pt x="1795" y="11185"/>
                    <a:pt x="1831" y="11066"/>
                  </a:cubicBezTo>
                  <a:cubicBezTo>
                    <a:pt x="1884" y="10881"/>
                    <a:pt x="1956" y="10702"/>
                    <a:pt x="2039" y="10529"/>
                  </a:cubicBezTo>
                  <a:cubicBezTo>
                    <a:pt x="2147" y="10320"/>
                    <a:pt x="2242" y="10100"/>
                    <a:pt x="2153" y="9873"/>
                  </a:cubicBezTo>
                  <a:cubicBezTo>
                    <a:pt x="2075" y="9683"/>
                    <a:pt x="2099" y="9486"/>
                    <a:pt x="2164" y="9307"/>
                  </a:cubicBezTo>
                  <a:cubicBezTo>
                    <a:pt x="2254" y="9068"/>
                    <a:pt x="2093" y="8872"/>
                    <a:pt x="1986" y="8669"/>
                  </a:cubicBezTo>
                  <a:cubicBezTo>
                    <a:pt x="1956" y="8615"/>
                    <a:pt x="1920" y="8574"/>
                    <a:pt x="1926" y="8514"/>
                  </a:cubicBezTo>
                  <a:cubicBezTo>
                    <a:pt x="1926" y="8484"/>
                    <a:pt x="1926" y="8454"/>
                    <a:pt x="1908" y="8437"/>
                  </a:cubicBezTo>
                  <a:cubicBezTo>
                    <a:pt x="1807" y="8377"/>
                    <a:pt x="1789" y="8258"/>
                    <a:pt x="1717" y="8186"/>
                  </a:cubicBezTo>
                  <a:cubicBezTo>
                    <a:pt x="1699" y="8162"/>
                    <a:pt x="1676" y="8127"/>
                    <a:pt x="1688" y="8097"/>
                  </a:cubicBezTo>
                  <a:cubicBezTo>
                    <a:pt x="1765" y="7954"/>
                    <a:pt x="1717" y="7781"/>
                    <a:pt x="1801" y="7632"/>
                  </a:cubicBezTo>
                  <a:cubicBezTo>
                    <a:pt x="1878" y="7500"/>
                    <a:pt x="1866" y="7471"/>
                    <a:pt x="1747" y="7369"/>
                  </a:cubicBezTo>
                  <a:cubicBezTo>
                    <a:pt x="1652" y="7292"/>
                    <a:pt x="1640" y="7202"/>
                    <a:pt x="1652" y="7083"/>
                  </a:cubicBezTo>
                  <a:cubicBezTo>
                    <a:pt x="1682" y="6833"/>
                    <a:pt x="1688" y="6594"/>
                    <a:pt x="1616" y="6356"/>
                  </a:cubicBezTo>
                  <a:cubicBezTo>
                    <a:pt x="1473" y="5909"/>
                    <a:pt x="1342" y="5456"/>
                    <a:pt x="1205" y="5002"/>
                  </a:cubicBezTo>
                  <a:cubicBezTo>
                    <a:pt x="1103" y="4657"/>
                    <a:pt x="1002" y="4317"/>
                    <a:pt x="901" y="3965"/>
                  </a:cubicBezTo>
                  <a:cubicBezTo>
                    <a:pt x="871" y="3858"/>
                    <a:pt x="853" y="3756"/>
                    <a:pt x="823" y="3649"/>
                  </a:cubicBezTo>
                  <a:cubicBezTo>
                    <a:pt x="751" y="3369"/>
                    <a:pt x="662" y="3095"/>
                    <a:pt x="567" y="2814"/>
                  </a:cubicBezTo>
                  <a:cubicBezTo>
                    <a:pt x="489" y="2606"/>
                    <a:pt x="394" y="2409"/>
                    <a:pt x="376" y="2176"/>
                  </a:cubicBezTo>
                  <a:cubicBezTo>
                    <a:pt x="370" y="2087"/>
                    <a:pt x="310" y="2004"/>
                    <a:pt x="281" y="1920"/>
                  </a:cubicBezTo>
                  <a:cubicBezTo>
                    <a:pt x="209" y="1741"/>
                    <a:pt x="197" y="1556"/>
                    <a:pt x="179" y="1372"/>
                  </a:cubicBezTo>
                  <a:cubicBezTo>
                    <a:pt x="155" y="1199"/>
                    <a:pt x="78" y="1056"/>
                    <a:pt x="48" y="895"/>
                  </a:cubicBezTo>
                  <a:cubicBezTo>
                    <a:pt x="0" y="656"/>
                    <a:pt x="0" y="430"/>
                    <a:pt x="131" y="215"/>
                  </a:cubicBezTo>
                  <a:cubicBezTo>
                    <a:pt x="197" y="102"/>
                    <a:pt x="316" y="84"/>
                    <a:pt x="430" y="42"/>
                  </a:cubicBezTo>
                  <a:cubicBezTo>
                    <a:pt x="549" y="0"/>
                    <a:pt x="662" y="12"/>
                    <a:pt x="757" y="114"/>
                  </a:cubicBezTo>
                  <a:cubicBezTo>
                    <a:pt x="811" y="155"/>
                    <a:pt x="877" y="161"/>
                    <a:pt x="936" y="161"/>
                  </a:cubicBezTo>
                  <a:cubicBezTo>
                    <a:pt x="1133" y="173"/>
                    <a:pt x="1252" y="275"/>
                    <a:pt x="1342" y="442"/>
                  </a:cubicBezTo>
                  <a:cubicBezTo>
                    <a:pt x="1413" y="591"/>
                    <a:pt x="1473" y="734"/>
                    <a:pt x="1437" y="919"/>
                  </a:cubicBezTo>
                  <a:cubicBezTo>
                    <a:pt x="1389" y="1151"/>
                    <a:pt x="1461" y="1384"/>
                    <a:pt x="1473" y="1628"/>
                  </a:cubicBezTo>
                  <a:cubicBezTo>
                    <a:pt x="1491" y="1884"/>
                    <a:pt x="1562" y="2141"/>
                    <a:pt x="1592" y="2397"/>
                  </a:cubicBezTo>
                  <a:cubicBezTo>
                    <a:pt x="1628" y="2707"/>
                    <a:pt x="1735" y="2987"/>
                    <a:pt x="1771" y="3291"/>
                  </a:cubicBezTo>
                  <a:cubicBezTo>
                    <a:pt x="1777" y="3375"/>
                    <a:pt x="1795" y="3464"/>
                    <a:pt x="1807" y="3548"/>
                  </a:cubicBezTo>
                  <a:cubicBezTo>
                    <a:pt x="1819" y="3584"/>
                    <a:pt x="1807" y="3631"/>
                    <a:pt x="1831" y="3661"/>
                  </a:cubicBezTo>
                  <a:cubicBezTo>
                    <a:pt x="1956" y="3888"/>
                    <a:pt x="1950" y="4162"/>
                    <a:pt x="2015" y="4406"/>
                  </a:cubicBezTo>
                  <a:cubicBezTo>
                    <a:pt x="2087" y="4657"/>
                    <a:pt x="2153" y="4913"/>
                    <a:pt x="2182" y="5175"/>
                  </a:cubicBezTo>
                  <a:cubicBezTo>
                    <a:pt x="2188" y="5253"/>
                    <a:pt x="2218" y="5330"/>
                    <a:pt x="2254" y="5402"/>
                  </a:cubicBezTo>
                  <a:cubicBezTo>
                    <a:pt x="2385" y="5670"/>
                    <a:pt x="2480" y="5944"/>
                    <a:pt x="2576" y="6225"/>
                  </a:cubicBezTo>
                  <a:cubicBezTo>
                    <a:pt x="2635" y="6386"/>
                    <a:pt x="2725" y="6541"/>
                    <a:pt x="2808" y="6702"/>
                  </a:cubicBezTo>
                  <a:cubicBezTo>
                    <a:pt x="2874" y="6833"/>
                    <a:pt x="2904" y="6970"/>
                    <a:pt x="2892" y="7119"/>
                  </a:cubicBezTo>
                  <a:cubicBezTo>
                    <a:pt x="2880" y="7208"/>
                    <a:pt x="2892" y="7298"/>
                    <a:pt x="2785" y="7345"/>
                  </a:cubicBezTo>
                  <a:cubicBezTo>
                    <a:pt x="2725" y="7375"/>
                    <a:pt x="2749" y="7506"/>
                    <a:pt x="2808" y="7548"/>
                  </a:cubicBezTo>
                  <a:cubicBezTo>
                    <a:pt x="2928" y="7638"/>
                    <a:pt x="2928" y="7638"/>
                    <a:pt x="2892" y="7775"/>
                  </a:cubicBezTo>
                  <a:cubicBezTo>
                    <a:pt x="2868" y="7840"/>
                    <a:pt x="2874" y="7870"/>
                    <a:pt x="2934" y="7906"/>
                  </a:cubicBezTo>
                  <a:cubicBezTo>
                    <a:pt x="3017" y="7954"/>
                    <a:pt x="3047" y="8025"/>
                    <a:pt x="3071" y="8115"/>
                  </a:cubicBezTo>
                  <a:cubicBezTo>
                    <a:pt x="3130" y="8323"/>
                    <a:pt x="3202" y="8526"/>
                    <a:pt x="3208" y="8741"/>
                  </a:cubicBezTo>
                  <a:cubicBezTo>
                    <a:pt x="3202" y="8782"/>
                    <a:pt x="3554" y="10171"/>
                    <a:pt x="3285" y="11060"/>
                  </a:cubicBezTo>
                  <a:close/>
                  <a:moveTo>
                    <a:pt x="2510" y="7220"/>
                  </a:moveTo>
                  <a:cubicBezTo>
                    <a:pt x="2594" y="7274"/>
                    <a:pt x="2659" y="7334"/>
                    <a:pt x="2749" y="7262"/>
                  </a:cubicBezTo>
                  <a:cubicBezTo>
                    <a:pt x="2826" y="7202"/>
                    <a:pt x="2785" y="7113"/>
                    <a:pt x="2773" y="7035"/>
                  </a:cubicBezTo>
                  <a:cubicBezTo>
                    <a:pt x="2755" y="6982"/>
                    <a:pt x="2713" y="6928"/>
                    <a:pt x="2695" y="6880"/>
                  </a:cubicBezTo>
                  <a:cubicBezTo>
                    <a:pt x="2624" y="6672"/>
                    <a:pt x="2528" y="6475"/>
                    <a:pt x="2427" y="6284"/>
                  </a:cubicBezTo>
                  <a:cubicBezTo>
                    <a:pt x="2349" y="6117"/>
                    <a:pt x="2266" y="5956"/>
                    <a:pt x="2206" y="5783"/>
                  </a:cubicBezTo>
                  <a:cubicBezTo>
                    <a:pt x="2057" y="5354"/>
                    <a:pt x="1932" y="4919"/>
                    <a:pt x="1872" y="4460"/>
                  </a:cubicBezTo>
                  <a:cubicBezTo>
                    <a:pt x="1848" y="4287"/>
                    <a:pt x="1813" y="4120"/>
                    <a:pt x="1753" y="3959"/>
                  </a:cubicBezTo>
                  <a:cubicBezTo>
                    <a:pt x="1693" y="3804"/>
                    <a:pt x="1664" y="3637"/>
                    <a:pt x="1634" y="3476"/>
                  </a:cubicBezTo>
                  <a:cubicBezTo>
                    <a:pt x="1592" y="3214"/>
                    <a:pt x="1574" y="2952"/>
                    <a:pt x="1503" y="2701"/>
                  </a:cubicBezTo>
                  <a:cubicBezTo>
                    <a:pt x="1395" y="2272"/>
                    <a:pt x="1336" y="1837"/>
                    <a:pt x="1246" y="1407"/>
                  </a:cubicBezTo>
                  <a:cubicBezTo>
                    <a:pt x="1217" y="1276"/>
                    <a:pt x="1199" y="1133"/>
                    <a:pt x="1205" y="990"/>
                  </a:cubicBezTo>
                  <a:lnTo>
                    <a:pt x="1228" y="769"/>
                  </a:lnTo>
                  <a:cubicBezTo>
                    <a:pt x="1246" y="531"/>
                    <a:pt x="1115" y="376"/>
                    <a:pt x="889" y="334"/>
                  </a:cubicBezTo>
                  <a:cubicBezTo>
                    <a:pt x="805" y="322"/>
                    <a:pt x="716" y="298"/>
                    <a:pt x="656" y="239"/>
                  </a:cubicBezTo>
                  <a:cubicBezTo>
                    <a:pt x="632" y="215"/>
                    <a:pt x="608" y="185"/>
                    <a:pt x="573" y="185"/>
                  </a:cubicBezTo>
                  <a:cubicBezTo>
                    <a:pt x="424" y="185"/>
                    <a:pt x="263" y="328"/>
                    <a:pt x="233" y="483"/>
                  </a:cubicBezTo>
                  <a:cubicBezTo>
                    <a:pt x="215" y="591"/>
                    <a:pt x="215" y="686"/>
                    <a:pt x="245" y="793"/>
                  </a:cubicBezTo>
                  <a:cubicBezTo>
                    <a:pt x="310" y="1020"/>
                    <a:pt x="412" y="1246"/>
                    <a:pt x="471" y="1479"/>
                  </a:cubicBezTo>
                  <a:cubicBezTo>
                    <a:pt x="483" y="1545"/>
                    <a:pt x="501" y="1610"/>
                    <a:pt x="519" y="1676"/>
                  </a:cubicBezTo>
                  <a:cubicBezTo>
                    <a:pt x="656" y="2021"/>
                    <a:pt x="740" y="2379"/>
                    <a:pt x="799" y="2731"/>
                  </a:cubicBezTo>
                  <a:cubicBezTo>
                    <a:pt x="901" y="3309"/>
                    <a:pt x="1067" y="3876"/>
                    <a:pt x="1234" y="4436"/>
                  </a:cubicBezTo>
                  <a:cubicBezTo>
                    <a:pt x="1342" y="4788"/>
                    <a:pt x="1431" y="5134"/>
                    <a:pt x="1544" y="5479"/>
                  </a:cubicBezTo>
                  <a:cubicBezTo>
                    <a:pt x="1664" y="5837"/>
                    <a:pt x="1741" y="6201"/>
                    <a:pt x="1890" y="6547"/>
                  </a:cubicBezTo>
                  <a:cubicBezTo>
                    <a:pt x="1938" y="6654"/>
                    <a:pt x="1950" y="6767"/>
                    <a:pt x="1914" y="6886"/>
                  </a:cubicBezTo>
                  <a:cubicBezTo>
                    <a:pt x="1884" y="7000"/>
                    <a:pt x="1932" y="7095"/>
                    <a:pt x="1974" y="7190"/>
                  </a:cubicBezTo>
                  <a:cubicBezTo>
                    <a:pt x="1980" y="7214"/>
                    <a:pt x="2009" y="7238"/>
                    <a:pt x="2039" y="7220"/>
                  </a:cubicBezTo>
                  <a:cubicBezTo>
                    <a:pt x="2063" y="7214"/>
                    <a:pt x="2081" y="7190"/>
                    <a:pt x="2069" y="7173"/>
                  </a:cubicBezTo>
                  <a:cubicBezTo>
                    <a:pt x="2057" y="7083"/>
                    <a:pt x="2099" y="7024"/>
                    <a:pt x="2182" y="6970"/>
                  </a:cubicBezTo>
                  <a:cubicBezTo>
                    <a:pt x="2218" y="7035"/>
                    <a:pt x="2260" y="7095"/>
                    <a:pt x="2296" y="7149"/>
                  </a:cubicBezTo>
                  <a:cubicBezTo>
                    <a:pt x="2319" y="7185"/>
                    <a:pt x="2355" y="7220"/>
                    <a:pt x="2397" y="7208"/>
                  </a:cubicBezTo>
                  <a:cubicBezTo>
                    <a:pt x="2439" y="7190"/>
                    <a:pt x="2451" y="7143"/>
                    <a:pt x="2457" y="7101"/>
                  </a:cubicBezTo>
                  <a:cubicBezTo>
                    <a:pt x="2457" y="7059"/>
                    <a:pt x="2457" y="7024"/>
                    <a:pt x="2445" y="6976"/>
                  </a:cubicBezTo>
                  <a:cubicBezTo>
                    <a:pt x="2409" y="6869"/>
                    <a:pt x="2361" y="6773"/>
                    <a:pt x="2302" y="6696"/>
                  </a:cubicBezTo>
                  <a:cubicBezTo>
                    <a:pt x="2266" y="6642"/>
                    <a:pt x="2230" y="6588"/>
                    <a:pt x="2206" y="6529"/>
                  </a:cubicBezTo>
                  <a:cubicBezTo>
                    <a:pt x="2111" y="6284"/>
                    <a:pt x="2009" y="6040"/>
                    <a:pt x="1920" y="5789"/>
                  </a:cubicBezTo>
                  <a:cubicBezTo>
                    <a:pt x="1783" y="5402"/>
                    <a:pt x="1670" y="5008"/>
                    <a:pt x="1562" y="4603"/>
                  </a:cubicBezTo>
                  <a:cubicBezTo>
                    <a:pt x="1485" y="4299"/>
                    <a:pt x="1395" y="3995"/>
                    <a:pt x="1324" y="3691"/>
                  </a:cubicBezTo>
                  <a:cubicBezTo>
                    <a:pt x="1282" y="3482"/>
                    <a:pt x="1252" y="3262"/>
                    <a:pt x="1175" y="3065"/>
                  </a:cubicBezTo>
                  <a:cubicBezTo>
                    <a:pt x="1163" y="3017"/>
                    <a:pt x="1175" y="2952"/>
                    <a:pt x="1097" y="2952"/>
                  </a:cubicBezTo>
                  <a:cubicBezTo>
                    <a:pt x="1073" y="2952"/>
                    <a:pt x="1056" y="2916"/>
                    <a:pt x="1073" y="2898"/>
                  </a:cubicBezTo>
                  <a:cubicBezTo>
                    <a:pt x="1133" y="2838"/>
                    <a:pt x="1085" y="2779"/>
                    <a:pt x="1073" y="2719"/>
                  </a:cubicBezTo>
                  <a:cubicBezTo>
                    <a:pt x="1008" y="2504"/>
                    <a:pt x="936" y="2290"/>
                    <a:pt x="859" y="2081"/>
                  </a:cubicBezTo>
                  <a:cubicBezTo>
                    <a:pt x="787" y="1908"/>
                    <a:pt x="746" y="1729"/>
                    <a:pt x="799" y="1545"/>
                  </a:cubicBezTo>
                  <a:cubicBezTo>
                    <a:pt x="829" y="1443"/>
                    <a:pt x="805" y="1348"/>
                    <a:pt x="781" y="1258"/>
                  </a:cubicBezTo>
                  <a:cubicBezTo>
                    <a:pt x="757" y="1127"/>
                    <a:pt x="710" y="990"/>
                    <a:pt x="728" y="847"/>
                  </a:cubicBezTo>
                  <a:cubicBezTo>
                    <a:pt x="751" y="722"/>
                    <a:pt x="799" y="680"/>
                    <a:pt x="936" y="662"/>
                  </a:cubicBezTo>
                  <a:cubicBezTo>
                    <a:pt x="877" y="775"/>
                    <a:pt x="871" y="781"/>
                    <a:pt x="924" y="930"/>
                  </a:cubicBezTo>
                  <a:cubicBezTo>
                    <a:pt x="978" y="1103"/>
                    <a:pt x="1026" y="1276"/>
                    <a:pt x="966" y="1455"/>
                  </a:cubicBezTo>
                  <a:cubicBezTo>
                    <a:pt x="907" y="1634"/>
                    <a:pt x="966" y="1789"/>
                    <a:pt x="1038" y="1950"/>
                  </a:cubicBezTo>
                  <a:cubicBezTo>
                    <a:pt x="1056" y="2004"/>
                    <a:pt x="1085" y="2051"/>
                    <a:pt x="1103" y="2093"/>
                  </a:cubicBezTo>
                  <a:cubicBezTo>
                    <a:pt x="1282" y="2588"/>
                    <a:pt x="1425" y="3095"/>
                    <a:pt x="1521" y="3607"/>
                  </a:cubicBezTo>
                  <a:cubicBezTo>
                    <a:pt x="1586" y="3935"/>
                    <a:pt x="1646" y="4269"/>
                    <a:pt x="1729" y="4591"/>
                  </a:cubicBezTo>
                  <a:cubicBezTo>
                    <a:pt x="1848" y="5074"/>
                    <a:pt x="2003" y="5545"/>
                    <a:pt x="2176" y="6016"/>
                  </a:cubicBezTo>
                  <a:cubicBezTo>
                    <a:pt x="2272" y="6266"/>
                    <a:pt x="2349" y="6535"/>
                    <a:pt x="2486" y="6767"/>
                  </a:cubicBezTo>
                  <a:cubicBezTo>
                    <a:pt x="2564" y="6922"/>
                    <a:pt x="2600" y="7071"/>
                    <a:pt x="2510" y="7220"/>
                  </a:cubicBezTo>
                  <a:close/>
                  <a:moveTo>
                    <a:pt x="2081" y="11149"/>
                  </a:moveTo>
                  <a:cubicBezTo>
                    <a:pt x="2129" y="11125"/>
                    <a:pt x="2170" y="11096"/>
                    <a:pt x="2200" y="11042"/>
                  </a:cubicBezTo>
                  <a:cubicBezTo>
                    <a:pt x="2457" y="10589"/>
                    <a:pt x="2534" y="10100"/>
                    <a:pt x="2504" y="9593"/>
                  </a:cubicBezTo>
                  <a:cubicBezTo>
                    <a:pt x="2498" y="9456"/>
                    <a:pt x="2486" y="9456"/>
                    <a:pt x="2385" y="9384"/>
                  </a:cubicBezTo>
                  <a:cubicBezTo>
                    <a:pt x="2367" y="9379"/>
                    <a:pt x="2361" y="9361"/>
                    <a:pt x="2337" y="9379"/>
                  </a:cubicBezTo>
                  <a:cubicBezTo>
                    <a:pt x="2302" y="9420"/>
                    <a:pt x="2308" y="9480"/>
                    <a:pt x="2325" y="9539"/>
                  </a:cubicBezTo>
                  <a:cubicBezTo>
                    <a:pt x="2337" y="9677"/>
                    <a:pt x="2379" y="9802"/>
                    <a:pt x="2397" y="9927"/>
                  </a:cubicBezTo>
                  <a:cubicBezTo>
                    <a:pt x="2445" y="10165"/>
                    <a:pt x="2367" y="10362"/>
                    <a:pt x="2242" y="10547"/>
                  </a:cubicBezTo>
                  <a:cubicBezTo>
                    <a:pt x="2153" y="10672"/>
                    <a:pt x="2093" y="10797"/>
                    <a:pt x="2033" y="10941"/>
                  </a:cubicBezTo>
                  <a:cubicBezTo>
                    <a:pt x="1998" y="11036"/>
                    <a:pt x="2021" y="11096"/>
                    <a:pt x="2081" y="11149"/>
                  </a:cubicBezTo>
                  <a:close/>
                  <a:moveTo>
                    <a:pt x="2647" y="9212"/>
                  </a:moveTo>
                  <a:cubicBezTo>
                    <a:pt x="2606" y="8908"/>
                    <a:pt x="2624" y="8586"/>
                    <a:pt x="2510" y="8282"/>
                  </a:cubicBezTo>
                  <a:cubicBezTo>
                    <a:pt x="2498" y="8246"/>
                    <a:pt x="2504" y="8204"/>
                    <a:pt x="2457" y="8192"/>
                  </a:cubicBezTo>
                  <a:cubicBezTo>
                    <a:pt x="2349" y="8138"/>
                    <a:pt x="2230" y="8192"/>
                    <a:pt x="2200" y="8311"/>
                  </a:cubicBezTo>
                  <a:cubicBezTo>
                    <a:pt x="2164" y="8431"/>
                    <a:pt x="2188" y="8532"/>
                    <a:pt x="2302" y="8603"/>
                  </a:cubicBezTo>
                  <a:cubicBezTo>
                    <a:pt x="2421" y="8675"/>
                    <a:pt x="2474" y="8788"/>
                    <a:pt x="2474" y="8919"/>
                  </a:cubicBezTo>
                  <a:cubicBezTo>
                    <a:pt x="2474" y="9015"/>
                    <a:pt x="2480" y="9116"/>
                    <a:pt x="2457" y="9206"/>
                  </a:cubicBezTo>
                  <a:cubicBezTo>
                    <a:pt x="2439" y="9295"/>
                    <a:pt x="2486" y="9384"/>
                    <a:pt x="2570" y="9373"/>
                  </a:cubicBezTo>
                  <a:cubicBezTo>
                    <a:pt x="2653" y="9367"/>
                    <a:pt x="2647" y="9301"/>
                    <a:pt x="2647" y="9241"/>
                  </a:cubicBezTo>
                  <a:close/>
                  <a:moveTo>
                    <a:pt x="2802" y="9653"/>
                  </a:moveTo>
                  <a:cubicBezTo>
                    <a:pt x="2802" y="9587"/>
                    <a:pt x="2749" y="9534"/>
                    <a:pt x="2677" y="9545"/>
                  </a:cubicBezTo>
                  <a:cubicBezTo>
                    <a:pt x="2600" y="9551"/>
                    <a:pt x="2629" y="9623"/>
                    <a:pt x="2629" y="9659"/>
                  </a:cubicBezTo>
                  <a:cubicBezTo>
                    <a:pt x="2635" y="9736"/>
                    <a:pt x="2665" y="9808"/>
                    <a:pt x="2677" y="9885"/>
                  </a:cubicBezTo>
                  <a:cubicBezTo>
                    <a:pt x="2695" y="10076"/>
                    <a:pt x="2653" y="10273"/>
                    <a:pt x="2600" y="10458"/>
                  </a:cubicBezTo>
                  <a:cubicBezTo>
                    <a:pt x="2558" y="10613"/>
                    <a:pt x="2510" y="10780"/>
                    <a:pt x="2421" y="10899"/>
                  </a:cubicBezTo>
                  <a:cubicBezTo>
                    <a:pt x="2308" y="11048"/>
                    <a:pt x="2278" y="11233"/>
                    <a:pt x="2188" y="11388"/>
                  </a:cubicBezTo>
                  <a:cubicBezTo>
                    <a:pt x="2176" y="11412"/>
                    <a:pt x="2176" y="11441"/>
                    <a:pt x="2170" y="11465"/>
                  </a:cubicBezTo>
                  <a:cubicBezTo>
                    <a:pt x="2159" y="11483"/>
                    <a:pt x="2170" y="11507"/>
                    <a:pt x="2188" y="11513"/>
                  </a:cubicBezTo>
                  <a:cubicBezTo>
                    <a:pt x="2212" y="11525"/>
                    <a:pt x="2236" y="11531"/>
                    <a:pt x="2248" y="11513"/>
                  </a:cubicBezTo>
                  <a:cubicBezTo>
                    <a:pt x="2272" y="11495"/>
                    <a:pt x="2296" y="11471"/>
                    <a:pt x="2308" y="11441"/>
                  </a:cubicBezTo>
                  <a:cubicBezTo>
                    <a:pt x="2474" y="11197"/>
                    <a:pt x="2594" y="10929"/>
                    <a:pt x="2677" y="10636"/>
                  </a:cubicBezTo>
                  <a:cubicBezTo>
                    <a:pt x="2755" y="10315"/>
                    <a:pt x="2767" y="9987"/>
                    <a:pt x="2802" y="9653"/>
                  </a:cubicBezTo>
                  <a:close/>
                  <a:moveTo>
                    <a:pt x="2951" y="9587"/>
                  </a:moveTo>
                  <a:cubicBezTo>
                    <a:pt x="2975" y="9850"/>
                    <a:pt x="2934" y="10106"/>
                    <a:pt x="2886" y="10350"/>
                  </a:cubicBezTo>
                  <a:cubicBezTo>
                    <a:pt x="2814" y="10672"/>
                    <a:pt x="2713" y="10994"/>
                    <a:pt x="2510" y="11262"/>
                  </a:cubicBezTo>
                  <a:cubicBezTo>
                    <a:pt x="2486" y="11292"/>
                    <a:pt x="2474" y="11328"/>
                    <a:pt x="2457" y="11358"/>
                  </a:cubicBezTo>
                  <a:cubicBezTo>
                    <a:pt x="2439" y="11412"/>
                    <a:pt x="2463" y="11453"/>
                    <a:pt x="2516" y="11453"/>
                  </a:cubicBezTo>
                  <a:cubicBezTo>
                    <a:pt x="2564" y="11453"/>
                    <a:pt x="2600" y="11447"/>
                    <a:pt x="2629" y="11400"/>
                  </a:cubicBezTo>
                  <a:cubicBezTo>
                    <a:pt x="2653" y="11358"/>
                    <a:pt x="2689" y="11310"/>
                    <a:pt x="2707" y="11262"/>
                  </a:cubicBezTo>
                  <a:cubicBezTo>
                    <a:pt x="2874" y="10774"/>
                    <a:pt x="2993" y="10279"/>
                    <a:pt x="3005" y="9754"/>
                  </a:cubicBezTo>
                  <a:cubicBezTo>
                    <a:pt x="3005" y="9712"/>
                    <a:pt x="3011" y="9647"/>
                    <a:pt x="2951" y="9587"/>
                  </a:cubicBezTo>
                  <a:close/>
                  <a:moveTo>
                    <a:pt x="2683" y="8222"/>
                  </a:moveTo>
                  <a:cubicBezTo>
                    <a:pt x="2683" y="8234"/>
                    <a:pt x="2677" y="8252"/>
                    <a:pt x="2677" y="8264"/>
                  </a:cubicBezTo>
                  <a:cubicBezTo>
                    <a:pt x="2725" y="8437"/>
                    <a:pt x="2755" y="8615"/>
                    <a:pt x="2755" y="8794"/>
                  </a:cubicBezTo>
                  <a:cubicBezTo>
                    <a:pt x="2755" y="8979"/>
                    <a:pt x="2838" y="9158"/>
                    <a:pt x="2785" y="9349"/>
                  </a:cubicBezTo>
                  <a:cubicBezTo>
                    <a:pt x="2785" y="9361"/>
                    <a:pt x="2796" y="9379"/>
                    <a:pt x="2796" y="9390"/>
                  </a:cubicBezTo>
                  <a:cubicBezTo>
                    <a:pt x="2802" y="9420"/>
                    <a:pt x="2808" y="9456"/>
                    <a:pt x="2844" y="9462"/>
                  </a:cubicBezTo>
                  <a:cubicBezTo>
                    <a:pt x="2886" y="9474"/>
                    <a:pt x="2892" y="9426"/>
                    <a:pt x="2898" y="9396"/>
                  </a:cubicBezTo>
                  <a:cubicBezTo>
                    <a:pt x="2928" y="9313"/>
                    <a:pt x="2922" y="9223"/>
                    <a:pt x="2904" y="9146"/>
                  </a:cubicBezTo>
                  <a:cubicBezTo>
                    <a:pt x="2874" y="8937"/>
                    <a:pt x="2838" y="8735"/>
                    <a:pt x="2808" y="8526"/>
                  </a:cubicBezTo>
                  <a:cubicBezTo>
                    <a:pt x="2796" y="8442"/>
                    <a:pt x="2779" y="8371"/>
                    <a:pt x="2767" y="8287"/>
                  </a:cubicBezTo>
                  <a:cubicBezTo>
                    <a:pt x="2755" y="8258"/>
                    <a:pt x="2743" y="8222"/>
                    <a:pt x="2683" y="8222"/>
                  </a:cubicBezTo>
                  <a:close/>
                  <a:moveTo>
                    <a:pt x="3077" y="9325"/>
                  </a:moveTo>
                  <a:cubicBezTo>
                    <a:pt x="3124" y="9253"/>
                    <a:pt x="3154" y="9182"/>
                    <a:pt x="3142" y="9098"/>
                  </a:cubicBezTo>
                  <a:cubicBezTo>
                    <a:pt x="3112" y="8788"/>
                    <a:pt x="3053" y="8472"/>
                    <a:pt x="2957" y="8168"/>
                  </a:cubicBezTo>
                  <a:cubicBezTo>
                    <a:pt x="2951" y="8144"/>
                    <a:pt x="2945" y="8127"/>
                    <a:pt x="2916" y="8132"/>
                  </a:cubicBezTo>
                  <a:cubicBezTo>
                    <a:pt x="2886" y="8138"/>
                    <a:pt x="2868" y="8174"/>
                    <a:pt x="2892" y="8198"/>
                  </a:cubicBezTo>
                  <a:cubicBezTo>
                    <a:pt x="2951" y="8276"/>
                    <a:pt x="2934" y="8371"/>
                    <a:pt x="2957" y="8460"/>
                  </a:cubicBezTo>
                  <a:cubicBezTo>
                    <a:pt x="3017" y="8741"/>
                    <a:pt x="3053" y="9027"/>
                    <a:pt x="3077" y="9325"/>
                  </a:cubicBezTo>
                  <a:close/>
                  <a:moveTo>
                    <a:pt x="3112" y="10470"/>
                  </a:moveTo>
                  <a:cubicBezTo>
                    <a:pt x="3053" y="10613"/>
                    <a:pt x="3017" y="10762"/>
                    <a:pt x="2987" y="10911"/>
                  </a:cubicBezTo>
                  <a:cubicBezTo>
                    <a:pt x="2945" y="11096"/>
                    <a:pt x="2868" y="11274"/>
                    <a:pt x="2749" y="11423"/>
                  </a:cubicBezTo>
                  <a:cubicBezTo>
                    <a:pt x="2737" y="11447"/>
                    <a:pt x="2695" y="11477"/>
                    <a:pt x="2725" y="11507"/>
                  </a:cubicBezTo>
                  <a:cubicBezTo>
                    <a:pt x="2755" y="11537"/>
                    <a:pt x="2796" y="11525"/>
                    <a:pt x="2814" y="11507"/>
                  </a:cubicBezTo>
                  <a:cubicBezTo>
                    <a:pt x="2892" y="11453"/>
                    <a:pt x="2945" y="11382"/>
                    <a:pt x="2981" y="11292"/>
                  </a:cubicBezTo>
                  <a:cubicBezTo>
                    <a:pt x="3041" y="11125"/>
                    <a:pt x="3071" y="10946"/>
                    <a:pt x="3095" y="10780"/>
                  </a:cubicBezTo>
                  <a:cubicBezTo>
                    <a:pt x="3106" y="10678"/>
                    <a:pt x="3142" y="10583"/>
                    <a:pt x="3112" y="10470"/>
                  </a:cubicBezTo>
                  <a:close/>
                  <a:moveTo>
                    <a:pt x="2147" y="7232"/>
                  </a:moveTo>
                  <a:cubicBezTo>
                    <a:pt x="2111" y="7274"/>
                    <a:pt x="2051" y="7292"/>
                    <a:pt x="2057" y="7363"/>
                  </a:cubicBezTo>
                  <a:cubicBezTo>
                    <a:pt x="2057" y="7441"/>
                    <a:pt x="2081" y="7483"/>
                    <a:pt x="2153" y="7477"/>
                  </a:cubicBezTo>
                  <a:cubicBezTo>
                    <a:pt x="2308" y="7447"/>
                    <a:pt x="2451" y="7441"/>
                    <a:pt x="2600" y="7506"/>
                  </a:cubicBezTo>
                  <a:cubicBezTo>
                    <a:pt x="2647" y="7530"/>
                    <a:pt x="2677" y="7483"/>
                    <a:pt x="2659" y="7423"/>
                  </a:cubicBezTo>
                  <a:cubicBezTo>
                    <a:pt x="2629" y="7334"/>
                    <a:pt x="2504" y="7262"/>
                    <a:pt x="2409" y="7280"/>
                  </a:cubicBezTo>
                  <a:cubicBezTo>
                    <a:pt x="2331" y="7298"/>
                    <a:pt x="2272" y="7292"/>
                    <a:pt x="2206" y="7262"/>
                  </a:cubicBezTo>
                  <a:cubicBezTo>
                    <a:pt x="2188" y="7250"/>
                    <a:pt x="2170" y="7244"/>
                    <a:pt x="2147" y="7232"/>
                  </a:cubicBezTo>
                  <a:close/>
                  <a:moveTo>
                    <a:pt x="2290" y="7518"/>
                  </a:moveTo>
                  <a:cubicBezTo>
                    <a:pt x="2325" y="7596"/>
                    <a:pt x="2302" y="7650"/>
                    <a:pt x="2296" y="7709"/>
                  </a:cubicBezTo>
                  <a:cubicBezTo>
                    <a:pt x="2290" y="7775"/>
                    <a:pt x="2325" y="7799"/>
                    <a:pt x="2367" y="7805"/>
                  </a:cubicBezTo>
                  <a:cubicBezTo>
                    <a:pt x="2427" y="7805"/>
                    <a:pt x="2504" y="7846"/>
                    <a:pt x="2540" y="7763"/>
                  </a:cubicBezTo>
                  <a:cubicBezTo>
                    <a:pt x="2612" y="7614"/>
                    <a:pt x="2558" y="7518"/>
                    <a:pt x="2391" y="7512"/>
                  </a:cubicBezTo>
                  <a:cubicBezTo>
                    <a:pt x="2361" y="7512"/>
                    <a:pt x="2331" y="7518"/>
                    <a:pt x="2290" y="7518"/>
                  </a:cubicBezTo>
                  <a:close/>
                  <a:moveTo>
                    <a:pt x="2606" y="8043"/>
                  </a:moveTo>
                  <a:cubicBezTo>
                    <a:pt x="2647" y="8043"/>
                    <a:pt x="2677" y="8037"/>
                    <a:pt x="2707" y="8037"/>
                  </a:cubicBezTo>
                  <a:cubicBezTo>
                    <a:pt x="2719" y="8037"/>
                    <a:pt x="2737" y="8025"/>
                    <a:pt x="2749" y="8025"/>
                  </a:cubicBezTo>
                  <a:cubicBezTo>
                    <a:pt x="2785" y="8013"/>
                    <a:pt x="2814" y="7989"/>
                    <a:pt x="2808" y="7948"/>
                  </a:cubicBezTo>
                  <a:cubicBezTo>
                    <a:pt x="2802" y="7894"/>
                    <a:pt x="2713" y="7811"/>
                    <a:pt x="2689" y="7834"/>
                  </a:cubicBezTo>
                  <a:cubicBezTo>
                    <a:pt x="2629" y="7900"/>
                    <a:pt x="2558" y="7876"/>
                    <a:pt x="2480" y="7876"/>
                  </a:cubicBezTo>
                  <a:cubicBezTo>
                    <a:pt x="2439" y="7876"/>
                    <a:pt x="2415" y="7894"/>
                    <a:pt x="2409" y="7948"/>
                  </a:cubicBezTo>
                  <a:cubicBezTo>
                    <a:pt x="2409" y="7989"/>
                    <a:pt x="2415" y="8019"/>
                    <a:pt x="2457" y="8025"/>
                  </a:cubicBezTo>
                  <a:cubicBezTo>
                    <a:pt x="2510" y="8037"/>
                    <a:pt x="2564" y="8043"/>
                    <a:pt x="2606" y="8043"/>
                  </a:cubicBezTo>
                  <a:close/>
                  <a:moveTo>
                    <a:pt x="1950" y="7936"/>
                  </a:moveTo>
                  <a:cubicBezTo>
                    <a:pt x="1938" y="7989"/>
                    <a:pt x="1962" y="8013"/>
                    <a:pt x="1974" y="8043"/>
                  </a:cubicBezTo>
                  <a:cubicBezTo>
                    <a:pt x="1998" y="8109"/>
                    <a:pt x="2039" y="8132"/>
                    <a:pt x="2111" y="8132"/>
                  </a:cubicBezTo>
                  <a:cubicBezTo>
                    <a:pt x="2176" y="8132"/>
                    <a:pt x="2218" y="8097"/>
                    <a:pt x="2260" y="8049"/>
                  </a:cubicBezTo>
                  <a:cubicBezTo>
                    <a:pt x="2290" y="8013"/>
                    <a:pt x="2260" y="7977"/>
                    <a:pt x="2248" y="7948"/>
                  </a:cubicBezTo>
                  <a:cubicBezTo>
                    <a:pt x="2242" y="7918"/>
                    <a:pt x="2212" y="7900"/>
                    <a:pt x="2188" y="7918"/>
                  </a:cubicBezTo>
                  <a:cubicBezTo>
                    <a:pt x="2117" y="7977"/>
                    <a:pt x="2033" y="7930"/>
                    <a:pt x="1950" y="7936"/>
                  </a:cubicBezTo>
                  <a:close/>
                  <a:moveTo>
                    <a:pt x="1992" y="7661"/>
                  </a:moveTo>
                  <a:cubicBezTo>
                    <a:pt x="1980" y="7739"/>
                    <a:pt x="2003" y="7775"/>
                    <a:pt x="2069" y="7775"/>
                  </a:cubicBezTo>
                  <a:cubicBezTo>
                    <a:pt x="2147" y="7775"/>
                    <a:pt x="2182" y="7745"/>
                    <a:pt x="2182" y="7667"/>
                  </a:cubicBezTo>
                  <a:cubicBezTo>
                    <a:pt x="2188" y="7590"/>
                    <a:pt x="2129" y="7512"/>
                    <a:pt x="2057" y="7518"/>
                  </a:cubicBezTo>
                  <a:cubicBezTo>
                    <a:pt x="1962" y="7536"/>
                    <a:pt x="2021" y="7626"/>
                    <a:pt x="1992" y="766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35"/>
            <p:cNvSpPr/>
            <p:nvPr/>
          </p:nvSpPr>
          <p:spPr>
            <a:xfrm>
              <a:off x="7165841" y="2079012"/>
              <a:ext cx="205999" cy="563456"/>
            </a:xfrm>
            <a:custGeom>
              <a:rect b="b" l="l" r="r" t="t"/>
              <a:pathLst>
                <a:path extrusionOk="0" h="7131" w="2607">
                  <a:moveTo>
                    <a:pt x="2302" y="7017"/>
                  </a:moveTo>
                  <a:cubicBezTo>
                    <a:pt x="2392" y="6862"/>
                    <a:pt x="2362" y="6719"/>
                    <a:pt x="2272" y="6576"/>
                  </a:cubicBezTo>
                  <a:cubicBezTo>
                    <a:pt x="2129" y="6338"/>
                    <a:pt x="2058" y="6081"/>
                    <a:pt x="1956" y="5825"/>
                  </a:cubicBezTo>
                  <a:cubicBezTo>
                    <a:pt x="1778" y="5360"/>
                    <a:pt x="1623" y="4889"/>
                    <a:pt x="1509" y="4406"/>
                  </a:cubicBezTo>
                  <a:cubicBezTo>
                    <a:pt x="1432" y="4078"/>
                    <a:pt x="1360" y="3750"/>
                    <a:pt x="1307" y="3422"/>
                  </a:cubicBezTo>
                  <a:cubicBezTo>
                    <a:pt x="1205" y="2904"/>
                    <a:pt x="1062" y="2397"/>
                    <a:pt x="889" y="1908"/>
                  </a:cubicBezTo>
                  <a:cubicBezTo>
                    <a:pt x="871" y="1854"/>
                    <a:pt x="836" y="1813"/>
                    <a:pt x="818" y="1765"/>
                  </a:cubicBezTo>
                  <a:cubicBezTo>
                    <a:pt x="758" y="1610"/>
                    <a:pt x="699" y="1443"/>
                    <a:pt x="752" y="1264"/>
                  </a:cubicBezTo>
                  <a:cubicBezTo>
                    <a:pt x="806" y="1085"/>
                    <a:pt x="758" y="918"/>
                    <a:pt x="710" y="745"/>
                  </a:cubicBezTo>
                  <a:cubicBezTo>
                    <a:pt x="657" y="596"/>
                    <a:pt x="663" y="590"/>
                    <a:pt x="722" y="477"/>
                  </a:cubicBezTo>
                  <a:cubicBezTo>
                    <a:pt x="579" y="489"/>
                    <a:pt x="538" y="537"/>
                    <a:pt x="514" y="662"/>
                  </a:cubicBezTo>
                  <a:cubicBezTo>
                    <a:pt x="490" y="805"/>
                    <a:pt x="538" y="936"/>
                    <a:pt x="567" y="1073"/>
                  </a:cubicBezTo>
                  <a:cubicBezTo>
                    <a:pt x="579" y="1169"/>
                    <a:pt x="603" y="1264"/>
                    <a:pt x="579" y="1353"/>
                  </a:cubicBezTo>
                  <a:cubicBezTo>
                    <a:pt x="532" y="1544"/>
                    <a:pt x="573" y="1723"/>
                    <a:pt x="639" y="1890"/>
                  </a:cubicBezTo>
                  <a:cubicBezTo>
                    <a:pt x="722" y="2099"/>
                    <a:pt x="788" y="2319"/>
                    <a:pt x="859" y="2534"/>
                  </a:cubicBezTo>
                  <a:cubicBezTo>
                    <a:pt x="871" y="2594"/>
                    <a:pt x="925" y="2647"/>
                    <a:pt x="859" y="2713"/>
                  </a:cubicBezTo>
                  <a:cubicBezTo>
                    <a:pt x="842" y="2725"/>
                    <a:pt x="859" y="2766"/>
                    <a:pt x="877" y="2766"/>
                  </a:cubicBezTo>
                  <a:cubicBezTo>
                    <a:pt x="961" y="2766"/>
                    <a:pt x="949" y="2832"/>
                    <a:pt x="961" y="2874"/>
                  </a:cubicBezTo>
                  <a:cubicBezTo>
                    <a:pt x="1038" y="3076"/>
                    <a:pt x="1056" y="3291"/>
                    <a:pt x="1110" y="3500"/>
                  </a:cubicBezTo>
                  <a:cubicBezTo>
                    <a:pt x="1175" y="3810"/>
                    <a:pt x="1277" y="4114"/>
                    <a:pt x="1348" y="4418"/>
                  </a:cubicBezTo>
                  <a:cubicBezTo>
                    <a:pt x="1456" y="4823"/>
                    <a:pt x="1557" y="5217"/>
                    <a:pt x="1706" y="5604"/>
                  </a:cubicBezTo>
                  <a:cubicBezTo>
                    <a:pt x="1795" y="5849"/>
                    <a:pt x="1903" y="6093"/>
                    <a:pt x="1992" y="6344"/>
                  </a:cubicBezTo>
                  <a:cubicBezTo>
                    <a:pt x="2010" y="6403"/>
                    <a:pt x="2052" y="6451"/>
                    <a:pt x="2088" y="6505"/>
                  </a:cubicBezTo>
                  <a:cubicBezTo>
                    <a:pt x="2153" y="6594"/>
                    <a:pt x="2201" y="6689"/>
                    <a:pt x="2231" y="6791"/>
                  </a:cubicBezTo>
                  <a:cubicBezTo>
                    <a:pt x="2243" y="6832"/>
                    <a:pt x="2249" y="6868"/>
                    <a:pt x="2243" y="6916"/>
                  </a:cubicBezTo>
                  <a:cubicBezTo>
                    <a:pt x="2243" y="6958"/>
                    <a:pt x="2231" y="7005"/>
                    <a:pt x="2183" y="7017"/>
                  </a:cubicBezTo>
                  <a:cubicBezTo>
                    <a:pt x="2141" y="7035"/>
                    <a:pt x="2100" y="6999"/>
                    <a:pt x="2082" y="6958"/>
                  </a:cubicBezTo>
                  <a:lnTo>
                    <a:pt x="1968" y="6779"/>
                  </a:lnTo>
                  <a:cubicBezTo>
                    <a:pt x="1885" y="6827"/>
                    <a:pt x="1849" y="6892"/>
                    <a:pt x="1855" y="6982"/>
                  </a:cubicBezTo>
                  <a:cubicBezTo>
                    <a:pt x="1855" y="7005"/>
                    <a:pt x="1849" y="7029"/>
                    <a:pt x="1825" y="7035"/>
                  </a:cubicBezTo>
                  <a:cubicBezTo>
                    <a:pt x="1795" y="7047"/>
                    <a:pt x="1772" y="7029"/>
                    <a:pt x="1760" y="7005"/>
                  </a:cubicBezTo>
                  <a:cubicBezTo>
                    <a:pt x="1712" y="6910"/>
                    <a:pt x="1670" y="6803"/>
                    <a:pt x="1700" y="6701"/>
                  </a:cubicBezTo>
                  <a:cubicBezTo>
                    <a:pt x="1736" y="6582"/>
                    <a:pt x="1718" y="6469"/>
                    <a:pt x="1676" y="6356"/>
                  </a:cubicBezTo>
                  <a:cubicBezTo>
                    <a:pt x="1533" y="6016"/>
                    <a:pt x="1444" y="5640"/>
                    <a:pt x="1325" y="5288"/>
                  </a:cubicBezTo>
                  <a:cubicBezTo>
                    <a:pt x="1211" y="4948"/>
                    <a:pt x="1122" y="4591"/>
                    <a:pt x="1020" y="4245"/>
                  </a:cubicBezTo>
                  <a:cubicBezTo>
                    <a:pt x="848" y="3691"/>
                    <a:pt x="687" y="3124"/>
                    <a:pt x="579" y="2540"/>
                  </a:cubicBezTo>
                  <a:cubicBezTo>
                    <a:pt x="514" y="2182"/>
                    <a:pt x="436" y="1824"/>
                    <a:pt x="305" y="1491"/>
                  </a:cubicBezTo>
                  <a:cubicBezTo>
                    <a:pt x="281" y="1425"/>
                    <a:pt x="269" y="1353"/>
                    <a:pt x="251" y="1288"/>
                  </a:cubicBezTo>
                  <a:cubicBezTo>
                    <a:pt x="192" y="1049"/>
                    <a:pt x="102" y="835"/>
                    <a:pt x="31" y="602"/>
                  </a:cubicBezTo>
                  <a:cubicBezTo>
                    <a:pt x="1" y="507"/>
                    <a:pt x="1" y="400"/>
                    <a:pt x="13" y="298"/>
                  </a:cubicBezTo>
                  <a:cubicBezTo>
                    <a:pt x="43" y="143"/>
                    <a:pt x="210" y="0"/>
                    <a:pt x="359" y="0"/>
                  </a:cubicBezTo>
                  <a:cubicBezTo>
                    <a:pt x="394" y="0"/>
                    <a:pt x="418" y="30"/>
                    <a:pt x="436" y="54"/>
                  </a:cubicBezTo>
                  <a:cubicBezTo>
                    <a:pt x="508" y="113"/>
                    <a:pt x="585" y="131"/>
                    <a:pt x="669" y="149"/>
                  </a:cubicBezTo>
                  <a:cubicBezTo>
                    <a:pt x="907" y="185"/>
                    <a:pt x="1032" y="340"/>
                    <a:pt x="1014" y="578"/>
                  </a:cubicBezTo>
                  <a:lnTo>
                    <a:pt x="991" y="805"/>
                  </a:lnTo>
                  <a:cubicBezTo>
                    <a:pt x="973" y="948"/>
                    <a:pt x="997" y="1079"/>
                    <a:pt x="1026" y="1222"/>
                  </a:cubicBezTo>
                  <a:cubicBezTo>
                    <a:pt x="1116" y="1652"/>
                    <a:pt x="1175" y="2087"/>
                    <a:pt x="1289" y="2510"/>
                  </a:cubicBezTo>
                  <a:cubicBezTo>
                    <a:pt x="1354" y="2766"/>
                    <a:pt x="1378" y="3023"/>
                    <a:pt x="1414" y="3285"/>
                  </a:cubicBezTo>
                  <a:cubicBezTo>
                    <a:pt x="1438" y="3452"/>
                    <a:pt x="1474" y="3613"/>
                    <a:pt x="1533" y="3768"/>
                  </a:cubicBezTo>
                  <a:cubicBezTo>
                    <a:pt x="1593" y="3935"/>
                    <a:pt x="1629" y="4096"/>
                    <a:pt x="1652" y="4269"/>
                  </a:cubicBezTo>
                  <a:cubicBezTo>
                    <a:pt x="1706" y="4722"/>
                    <a:pt x="1831" y="5163"/>
                    <a:pt x="1986" y="5598"/>
                  </a:cubicBezTo>
                  <a:cubicBezTo>
                    <a:pt x="2046" y="5765"/>
                    <a:pt x="2129" y="5932"/>
                    <a:pt x="2213" y="6093"/>
                  </a:cubicBezTo>
                  <a:cubicBezTo>
                    <a:pt x="2314" y="6290"/>
                    <a:pt x="2416" y="6481"/>
                    <a:pt x="2481" y="6689"/>
                  </a:cubicBezTo>
                  <a:cubicBezTo>
                    <a:pt x="2505" y="6743"/>
                    <a:pt x="2541" y="6797"/>
                    <a:pt x="2553" y="6850"/>
                  </a:cubicBezTo>
                  <a:cubicBezTo>
                    <a:pt x="2571" y="6922"/>
                    <a:pt x="2606" y="7011"/>
                    <a:pt x="2535" y="7071"/>
                  </a:cubicBezTo>
                  <a:cubicBezTo>
                    <a:pt x="2451" y="7131"/>
                    <a:pt x="2380" y="7077"/>
                    <a:pt x="2302" y="701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35"/>
            <p:cNvSpPr/>
            <p:nvPr/>
          </p:nvSpPr>
          <p:spPr>
            <a:xfrm>
              <a:off x="7307202" y="2803053"/>
              <a:ext cx="41563" cy="140963"/>
            </a:xfrm>
            <a:custGeom>
              <a:rect b="b" l="l" r="r" t="t"/>
              <a:pathLst>
                <a:path extrusionOk="0" h="1784" w="526">
                  <a:moveTo>
                    <a:pt x="84" y="1783"/>
                  </a:moveTo>
                  <a:cubicBezTo>
                    <a:pt x="12" y="1724"/>
                    <a:pt x="1" y="1664"/>
                    <a:pt x="36" y="1580"/>
                  </a:cubicBezTo>
                  <a:cubicBezTo>
                    <a:pt x="96" y="1437"/>
                    <a:pt x="191" y="1330"/>
                    <a:pt x="245" y="1187"/>
                  </a:cubicBezTo>
                  <a:cubicBezTo>
                    <a:pt x="322" y="984"/>
                    <a:pt x="370" y="835"/>
                    <a:pt x="322" y="597"/>
                  </a:cubicBezTo>
                  <a:cubicBezTo>
                    <a:pt x="299" y="472"/>
                    <a:pt x="340" y="317"/>
                    <a:pt x="328" y="179"/>
                  </a:cubicBezTo>
                  <a:cubicBezTo>
                    <a:pt x="322" y="120"/>
                    <a:pt x="305" y="72"/>
                    <a:pt x="340" y="18"/>
                  </a:cubicBezTo>
                  <a:cubicBezTo>
                    <a:pt x="364" y="1"/>
                    <a:pt x="382" y="18"/>
                    <a:pt x="388" y="24"/>
                  </a:cubicBezTo>
                  <a:cubicBezTo>
                    <a:pt x="489" y="90"/>
                    <a:pt x="501" y="90"/>
                    <a:pt x="507" y="233"/>
                  </a:cubicBezTo>
                  <a:cubicBezTo>
                    <a:pt x="525" y="746"/>
                    <a:pt x="454" y="1229"/>
                    <a:pt x="203" y="1688"/>
                  </a:cubicBezTo>
                  <a:cubicBezTo>
                    <a:pt x="173" y="1730"/>
                    <a:pt x="132" y="1771"/>
                    <a:pt x="84" y="178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35"/>
            <p:cNvSpPr/>
            <p:nvPr/>
          </p:nvSpPr>
          <p:spPr>
            <a:xfrm>
              <a:off x="7320872" y="2706493"/>
              <a:ext cx="38244" cy="98532"/>
            </a:xfrm>
            <a:custGeom>
              <a:rect b="b" l="l" r="r" t="t"/>
              <a:pathLst>
                <a:path extrusionOk="0" h="1247" w="484">
                  <a:moveTo>
                    <a:pt x="477" y="1068"/>
                  </a:moveTo>
                  <a:lnTo>
                    <a:pt x="477" y="1103"/>
                  </a:lnTo>
                  <a:cubicBezTo>
                    <a:pt x="465" y="1163"/>
                    <a:pt x="483" y="1235"/>
                    <a:pt x="400" y="1240"/>
                  </a:cubicBezTo>
                  <a:cubicBezTo>
                    <a:pt x="328" y="1246"/>
                    <a:pt x="269" y="1157"/>
                    <a:pt x="287" y="1068"/>
                  </a:cubicBezTo>
                  <a:cubicBezTo>
                    <a:pt x="310" y="972"/>
                    <a:pt x="304" y="883"/>
                    <a:pt x="304" y="787"/>
                  </a:cubicBezTo>
                  <a:cubicBezTo>
                    <a:pt x="304" y="644"/>
                    <a:pt x="251" y="537"/>
                    <a:pt x="132" y="465"/>
                  </a:cubicBezTo>
                  <a:cubicBezTo>
                    <a:pt x="18" y="400"/>
                    <a:pt x="0" y="293"/>
                    <a:pt x="30" y="173"/>
                  </a:cubicBezTo>
                  <a:cubicBezTo>
                    <a:pt x="60" y="54"/>
                    <a:pt x="179" y="0"/>
                    <a:pt x="287" y="54"/>
                  </a:cubicBezTo>
                  <a:cubicBezTo>
                    <a:pt x="334" y="78"/>
                    <a:pt x="328" y="114"/>
                    <a:pt x="340" y="143"/>
                  </a:cubicBezTo>
                  <a:cubicBezTo>
                    <a:pt x="454" y="442"/>
                    <a:pt x="436" y="764"/>
                    <a:pt x="477" y="106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5"/>
            <p:cNvSpPr/>
            <p:nvPr/>
          </p:nvSpPr>
          <p:spPr>
            <a:xfrm>
              <a:off x="7319450" y="2816723"/>
              <a:ext cx="51440" cy="157398"/>
            </a:xfrm>
            <a:custGeom>
              <a:rect b="b" l="l" r="r" t="t"/>
              <a:pathLst>
                <a:path extrusionOk="0" h="1992" w="651">
                  <a:moveTo>
                    <a:pt x="650" y="114"/>
                  </a:moveTo>
                  <a:cubicBezTo>
                    <a:pt x="615" y="448"/>
                    <a:pt x="603" y="776"/>
                    <a:pt x="513" y="1097"/>
                  </a:cubicBezTo>
                  <a:cubicBezTo>
                    <a:pt x="436" y="1378"/>
                    <a:pt x="322" y="1658"/>
                    <a:pt x="150" y="1902"/>
                  </a:cubicBezTo>
                  <a:cubicBezTo>
                    <a:pt x="138" y="1932"/>
                    <a:pt x="114" y="1956"/>
                    <a:pt x="90" y="1974"/>
                  </a:cubicBezTo>
                  <a:cubicBezTo>
                    <a:pt x="78" y="1992"/>
                    <a:pt x="54" y="1992"/>
                    <a:pt x="30" y="1974"/>
                  </a:cubicBezTo>
                  <a:cubicBezTo>
                    <a:pt x="7" y="1968"/>
                    <a:pt x="1" y="1944"/>
                    <a:pt x="7" y="1926"/>
                  </a:cubicBezTo>
                  <a:cubicBezTo>
                    <a:pt x="18" y="1902"/>
                    <a:pt x="24" y="1873"/>
                    <a:pt x="30" y="1849"/>
                  </a:cubicBezTo>
                  <a:cubicBezTo>
                    <a:pt x="120" y="1694"/>
                    <a:pt x="150" y="1515"/>
                    <a:pt x="263" y="1360"/>
                  </a:cubicBezTo>
                  <a:cubicBezTo>
                    <a:pt x="352" y="1229"/>
                    <a:pt x="406" y="1068"/>
                    <a:pt x="442" y="919"/>
                  </a:cubicBezTo>
                  <a:cubicBezTo>
                    <a:pt x="495" y="734"/>
                    <a:pt x="537" y="543"/>
                    <a:pt x="513" y="346"/>
                  </a:cubicBezTo>
                  <a:cubicBezTo>
                    <a:pt x="507" y="269"/>
                    <a:pt x="477" y="197"/>
                    <a:pt x="472" y="120"/>
                  </a:cubicBezTo>
                  <a:cubicBezTo>
                    <a:pt x="466" y="84"/>
                    <a:pt x="436" y="12"/>
                    <a:pt x="513" y="6"/>
                  </a:cubicBezTo>
                  <a:cubicBezTo>
                    <a:pt x="597" y="0"/>
                    <a:pt x="650" y="48"/>
                    <a:pt x="650" y="11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35"/>
            <p:cNvSpPr/>
            <p:nvPr/>
          </p:nvSpPr>
          <p:spPr>
            <a:xfrm>
              <a:off x="7341100" y="2820516"/>
              <a:ext cx="45830" cy="148469"/>
            </a:xfrm>
            <a:custGeom>
              <a:rect b="b" l="l" r="r" t="t"/>
              <a:pathLst>
                <a:path extrusionOk="0" h="1879" w="580">
                  <a:moveTo>
                    <a:pt x="525" y="0"/>
                  </a:moveTo>
                  <a:cubicBezTo>
                    <a:pt x="579" y="60"/>
                    <a:pt x="567" y="113"/>
                    <a:pt x="567" y="179"/>
                  </a:cubicBezTo>
                  <a:cubicBezTo>
                    <a:pt x="561" y="698"/>
                    <a:pt x="448" y="1193"/>
                    <a:pt x="269" y="1681"/>
                  </a:cubicBezTo>
                  <a:cubicBezTo>
                    <a:pt x="257" y="1735"/>
                    <a:pt x="221" y="1777"/>
                    <a:pt x="198" y="1825"/>
                  </a:cubicBezTo>
                  <a:cubicBezTo>
                    <a:pt x="174" y="1866"/>
                    <a:pt x="132" y="1878"/>
                    <a:pt x="84" y="1878"/>
                  </a:cubicBezTo>
                  <a:cubicBezTo>
                    <a:pt x="31" y="1878"/>
                    <a:pt x="1" y="1825"/>
                    <a:pt x="25" y="1777"/>
                  </a:cubicBezTo>
                  <a:cubicBezTo>
                    <a:pt x="43" y="1741"/>
                    <a:pt x="54" y="1711"/>
                    <a:pt x="78" y="1681"/>
                  </a:cubicBezTo>
                  <a:cubicBezTo>
                    <a:pt x="281" y="1413"/>
                    <a:pt x="382" y="1091"/>
                    <a:pt x="448" y="775"/>
                  </a:cubicBezTo>
                  <a:cubicBezTo>
                    <a:pt x="508" y="525"/>
                    <a:pt x="555" y="263"/>
                    <a:pt x="525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35"/>
            <p:cNvSpPr/>
            <p:nvPr/>
          </p:nvSpPr>
          <p:spPr>
            <a:xfrm>
              <a:off x="7360459" y="2712577"/>
              <a:ext cx="19833" cy="99480"/>
            </a:xfrm>
            <a:custGeom>
              <a:rect b="b" l="l" r="r" t="t"/>
              <a:pathLst>
                <a:path extrusionOk="0" h="1259" w="251">
                  <a:moveTo>
                    <a:pt x="12" y="1"/>
                  </a:moveTo>
                  <a:cubicBezTo>
                    <a:pt x="72" y="1"/>
                    <a:pt x="84" y="37"/>
                    <a:pt x="90" y="84"/>
                  </a:cubicBezTo>
                  <a:cubicBezTo>
                    <a:pt x="108" y="156"/>
                    <a:pt x="131" y="239"/>
                    <a:pt x="137" y="323"/>
                  </a:cubicBezTo>
                  <a:cubicBezTo>
                    <a:pt x="173" y="532"/>
                    <a:pt x="203" y="728"/>
                    <a:pt x="233" y="937"/>
                  </a:cubicBezTo>
                  <a:cubicBezTo>
                    <a:pt x="251" y="1020"/>
                    <a:pt x="251" y="1110"/>
                    <a:pt x="227" y="1193"/>
                  </a:cubicBezTo>
                  <a:cubicBezTo>
                    <a:pt x="221" y="1223"/>
                    <a:pt x="209" y="1259"/>
                    <a:pt x="173" y="1259"/>
                  </a:cubicBezTo>
                  <a:cubicBezTo>
                    <a:pt x="137" y="1259"/>
                    <a:pt x="131" y="1223"/>
                    <a:pt x="119" y="1187"/>
                  </a:cubicBezTo>
                  <a:cubicBezTo>
                    <a:pt x="119" y="1169"/>
                    <a:pt x="108" y="1158"/>
                    <a:pt x="114" y="1140"/>
                  </a:cubicBezTo>
                  <a:cubicBezTo>
                    <a:pt x="167" y="955"/>
                    <a:pt x="84" y="770"/>
                    <a:pt x="84" y="591"/>
                  </a:cubicBezTo>
                  <a:cubicBezTo>
                    <a:pt x="84" y="400"/>
                    <a:pt x="54" y="233"/>
                    <a:pt x="0" y="61"/>
                  </a:cubicBezTo>
                  <a:cubicBezTo>
                    <a:pt x="6" y="31"/>
                    <a:pt x="12" y="13"/>
                    <a:pt x="12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35"/>
            <p:cNvSpPr/>
            <p:nvPr/>
          </p:nvSpPr>
          <p:spPr>
            <a:xfrm>
              <a:off x="7375947" y="2705070"/>
              <a:ext cx="25997" cy="110779"/>
            </a:xfrm>
            <a:custGeom>
              <a:rect b="b" l="l" r="r" t="t"/>
              <a:pathLst>
                <a:path extrusionOk="0" h="1402" w="329">
                  <a:moveTo>
                    <a:pt x="216" y="1384"/>
                  </a:moveTo>
                  <a:cubicBezTo>
                    <a:pt x="204" y="1092"/>
                    <a:pt x="150" y="615"/>
                    <a:pt x="90" y="334"/>
                  </a:cubicBezTo>
                  <a:cubicBezTo>
                    <a:pt x="78" y="245"/>
                    <a:pt x="90" y="150"/>
                    <a:pt x="25" y="72"/>
                  </a:cubicBezTo>
                  <a:cubicBezTo>
                    <a:pt x="1" y="48"/>
                    <a:pt x="25" y="18"/>
                    <a:pt x="43" y="6"/>
                  </a:cubicBezTo>
                  <a:cubicBezTo>
                    <a:pt x="67" y="1"/>
                    <a:pt x="84" y="18"/>
                    <a:pt x="90" y="42"/>
                  </a:cubicBezTo>
                  <a:cubicBezTo>
                    <a:pt x="180" y="346"/>
                    <a:pt x="245" y="656"/>
                    <a:pt x="275" y="972"/>
                  </a:cubicBezTo>
                  <a:cubicBezTo>
                    <a:pt x="329" y="1270"/>
                    <a:pt x="269" y="1402"/>
                    <a:pt x="216" y="138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35"/>
            <p:cNvSpPr/>
            <p:nvPr/>
          </p:nvSpPr>
          <p:spPr>
            <a:xfrm>
              <a:off x="7361882" y="2830393"/>
              <a:ext cx="47648" cy="144676"/>
            </a:xfrm>
            <a:custGeom>
              <a:rect b="b" l="l" r="r" t="t"/>
              <a:pathLst>
                <a:path extrusionOk="0" h="1831" w="603">
                  <a:moveTo>
                    <a:pt x="471" y="0"/>
                  </a:moveTo>
                  <a:cubicBezTo>
                    <a:pt x="602" y="24"/>
                    <a:pt x="543" y="948"/>
                    <a:pt x="525" y="990"/>
                  </a:cubicBezTo>
                  <a:cubicBezTo>
                    <a:pt x="441" y="1145"/>
                    <a:pt x="352" y="1425"/>
                    <a:pt x="286" y="1586"/>
                  </a:cubicBezTo>
                  <a:cubicBezTo>
                    <a:pt x="256" y="1676"/>
                    <a:pt x="197" y="1741"/>
                    <a:pt x="119" y="1801"/>
                  </a:cubicBezTo>
                  <a:cubicBezTo>
                    <a:pt x="96" y="1825"/>
                    <a:pt x="60" y="1831"/>
                    <a:pt x="30" y="1801"/>
                  </a:cubicBezTo>
                  <a:cubicBezTo>
                    <a:pt x="0" y="1771"/>
                    <a:pt x="30" y="1741"/>
                    <a:pt x="54" y="1723"/>
                  </a:cubicBezTo>
                  <a:cubicBezTo>
                    <a:pt x="173" y="1562"/>
                    <a:pt x="280" y="1312"/>
                    <a:pt x="328" y="1127"/>
                  </a:cubicBezTo>
                  <a:cubicBezTo>
                    <a:pt x="447" y="835"/>
                    <a:pt x="411" y="138"/>
                    <a:pt x="471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35"/>
            <p:cNvSpPr/>
            <p:nvPr/>
          </p:nvSpPr>
          <p:spPr>
            <a:xfrm>
              <a:off x="7311943" y="2634428"/>
              <a:ext cx="49070" cy="23625"/>
            </a:xfrm>
            <a:custGeom>
              <a:rect b="b" l="l" r="r" t="t"/>
              <a:pathLst>
                <a:path extrusionOk="0" h="299" w="621">
                  <a:moveTo>
                    <a:pt x="90" y="0"/>
                  </a:moveTo>
                  <a:cubicBezTo>
                    <a:pt x="113" y="12"/>
                    <a:pt x="125" y="18"/>
                    <a:pt x="149" y="36"/>
                  </a:cubicBezTo>
                  <a:cubicBezTo>
                    <a:pt x="215" y="66"/>
                    <a:pt x="274" y="72"/>
                    <a:pt x="352" y="60"/>
                  </a:cubicBezTo>
                  <a:cubicBezTo>
                    <a:pt x="447" y="36"/>
                    <a:pt x="567" y="108"/>
                    <a:pt x="602" y="197"/>
                  </a:cubicBezTo>
                  <a:cubicBezTo>
                    <a:pt x="620" y="251"/>
                    <a:pt x="590" y="298"/>
                    <a:pt x="543" y="280"/>
                  </a:cubicBezTo>
                  <a:cubicBezTo>
                    <a:pt x="394" y="215"/>
                    <a:pt x="245" y="221"/>
                    <a:pt x="96" y="251"/>
                  </a:cubicBezTo>
                  <a:cubicBezTo>
                    <a:pt x="24" y="268"/>
                    <a:pt x="0" y="215"/>
                    <a:pt x="0" y="137"/>
                  </a:cubicBezTo>
                  <a:cubicBezTo>
                    <a:pt x="0" y="60"/>
                    <a:pt x="54" y="42"/>
                    <a:pt x="90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35"/>
            <p:cNvSpPr/>
            <p:nvPr/>
          </p:nvSpPr>
          <p:spPr>
            <a:xfrm>
              <a:off x="7330275" y="2656553"/>
              <a:ext cx="25997" cy="26470"/>
            </a:xfrm>
            <a:custGeom>
              <a:rect b="b" l="l" r="r" t="t"/>
              <a:pathLst>
                <a:path extrusionOk="0" h="335" w="329">
                  <a:moveTo>
                    <a:pt x="1" y="6"/>
                  </a:moveTo>
                  <a:cubicBezTo>
                    <a:pt x="42" y="0"/>
                    <a:pt x="72" y="0"/>
                    <a:pt x="102" y="0"/>
                  </a:cubicBezTo>
                  <a:cubicBezTo>
                    <a:pt x="275" y="6"/>
                    <a:pt x="329" y="108"/>
                    <a:pt x="251" y="257"/>
                  </a:cubicBezTo>
                  <a:cubicBezTo>
                    <a:pt x="215" y="334"/>
                    <a:pt x="138" y="293"/>
                    <a:pt x="78" y="293"/>
                  </a:cubicBezTo>
                  <a:cubicBezTo>
                    <a:pt x="36" y="293"/>
                    <a:pt x="1" y="263"/>
                    <a:pt x="7" y="197"/>
                  </a:cubicBezTo>
                  <a:cubicBezTo>
                    <a:pt x="13" y="144"/>
                    <a:pt x="36" y="84"/>
                    <a:pt x="1" y="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35"/>
            <p:cNvSpPr/>
            <p:nvPr/>
          </p:nvSpPr>
          <p:spPr>
            <a:xfrm>
              <a:off x="7339678" y="2680101"/>
              <a:ext cx="32634" cy="18490"/>
            </a:xfrm>
            <a:custGeom>
              <a:rect b="b" l="l" r="r" t="t"/>
              <a:pathLst>
                <a:path extrusionOk="0" h="234" w="413">
                  <a:moveTo>
                    <a:pt x="198" y="233"/>
                  </a:moveTo>
                  <a:cubicBezTo>
                    <a:pt x="156" y="227"/>
                    <a:pt x="102" y="227"/>
                    <a:pt x="55" y="215"/>
                  </a:cubicBezTo>
                  <a:cubicBezTo>
                    <a:pt x="13" y="209"/>
                    <a:pt x="1" y="179"/>
                    <a:pt x="7" y="138"/>
                  </a:cubicBezTo>
                  <a:cubicBezTo>
                    <a:pt x="7" y="90"/>
                    <a:pt x="25" y="66"/>
                    <a:pt x="78" y="66"/>
                  </a:cubicBezTo>
                  <a:cubicBezTo>
                    <a:pt x="156" y="66"/>
                    <a:pt x="227" y="90"/>
                    <a:pt x="287" y="24"/>
                  </a:cubicBezTo>
                  <a:cubicBezTo>
                    <a:pt x="311" y="1"/>
                    <a:pt x="394" y="84"/>
                    <a:pt x="406" y="138"/>
                  </a:cubicBezTo>
                  <a:cubicBezTo>
                    <a:pt x="412" y="179"/>
                    <a:pt x="394" y="203"/>
                    <a:pt x="347" y="215"/>
                  </a:cubicBezTo>
                  <a:cubicBezTo>
                    <a:pt x="335" y="221"/>
                    <a:pt x="317" y="221"/>
                    <a:pt x="305" y="221"/>
                  </a:cubicBezTo>
                  <a:cubicBezTo>
                    <a:pt x="269" y="233"/>
                    <a:pt x="239" y="233"/>
                    <a:pt x="198" y="23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35"/>
            <p:cNvSpPr/>
            <p:nvPr/>
          </p:nvSpPr>
          <p:spPr>
            <a:xfrm>
              <a:off x="7302461" y="2687133"/>
              <a:ext cx="27893" cy="18490"/>
            </a:xfrm>
            <a:custGeom>
              <a:rect b="b" l="l" r="r" t="t"/>
              <a:pathLst>
                <a:path extrusionOk="0" h="234" w="353">
                  <a:moveTo>
                    <a:pt x="13" y="37"/>
                  </a:moveTo>
                  <a:cubicBezTo>
                    <a:pt x="96" y="31"/>
                    <a:pt x="180" y="78"/>
                    <a:pt x="251" y="19"/>
                  </a:cubicBezTo>
                  <a:cubicBezTo>
                    <a:pt x="275" y="1"/>
                    <a:pt x="311" y="19"/>
                    <a:pt x="311" y="49"/>
                  </a:cubicBezTo>
                  <a:cubicBezTo>
                    <a:pt x="323" y="84"/>
                    <a:pt x="353" y="114"/>
                    <a:pt x="323" y="150"/>
                  </a:cubicBezTo>
                  <a:cubicBezTo>
                    <a:pt x="281" y="198"/>
                    <a:pt x="239" y="233"/>
                    <a:pt x="174" y="233"/>
                  </a:cubicBezTo>
                  <a:cubicBezTo>
                    <a:pt x="102" y="233"/>
                    <a:pt x="61" y="210"/>
                    <a:pt x="37" y="144"/>
                  </a:cubicBezTo>
                  <a:cubicBezTo>
                    <a:pt x="25" y="114"/>
                    <a:pt x="1" y="90"/>
                    <a:pt x="13" y="3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35"/>
            <p:cNvSpPr/>
            <p:nvPr/>
          </p:nvSpPr>
          <p:spPr>
            <a:xfrm>
              <a:off x="7304832" y="2656553"/>
              <a:ext cx="17542" cy="21255"/>
            </a:xfrm>
            <a:custGeom>
              <a:rect b="b" l="l" r="r" t="t"/>
              <a:pathLst>
                <a:path extrusionOk="0" h="269" w="222">
                  <a:moveTo>
                    <a:pt x="25" y="149"/>
                  </a:moveTo>
                  <a:cubicBezTo>
                    <a:pt x="54" y="114"/>
                    <a:pt x="1" y="24"/>
                    <a:pt x="96" y="6"/>
                  </a:cubicBezTo>
                  <a:cubicBezTo>
                    <a:pt x="174" y="0"/>
                    <a:pt x="221" y="78"/>
                    <a:pt x="221" y="155"/>
                  </a:cubicBezTo>
                  <a:cubicBezTo>
                    <a:pt x="221" y="233"/>
                    <a:pt x="186" y="251"/>
                    <a:pt x="114" y="263"/>
                  </a:cubicBezTo>
                  <a:cubicBezTo>
                    <a:pt x="31" y="269"/>
                    <a:pt x="13" y="227"/>
                    <a:pt x="25" y="14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35"/>
            <p:cNvSpPr/>
            <p:nvPr/>
          </p:nvSpPr>
          <p:spPr>
            <a:xfrm>
              <a:off x="7293058" y="2395083"/>
              <a:ext cx="221012" cy="1182064"/>
            </a:xfrm>
            <a:custGeom>
              <a:rect b="b" l="l" r="r" t="t"/>
              <a:pathLst>
                <a:path extrusionOk="0" h="14960" w="2797">
                  <a:moveTo>
                    <a:pt x="2767" y="1175"/>
                  </a:moveTo>
                  <a:cubicBezTo>
                    <a:pt x="2797" y="1491"/>
                    <a:pt x="2666" y="1741"/>
                    <a:pt x="2505" y="1998"/>
                  </a:cubicBezTo>
                  <a:cubicBezTo>
                    <a:pt x="2421" y="2123"/>
                    <a:pt x="2379" y="2272"/>
                    <a:pt x="2379" y="2421"/>
                  </a:cubicBezTo>
                  <a:cubicBezTo>
                    <a:pt x="2368" y="2540"/>
                    <a:pt x="2391" y="2660"/>
                    <a:pt x="2397" y="2779"/>
                  </a:cubicBezTo>
                  <a:cubicBezTo>
                    <a:pt x="2433" y="3208"/>
                    <a:pt x="2481" y="3631"/>
                    <a:pt x="2487" y="4055"/>
                  </a:cubicBezTo>
                  <a:cubicBezTo>
                    <a:pt x="2493" y="4365"/>
                    <a:pt x="2558" y="4675"/>
                    <a:pt x="2570" y="4985"/>
                  </a:cubicBezTo>
                  <a:cubicBezTo>
                    <a:pt x="2576" y="5170"/>
                    <a:pt x="2600" y="5360"/>
                    <a:pt x="2600" y="5545"/>
                  </a:cubicBezTo>
                  <a:cubicBezTo>
                    <a:pt x="2600" y="5754"/>
                    <a:pt x="2630" y="5962"/>
                    <a:pt x="2636" y="6177"/>
                  </a:cubicBezTo>
                  <a:cubicBezTo>
                    <a:pt x="2654" y="6523"/>
                    <a:pt x="2678" y="6869"/>
                    <a:pt x="2695" y="7214"/>
                  </a:cubicBezTo>
                  <a:cubicBezTo>
                    <a:pt x="2731" y="7662"/>
                    <a:pt x="2684" y="8109"/>
                    <a:pt x="2689" y="8556"/>
                  </a:cubicBezTo>
                  <a:cubicBezTo>
                    <a:pt x="2695" y="8884"/>
                    <a:pt x="2666" y="9212"/>
                    <a:pt x="2654" y="9546"/>
                  </a:cubicBezTo>
                  <a:cubicBezTo>
                    <a:pt x="2636" y="9814"/>
                    <a:pt x="2630" y="10082"/>
                    <a:pt x="2582" y="10350"/>
                  </a:cubicBezTo>
                  <a:cubicBezTo>
                    <a:pt x="2517" y="10744"/>
                    <a:pt x="2475" y="11143"/>
                    <a:pt x="2397" y="11537"/>
                  </a:cubicBezTo>
                  <a:cubicBezTo>
                    <a:pt x="2338" y="11865"/>
                    <a:pt x="2326" y="12199"/>
                    <a:pt x="2266" y="12538"/>
                  </a:cubicBezTo>
                  <a:cubicBezTo>
                    <a:pt x="2230" y="12747"/>
                    <a:pt x="2213" y="12968"/>
                    <a:pt x="2272" y="13176"/>
                  </a:cubicBezTo>
                  <a:cubicBezTo>
                    <a:pt x="2284" y="13218"/>
                    <a:pt x="2302" y="13266"/>
                    <a:pt x="2332" y="13308"/>
                  </a:cubicBezTo>
                  <a:cubicBezTo>
                    <a:pt x="2576" y="13719"/>
                    <a:pt x="2570" y="14154"/>
                    <a:pt x="2451" y="14601"/>
                  </a:cubicBezTo>
                  <a:cubicBezTo>
                    <a:pt x="2415" y="14727"/>
                    <a:pt x="2326" y="14822"/>
                    <a:pt x="2219" y="14905"/>
                  </a:cubicBezTo>
                  <a:cubicBezTo>
                    <a:pt x="2159" y="14959"/>
                    <a:pt x="2075" y="14941"/>
                    <a:pt x="2040" y="14876"/>
                  </a:cubicBezTo>
                  <a:cubicBezTo>
                    <a:pt x="1950" y="14721"/>
                    <a:pt x="1795" y="14619"/>
                    <a:pt x="1676" y="14488"/>
                  </a:cubicBezTo>
                  <a:cubicBezTo>
                    <a:pt x="1646" y="14452"/>
                    <a:pt x="1610" y="14464"/>
                    <a:pt x="1569" y="14482"/>
                  </a:cubicBezTo>
                  <a:cubicBezTo>
                    <a:pt x="1420" y="14542"/>
                    <a:pt x="1265" y="14560"/>
                    <a:pt x="1110" y="14512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61"/>
                    <a:pt x="674" y="14691"/>
                    <a:pt x="507" y="14631"/>
                  </a:cubicBezTo>
                  <a:cubicBezTo>
                    <a:pt x="466" y="14613"/>
                    <a:pt x="430" y="14601"/>
                    <a:pt x="406" y="14577"/>
                  </a:cubicBezTo>
                  <a:cubicBezTo>
                    <a:pt x="251" y="14428"/>
                    <a:pt x="102" y="14273"/>
                    <a:pt x="72" y="14041"/>
                  </a:cubicBezTo>
                  <a:cubicBezTo>
                    <a:pt x="42" y="13832"/>
                    <a:pt x="1" y="13624"/>
                    <a:pt x="30" y="13415"/>
                  </a:cubicBezTo>
                  <a:cubicBezTo>
                    <a:pt x="66" y="13218"/>
                    <a:pt x="132" y="13021"/>
                    <a:pt x="311" y="12920"/>
                  </a:cubicBezTo>
                  <a:cubicBezTo>
                    <a:pt x="728" y="12694"/>
                    <a:pt x="883" y="12294"/>
                    <a:pt x="1014" y="11871"/>
                  </a:cubicBezTo>
                  <a:cubicBezTo>
                    <a:pt x="1139" y="11441"/>
                    <a:pt x="1223" y="11000"/>
                    <a:pt x="1312" y="10559"/>
                  </a:cubicBezTo>
                  <a:cubicBezTo>
                    <a:pt x="1449" y="9838"/>
                    <a:pt x="1587" y="9116"/>
                    <a:pt x="1581" y="8377"/>
                  </a:cubicBezTo>
                  <a:cubicBezTo>
                    <a:pt x="1581" y="8246"/>
                    <a:pt x="1587" y="8109"/>
                    <a:pt x="1610" y="7978"/>
                  </a:cubicBezTo>
                  <a:cubicBezTo>
                    <a:pt x="1652" y="7721"/>
                    <a:pt x="1628" y="7471"/>
                    <a:pt x="1640" y="7214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3" y="6392"/>
                    <a:pt x="1628" y="6177"/>
                    <a:pt x="1646" y="5962"/>
                  </a:cubicBezTo>
                  <a:cubicBezTo>
                    <a:pt x="1676" y="5408"/>
                    <a:pt x="1640" y="4865"/>
                    <a:pt x="1509" y="4329"/>
                  </a:cubicBezTo>
                  <a:cubicBezTo>
                    <a:pt x="1473" y="4186"/>
                    <a:pt x="1449" y="4049"/>
                    <a:pt x="1437" y="3900"/>
                  </a:cubicBezTo>
                  <a:cubicBezTo>
                    <a:pt x="1408" y="3578"/>
                    <a:pt x="1271" y="3280"/>
                    <a:pt x="1175" y="2982"/>
                  </a:cubicBezTo>
                  <a:cubicBezTo>
                    <a:pt x="1163" y="2946"/>
                    <a:pt x="1074" y="2713"/>
                    <a:pt x="1062" y="2648"/>
                  </a:cubicBezTo>
                  <a:cubicBezTo>
                    <a:pt x="1050" y="2534"/>
                    <a:pt x="1050" y="2415"/>
                    <a:pt x="931" y="2350"/>
                  </a:cubicBezTo>
                  <a:cubicBezTo>
                    <a:pt x="907" y="2332"/>
                    <a:pt x="907" y="2320"/>
                    <a:pt x="901" y="2296"/>
                  </a:cubicBezTo>
                  <a:cubicBezTo>
                    <a:pt x="806" y="1920"/>
                    <a:pt x="764" y="1551"/>
                    <a:pt x="907" y="1175"/>
                  </a:cubicBezTo>
                  <a:cubicBezTo>
                    <a:pt x="961" y="1044"/>
                    <a:pt x="1032" y="925"/>
                    <a:pt x="1175" y="871"/>
                  </a:cubicBezTo>
                  <a:cubicBezTo>
                    <a:pt x="1235" y="853"/>
                    <a:pt x="1235" y="805"/>
                    <a:pt x="1235" y="752"/>
                  </a:cubicBezTo>
                  <a:cubicBezTo>
                    <a:pt x="1253" y="543"/>
                    <a:pt x="1330" y="364"/>
                    <a:pt x="1479" y="227"/>
                  </a:cubicBezTo>
                  <a:cubicBezTo>
                    <a:pt x="1676" y="36"/>
                    <a:pt x="1914" y="1"/>
                    <a:pt x="2177" y="120"/>
                  </a:cubicBezTo>
                  <a:cubicBezTo>
                    <a:pt x="2564" y="299"/>
                    <a:pt x="2731" y="644"/>
                    <a:pt x="2755" y="1050"/>
                  </a:cubicBezTo>
                  <a:cubicBezTo>
                    <a:pt x="2767" y="1098"/>
                    <a:pt x="2767" y="1139"/>
                    <a:pt x="2767" y="1175"/>
                  </a:cubicBezTo>
                  <a:close/>
                  <a:moveTo>
                    <a:pt x="1169" y="2385"/>
                  </a:moveTo>
                  <a:cubicBezTo>
                    <a:pt x="1235" y="2511"/>
                    <a:pt x="1318" y="2624"/>
                    <a:pt x="1366" y="2761"/>
                  </a:cubicBezTo>
                  <a:cubicBezTo>
                    <a:pt x="1378" y="2815"/>
                    <a:pt x="1426" y="2832"/>
                    <a:pt x="1467" y="2779"/>
                  </a:cubicBezTo>
                  <a:cubicBezTo>
                    <a:pt x="1521" y="2719"/>
                    <a:pt x="1604" y="2713"/>
                    <a:pt x="1670" y="2683"/>
                  </a:cubicBezTo>
                  <a:cubicBezTo>
                    <a:pt x="1694" y="2677"/>
                    <a:pt x="1712" y="2666"/>
                    <a:pt x="1730" y="2689"/>
                  </a:cubicBezTo>
                  <a:cubicBezTo>
                    <a:pt x="1753" y="2713"/>
                    <a:pt x="1736" y="2743"/>
                    <a:pt x="1730" y="2767"/>
                  </a:cubicBezTo>
                  <a:cubicBezTo>
                    <a:pt x="1712" y="2803"/>
                    <a:pt x="1670" y="2809"/>
                    <a:pt x="1640" y="2827"/>
                  </a:cubicBezTo>
                  <a:cubicBezTo>
                    <a:pt x="1581" y="2862"/>
                    <a:pt x="1485" y="2838"/>
                    <a:pt x="1443" y="2892"/>
                  </a:cubicBezTo>
                  <a:cubicBezTo>
                    <a:pt x="1402" y="2964"/>
                    <a:pt x="1491" y="3023"/>
                    <a:pt x="1503" y="3101"/>
                  </a:cubicBezTo>
                  <a:cubicBezTo>
                    <a:pt x="1545" y="3292"/>
                    <a:pt x="1587" y="3488"/>
                    <a:pt x="1622" y="3679"/>
                  </a:cubicBezTo>
                  <a:cubicBezTo>
                    <a:pt x="1640" y="3763"/>
                    <a:pt x="1646" y="3840"/>
                    <a:pt x="1640" y="3918"/>
                  </a:cubicBezTo>
                  <a:cubicBezTo>
                    <a:pt x="1634" y="3989"/>
                    <a:pt x="1640" y="4061"/>
                    <a:pt x="1664" y="4126"/>
                  </a:cubicBezTo>
                  <a:cubicBezTo>
                    <a:pt x="1724" y="4418"/>
                    <a:pt x="1771" y="4710"/>
                    <a:pt x="1795" y="5003"/>
                  </a:cubicBezTo>
                  <a:cubicBezTo>
                    <a:pt x="1819" y="5319"/>
                    <a:pt x="1819" y="5641"/>
                    <a:pt x="1855" y="5968"/>
                  </a:cubicBezTo>
                  <a:cubicBezTo>
                    <a:pt x="1879" y="6171"/>
                    <a:pt x="1908" y="6374"/>
                    <a:pt x="1908" y="6583"/>
                  </a:cubicBezTo>
                  <a:cubicBezTo>
                    <a:pt x="1914" y="7101"/>
                    <a:pt x="1932" y="7620"/>
                    <a:pt x="1861" y="8133"/>
                  </a:cubicBezTo>
                  <a:cubicBezTo>
                    <a:pt x="1825" y="8383"/>
                    <a:pt x="1789" y="8627"/>
                    <a:pt x="1801" y="8890"/>
                  </a:cubicBezTo>
                  <a:lnTo>
                    <a:pt x="1801" y="9152"/>
                  </a:lnTo>
                  <a:cubicBezTo>
                    <a:pt x="1801" y="9361"/>
                    <a:pt x="1742" y="9558"/>
                    <a:pt x="1724" y="9766"/>
                  </a:cubicBezTo>
                  <a:cubicBezTo>
                    <a:pt x="1706" y="9951"/>
                    <a:pt x="1682" y="10142"/>
                    <a:pt x="1640" y="10321"/>
                  </a:cubicBezTo>
                  <a:cubicBezTo>
                    <a:pt x="1551" y="10708"/>
                    <a:pt x="1491" y="11108"/>
                    <a:pt x="1408" y="11501"/>
                  </a:cubicBezTo>
                  <a:cubicBezTo>
                    <a:pt x="1366" y="11722"/>
                    <a:pt x="1318" y="11948"/>
                    <a:pt x="1229" y="12157"/>
                  </a:cubicBezTo>
                  <a:cubicBezTo>
                    <a:pt x="1193" y="12246"/>
                    <a:pt x="1163" y="12342"/>
                    <a:pt x="1133" y="12431"/>
                  </a:cubicBezTo>
                  <a:cubicBezTo>
                    <a:pt x="1080" y="12574"/>
                    <a:pt x="1044" y="12729"/>
                    <a:pt x="925" y="12825"/>
                  </a:cubicBezTo>
                  <a:cubicBezTo>
                    <a:pt x="800" y="12932"/>
                    <a:pt x="668" y="13045"/>
                    <a:pt x="501" y="13087"/>
                  </a:cubicBezTo>
                  <a:cubicBezTo>
                    <a:pt x="382" y="13123"/>
                    <a:pt x="299" y="13212"/>
                    <a:pt x="299" y="13349"/>
                  </a:cubicBezTo>
                  <a:cubicBezTo>
                    <a:pt x="299" y="13647"/>
                    <a:pt x="341" y="13928"/>
                    <a:pt x="490" y="14202"/>
                  </a:cubicBezTo>
                  <a:cubicBezTo>
                    <a:pt x="651" y="14488"/>
                    <a:pt x="752" y="14399"/>
                    <a:pt x="949" y="14291"/>
                  </a:cubicBezTo>
                  <a:cubicBezTo>
                    <a:pt x="955" y="14285"/>
                    <a:pt x="967" y="14279"/>
                    <a:pt x="967" y="14273"/>
                  </a:cubicBezTo>
                  <a:cubicBezTo>
                    <a:pt x="1026" y="14190"/>
                    <a:pt x="1086" y="14178"/>
                    <a:pt x="1169" y="14256"/>
                  </a:cubicBezTo>
                  <a:cubicBezTo>
                    <a:pt x="1193" y="14279"/>
                    <a:pt x="1247" y="14279"/>
                    <a:pt x="1277" y="14279"/>
                  </a:cubicBezTo>
                  <a:cubicBezTo>
                    <a:pt x="1414" y="14303"/>
                    <a:pt x="1545" y="14256"/>
                    <a:pt x="1670" y="14202"/>
                  </a:cubicBezTo>
                  <a:cubicBezTo>
                    <a:pt x="1801" y="14154"/>
                    <a:pt x="1891" y="14053"/>
                    <a:pt x="1950" y="13928"/>
                  </a:cubicBezTo>
                  <a:cubicBezTo>
                    <a:pt x="2040" y="13737"/>
                    <a:pt x="2040" y="13528"/>
                    <a:pt x="2022" y="13325"/>
                  </a:cubicBezTo>
                  <a:cubicBezTo>
                    <a:pt x="1992" y="13045"/>
                    <a:pt x="1980" y="12753"/>
                    <a:pt x="2028" y="12467"/>
                  </a:cubicBezTo>
                  <a:cubicBezTo>
                    <a:pt x="2069" y="12163"/>
                    <a:pt x="2093" y="11859"/>
                    <a:pt x="2153" y="11555"/>
                  </a:cubicBezTo>
                  <a:cubicBezTo>
                    <a:pt x="2272" y="10994"/>
                    <a:pt x="2356" y="10434"/>
                    <a:pt x="2379" y="9868"/>
                  </a:cubicBezTo>
                  <a:cubicBezTo>
                    <a:pt x="2397" y="9212"/>
                    <a:pt x="2445" y="8556"/>
                    <a:pt x="2445" y="7900"/>
                  </a:cubicBezTo>
                  <a:cubicBezTo>
                    <a:pt x="2445" y="7387"/>
                    <a:pt x="2469" y="6875"/>
                    <a:pt x="2409" y="6356"/>
                  </a:cubicBezTo>
                  <a:cubicBezTo>
                    <a:pt x="2368" y="6046"/>
                    <a:pt x="2385" y="5730"/>
                    <a:pt x="2338" y="5420"/>
                  </a:cubicBezTo>
                  <a:cubicBezTo>
                    <a:pt x="2308" y="5193"/>
                    <a:pt x="2296" y="4967"/>
                    <a:pt x="2278" y="4740"/>
                  </a:cubicBezTo>
                  <a:cubicBezTo>
                    <a:pt x="2242" y="4222"/>
                    <a:pt x="2189" y="3697"/>
                    <a:pt x="2141" y="3178"/>
                  </a:cubicBezTo>
                  <a:cubicBezTo>
                    <a:pt x="2099" y="2821"/>
                    <a:pt x="2129" y="2475"/>
                    <a:pt x="2219" y="2135"/>
                  </a:cubicBezTo>
                  <a:cubicBezTo>
                    <a:pt x="2278" y="1914"/>
                    <a:pt x="2379" y="1718"/>
                    <a:pt x="2427" y="1497"/>
                  </a:cubicBezTo>
                  <a:cubicBezTo>
                    <a:pt x="2505" y="1211"/>
                    <a:pt x="2558" y="913"/>
                    <a:pt x="2433" y="603"/>
                  </a:cubicBezTo>
                  <a:cubicBezTo>
                    <a:pt x="2344" y="376"/>
                    <a:pt x="2207" y="215"/>
                    <a:pt x="1956" y="167"/>
                  </a:cubicBezTo>
                  <a:cubicBezTo>
                    <a:pt x="1801" y="132"/>
                    <a:pt x="1503" y="245"/>
                    <a:pt x="1449" y="388"/>
                  </a:cubicBezTo>
                  <a:cubicBezTo>
                    <a:pt x="1354" y="633"/>
                    <a:pt x="1354" y="859"/>
                    <a:pt x="1640" y="1014"/>
                  </a:cubicBezTo>
                  <a:cubicBezTo>
                    <a:pt x="1700" y="1044"/>
                    <a:pt x="1771" y="1062"/>
                    <a:pt x="1807" y="1121"/>
                  </a:cubicBezTo>
                  <a:cubicBezTo>
                    <a:pt x="1628" y="1229"/>
                    <a:pt x="1628" y="1229"/>
                    <a:pt x="1497" y="1121"/>
                  </a:cubicBezTo>
                  <a:cubicBezTo>
                    <a:pt x="1473" y="1104"/>
                    <a:pt x="1449" y="1092"/>
                    <a:pt x="1432" y="1068"/>
                  </a:cubicBezTo>
                  <a:cubicBezTo>
                    <a:pt x="1294" y="954"/>
                    <a:pt x="1265" y="954"/>
                    <a:pt x="1163" y="1104"/>
                  </a:cubicBezTo>
                  <a:cubicBezTo>
                    <a:pt x="1145" y="1127"/>
                    <a:pt x="1139" y="1157"/>
                    <a:pt x="1122" y="1181"/>
                  </a:cubicBezTo>
                  <a:cubicBezTo>
                    <a:pt x="1032" y="1330"/>
                    <a:pt x="1014" y="1491"/>
                    <a:pt x="972" y="1658"/>
                  </a:cubicBezTo>
                  <a:cubicBezTo>
                    <a:pt x="931" y="1837"/>
                    <a:pt x="972" y="2004"/>
                    <a:pt x="1032" y="2177"/>
                  </a:cubicBezTo>
                  <a:cubicBezTo>
                    <a:pt x="1044" y="2201"/>
                    <a:pt x="1050" y="2224"/>
                    <a:pt x="1074" y="2224"/>
                  </a:cubicBezTo>
                  <a:cubicBezTo>
                    <a:pt x="1205" y="2212"/>
                    <a:pt x="1312" y="2314"/>
                    <a:pt x="1437" y="2326"/>
                  </a:cubicBezTo>
                  <a:cubicBezTo>
                    <a:pt x="1533" y="2344"/>
                    <a:pt x="1610" y="2314"/>
                    <a:pt x="1658" y="2230"/>
                  </a:cubicBezTo>
                  <a:cubicBezTo>
                    <a:pt x="1706" y="2153"/>
                    <a:pt x="1748" y="2081"/>
                    <a:pt x="1736" y="1986"/>
                  </a:cubicBezTo>
                  <a:cubicBezTo>
                    <a:pt x="1718" y="1902"/>
                    <a:pt x="1771" y="1902"/>
                    <a:pt x="1825" y="1902"/>
                  </a:cubicBezTo>
                  <a:cubicBezTo>
                    <a:pt x="1897" y="1908"/>
                    <a:pt x="1897" y="1974"/>
                    <a:pt x="1891" y="2028"/>
                  </a:cubicBezTo>
                  <a:cubicBezTo>
                    <a:pt x="1831" y="2302"/>
                    <a:pt x="1622" y="2499"/>
                    <a:pt x="1312" y="2403"/>
                  </a:cubicBezTo>
                  <a:cubicBezTo>
                    <a:pt x="1265" y="2391"/>
                    <a:pt x="1229" y="2356"/>
                    <a:pt x="1169" y="2385"/>
                  </a:cubicBezTo>
                  <a:close/>
                  <a:moveTo>
                    <a:pt x="2177" y="13588"/>
                  </a:moveTo>
                  <a:cubicBezTo>
                    <a:pt x="2201" y="13880"/>
                    <a:pt x="2117" y="14101"/>
                    <a:pt x="1885" y="14256"/>
                  </a:cubicBezTo>
                  <a:cubicBezTo>
                    <a:pt x="1873" y="14261"/>
                    <a:pt x="1855" y="14285"/>
                    <a:pt x="1861" y="14291"/>
                  </a:cubicBezTo>
                  <a:cubicBezTo>
                    <a:pt x="1920" y="14399"/>
                    <a:pt x="1908" y="14542"/>
                    <a:pt x="2028" y="14613"/>
                  </a:cubicBezTo>
                  <a:cubicBezTo>
                    <a:pt x="2111" y="14667"/>
                    <a:pt x="2183" y="14643"/>
                    <a:pt x="2219" y="14548"/>
                  </a:cubicBezTo>
                  <a:cubicBezTo>
                    <a:pt x="2308" y="14291"/>
                    <a:pt x="2350" y="14035"/>
                    <a:pt x="2308" y="13767"/>
                  </a:cubicBezTo>
                  <a:cubicBezTo>
                    <a:pt x="2296" y="13695"/>
                    <a:pt x="2272" y="13630"/>
                    <a:pt x="2177" y="13588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35"/>
            <p:cNvSpPr/>
            <p:nvPr/>
          </p:nvSpPr>
          <p:spPr>
            <a:xfrm>
              <a:off x="7316605" y="2406383"/>
              <a:ext cx="178659" cy="1134023"/>
            </a:xfrm>
            <a:custGeom>
              <a:rect b="b" l="l" r="r" t="t"/>
              <a:pathLst>
                <a:path extrusionOk="0" h="14352" w="2261">
                  <a:moveTo>
                    <a:pt x="871" y="2242"/>
                  </a:moveTo>
                  <a:cubicBezTo>
                    <a:pt x="931" y="2213"/>
                    <a:pt x="967" y="2248"/>
                    <a:pt x="1014" y="2266"/>
                  </a:cubicBezTo>
                  <a:cubicBezTo>
                    <a:pt x="1324" y="2368"/>
                    <a:pt x="1533" y="2171"/>
                    <a:pt x="1593" y="1891"/>
                  </a:cubicBezTo>
                  <a:cubicBezTo>
                    <a:pt x="1605" y="1837"/>
                    <a:pt x="1605" y="1771"/>
                    <a:pt x="1527" y="1765"/>
                  </a:cubicBezTo>
                  <a:cubicBezTo>
                    <a:pt x="1485" y="1759"/>
                    <a:pt x="1432" y="1765"/>
                    <a:pt x="1438" y="1849"/>
                  </a:cubicBezTo>
                  <a:cubicBezTo>
                    <a:pt x="1455" y="1938"/>
                    <a:pt x="1408" y="2016"/>
                    <a:pt x="1366" y="2093"/>
                  </a:cubicBezTo>
                  <a:cubicBezTo>
                    <a:pt x="1312" y="2177"/>
                    <a:pt x="1235" y="2207"/>
                    <a:pt x="1139" y="2189"/>
                  </a:cubicBezTo>
                  <a:cubicBezTo>
                    <a:pt x="1014" y="2177"/>
                    <a:pt x="907" y="2075"/>
                    <a:pt x="776" y="2087"/>
                  </a:cubicBezTo>
                  <a:cubicBezTo>
                    <a:pt x="752" y="2087"/>
                    <a:pt x="746" y="2063"/>
                    <a:pt x="740" y="2040"/>
                  </a:cubicBezTo>
                  <a:cubicBezTo>
                    <a:pt x="680" y="1867"/>
                    <a:pt x="633" y="1700"/>
                    <a:pt x="680" y="1521"/>
                  </a:cubicBezTo>
                  <a:cubicBezTo>
                    <a:pt x="716" y="1354"/>
                    <a:pt x="740" y="1193"/>
                    <a:pt x="829" y="1044"/>
                  </a:cubicBezTo>
                  <a:cubicBezTo>
                    <a:pt x="841" y="1020"/>
                    <a:pt x="847" y="990"/>
                    <a:pt x="865" y="966"/>
                  </a:cubicBezTo>
                  <a:cubicBezTo>
                    <a:pt x="961" y="823"/>
                    <a:pt x="996" y="817"/>
                    <a:pt x="1134" y="931"/>
                  </a:cubicBezTo>
                  <a:cubicBezTo>
                    <a:pt x="1151" y="943"/>
                    <a:pt x="1175" y="966"/>
                    <a:pt x="1199" y="984"/>
                  </a:cubicBezTo>
                  <a:cubicBezTo>
                    <a:pt x="1336" y="1092"/>
                    <a:pt x="1336" y="1092"/>
                    <a:pt x="1515" y="984"/>
                  </a:cubicBezTo>
                  <a:cubicBezTo>
                    <a:pt x="1467" y="925"/>
                    <a:pt x="1396" y="907"/>
                    <a:pt x="1342" y="877"/>
                  </a:cubicBezTo>
                  <a:cubicBezTo>
                    <a:pt x="1056" y="728"/>
                    <a:pt x="1056" y="495"/>
                    <a:pt x="1157" y="251"/>
                  </a:cubicBezTo>
                  <a:cubicBezTo>
                    <a:pt x="1205" y="108"/>
                    <a:pt x="1503" y="1"/>
                    <a:pt x="1664" y="30"/>
                  </a:cubicBezTo>
                  <a:cubicBezTo>
                    <a:pt x="1909" y="78"/>
                    <a:pt x="2052" y="239"/>
                    <a:pt x="2141" y="466"/>
                  </a:cubicBezTo>
                  <a:cubicBezTo>
                    <a:pt x="2260" y="764"/>
                    <a:pt x="2207" y="1062"/>
                    <a:pt x="2129" y="1360"/>
                  </a:cubicBezTo>
                  <a:cubicBezTo>
                    <a:pt x="2081" y="1581"/>
                    <a:pt x="1980" y="1777"/>
                    <a:pt x="1921" y="1998"/>
                  </a:cubicBezTo>
                  <a:cubicBezTo>
                    <a:pt x="1831" y="2338"/>
                    <a:pt x="1801" y="2689"/>
                    <a:pt x="1843" y="3041"/>
                  </a:cubicBezTo>
                  <a:cubicBezTo>
                    <a:pt x="1891" y="3560"/>
                    <a:pt x="1944" y="4085"/>
                    <a:pt x="1980" y="4603"/>
                  </a:cubicBezTo>
                  <a:cubicBezTo>
                    <a:pt x="1998" y="4830"/>
                    <a:pt x="2010" y="5056"/>
                    <a:pt x="2040" y="5283"/>
                  </a:cubicBezTo>
                  <a:cubicBezTo>
                    <a:pt x="2081" y="5593"/>
                    <a:pt x="2070" y="5909"/>
                    <a:pt x="2111" y="6219"/>
                  </a:cubicBezTo>
                  <a:cubicBezTo>
                    <a:pt x="2171" y="6738"/>
                    <a:pt x="2153" y="7250"/>
                    <a:pt x="2147" y="7763"/>
                  </a:cubicBezTo>
                  <a:cubicBezTo>
                    <a:pt x="2141" y="8419"/>
                    <a:pt x="2099" y="9075"/>
                    <a:pt x="2081" y="9731"/>
                  </a:cubicBezTo>
                  <a:cubicBezTo>
                    <a:pt x="2058" y="10297"/>
                    <a:pt x="1974" y="10863"/>
                    <a:pt x="1855" y="11418"/>
                  </a:cubicBezTo>
                  <a:cubicBezTo>
                    <a:pt x="1789" y="11722"/>
                    <a:pt x="1771" y="12026"/>
                    <a:pt x="1730" y="12330"/>
                  </a:cubicBezTo>
                  <a:cubicBezTo>
                    <a:pt x="1682" y="12616"/>
                    <a:pt x="1694" y="12908"/>
                    <a:pt x="1724" y="13188"/>
                  </a:cubicBezTo>
                  <a:cubicBezTo>
                    <a:pt x="1742" y="13397"/>
                    <a:pt x="1742" y="13600"/>
                    <a:pt x="1652" y="13791"/>
                  </a:cubicBezTo>
                  <a:cubicBezTo>
                    <a:pt x="1593" y="13922"/>
                    <a:pt x="1503" y="14017"/>
                    <a:pt x="1372" y="14071"/>
                  </a:cubicBezTo>
                  <a:cubicBezTo>
                    <a:pt x="1247" y="14118"/>
                    <a:pt x="1116" y="14166"/>
                    <a:pt x="979" y="14142"/>
                  </a:cubicBezTo>
                  <a:cubicBezTo>
                    <a:pt x="937" y="14136"/>
                    <a:pt x="889" y="14142"/>
                    <a:pt x="871" y="14118"/>
                  </a:cubicBezTo>
                  <a:cubicBezTo>
                    <a:pt x="800" y="14041"/>
                    <a:pt x="740" y="14053"/>
                    <a:pt x="669" y="14136"/>
                  </a:cubicBezTo>
                  <a:lnTo>
                    <a:pt x="651" y="14160"/>
                  </a:lnTo>
                  <a:cubicBezTo>
                    <a:pt x="460" y="14262"/>
                    <a:pt x="353" y="14351"/>
                    <a:pt x="192" y="14071"/>
                  </a:cubicBezTo>
                  <a:cubicBezTo>
                    <a:pt x="43" y="13791"/>
                    <a:pt x="1" y="13510"/>
                    <a:pt x="1" y="13212"/>
                  </a:cubicBezTo>
                  <a:cubicBezTo>
                    <a:pt x="1" y="13069"/>
                    <a:pt x="84" y="12980"/>
                    <a:pt x="203" y="12950"/>
                  </a:cubicBezTo>
                  <a:cubicBezTo>
                    <a:pt x="370" y="12896"/>
                    <a:pt x="502" y="12795"/>
                    <a:pt x="627" y="12688"/>
                  </a:cubicBezTo>
                  <a:cubicBezTo>
                    <a:pt x="746" y="12592"/>
                    <a:pt x="788" y="12437"/>
                    <a:pt x="835" y="12294"/>
                  </a:cubicBezTo>
                  <a:cubicBezTo>
                    <a:pt x="865" y="12205"/>
                    <a:pt x="895" y="12109"/>
                    <a:pt x="931" y="12020"/>
                  </a:cubicBezTo>
                  <a:cubicBezTo>
                    <a:pt x="1020" y="11811"/>
                    <a:pt x="1068" y="11585"/>
                    <a:pt x="1110" y="11364"/>
                  </a:cubicBezTo>
                  <a:cubicBezTo>
                    <a:pt x="1187" y="10971"/>
                    <a:pt x="1247" y="10571"/>
                    <a:pt x="1342" y="10184"/>
                  </a:cubicBezTo>
                  <a:cubicBezTo>
                    <a:pt x="1384" y="9999"/>
                    <a:pt x="1408" y="9814"/>
                    <a:pt x="1426" y="9629"/>
                  </a:cubicBezTo>
                  <a:cubicBezTo>
                    <a:pt x="1438" y="9426"/>
                    <a:pt x="1503" y="9224"/>
                    <a:pt x="1503" y="9015"/>
                  </a:cubicBezTo>
                  <a:lnTo>
                    <a:pt x="1503" y="8753"/>
                  </a:lnTo>
                  <a:cubicBezTo>
                    <a:pt x="1497" y="8502"/>
                    <a:pt x="1527" y="8246"/>
                    <a:pt x="1563" y="7996"/>
                  </a:cubicBezTo>
                  <a:cubicBezTo>
                    <a:pt x="1640" y="7483"/>
                    <a:pt x="1622" y="6958"/>
                    <a:pt x="1610" y="6445"/>
                  </a:cubicBezTo>
                  <a:cubicBezTo>
                    <a:pt x="1610" y="6237"/>
                    <a:pt x="1581" y="6034"/>
                    <a:pt x="1557" y="5831"/>
                  </a:cubicBezTo>
                  <a:cubicBezTo>
                    <a:pt x="1521" y="5515"/>
                    <a:pt x="1527" y="5193"/>
                    <a:pt x="1497" y="4866"/>
                  </a:cubicBezTo>
                  <a:cubicBezTo>
                    <a:pt x="1473" y="4567"/>
                    <a:pt x="1432" y="4275"/>
                    <a:pt x="1366" y="3995"/>
                  </a:cubicBezTo>
                  <a:cubicBezTo>
                    <a:pt x="1348" y="3924"/>
                    <a:pt x="1336" y="3852"/>
                    <a:pt x="1342" y="3786"/>
                  </a:cubicBezTo>
                  <a:cubicBezTo>
                    <a:pt x="1348" y="3703"/>
                    <a:pt x="1342" y="3620"/>
                    <a:pt x="1324" y="3548"/>
                  </a:cubicBezTo>
                  <a:cubicBezTo>
                    <a:pt x="1289" y="3351"/>
                    <a:pt x="1247" y="3160"/>
                    <a:pt x="1205" y="2964"/>
                  </a:cubicBezTo>
                  <a:cubicBezTo>
                    <a:pt x="1193" y="2892"/>
                    <a:pt x="1104" y="2833"/>
                    <a:pt x="1145" y="2755"/>
                  </a:cubicBezTo>
                  <a:cubicBezTo>
                    <a:pt x="1187" y="2695"/>
                    <a:pt x="1283" y="2719"/>
                    <a:pt x="1342" y="2689"/>
                  </a:cubicBezTo>
                  <a:cubicBezTo>
                    <a:pt x="1372" y="2672"/>
                    <a:pt x="1414" y="2666"/>
                    <a:pt x="1432" y="2630"/>
                  </a:cubicBezTo>
                  <a:cubicBezTo>
                    <a:pt x="1438" y="2606"/>
                    <a:pt x="1461" y="2576"/>
                    <a:pt x="1432" y="2552"/>
                  </a:cubicBezTo>
                  <a:cubicBezTo>
                    <a:pt x="1414" y="2534"/>
                    <a:pt x="1396" y="2540"/>
                    <a:pt x="1372" y="2546"/>
                  </a:cubicBezTo>
                  <a:cubicBezTo>
                    <a:pt x="1306" y="2576"/>
                    <a:pt x="1223" y="2582"/>
                    <a:pt x="1169" y="2642"/>
                  </a:cubicBezTo>
                  <a:cubicBezTo>
                    <a:pt x="1128" y="2695"/>
                    <a:pt x="1080" y="2684"/>
                    <a:pt x="1068" y="2624"/>
                  </a:cubicBezTo>
                  <a:cubicBezTo>
                    <a:pt x="1026" y="2475"/>
                    <a:pt x="937" y="2362"/>
                    <a:pt x="871" y="22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35"/>
            <p:cNvSpPr/>
            <p:nvPr/>
          </p:nvSpPr>
          <p:spPr>
            <a:xfrm>
              <a:off x="7440029" y="3468699"/>
              <a:ext cx="38719" cy="85810"/>
            </a:xfrm>
            <a:custGeom>
              <a:rect b="b" l="l" r="r" t="t"/>
              <a:pathLst>
                <a:path extrusionOk="0" h="1086" w="490">
                  <a:moveTo>
                    <a:pt x="317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90" y="454"/>
                    <a:pt x="448" y="716"/>
                    <a:pt x="359" y="967"/>
                  </a:cubicBezTo>
                  <a:cubicBezTo>
                    <a:pt x="329" y="1062"/>
                    <a:pt x="251" y="1086"/>
                    <a:pt x="168" y="1038"/>
                  </a:cubicBezTo>
                  <a:cubicBezTo>
                    <a:pt x="48" y="961"/>
                    <a:pt x="60" y="818"/>
                    <a:pt x="1" y="716"/>
                  </a:cubicBezTo>
                  <a:cubicBezTo>
                    <a:pt x="1" y="710"/>
                    <a:pt x="19" y="686"/>
                    <a:pt x="25" y="680"/>
                  </a:cubicBezTo>
                  <a:cubicBezTo>
                    <a:pt x="257" y="514"/>
                    <a:pt x="341" y="281"/>
                    <a:pt x="317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35"/>
            <p:cNvSpPr/>
            <p:nvPr/>
          </p:nvSpPr>
          <p:spPr>
            <a:xfrm>
              <a:off x="7167263" y="3529938"/>
              <a:ext cx="513614" cy="1039284"/>
            </a:xfrm>
            <a:custGeom>
              <a:rect b="b" l="l" r="r" t="t"/>
              <a:pathLst>
                <a:path extrusionOk="0" h="13153" w="6500">
                  <a:moveTo>
                    <a:pt x="651" y="11382"/>
                  </a:moveTo>
                  <a:cubicBezTo>
                    <a:pt x="621" y="11323"/>
                    <a:pt x="585" y="11263"/>
                    <a:pt x="561" y="11191"/>
                  </a:cubicBezTo>
                  <a:cubicBezTo>
                    <a:pt x="520" y="11054"/>
                    <a:pt x="496" y="10905"/>
                    <a:pt x="561" y="10762"/>
                  </a:cubicBezTo>
                  <a:cubicBezTo>
                    <a:pt x="603" y="10685"/>
                    <a:pt x="591" y="10607"/>
                    <a:pt x="573" y="10530"/>
                  </a:cubicBezTo>
                  <a:cubicBezTo>
                    <a:pt x="514" y="10339"/>
                    <a:pt x="525" y="10148"/>
                    <a:pt x="561" y="9957"/>
                  </a:cubicBezTo>
                  <a:cubicBezTo>
                    <a:pt x="609" y="9725"/>
                    <a:pt x="633" y="9492"/>
                    <a:pt x="663" y="9266"/>
                  </a:cubicBezTo>
                  <a:cubicBezTo>
                    <a:pt x="698" y="8997"/>
                    <a:pt x="728" y="8717"/>
                    <a:pt x="734" y="8443"/>
                  </a:cubicBezTo>
                  <a:cubicBezTo>
                    <a:pt x="740" y="8026"/>
                    <a:pt x="788" y="7614"/>
                    <a:pt x="818" y="7197"/>
                  </a:cubicBezTo>
                  <a:cubicBezTo>
                    <a:pt x="841" y="6833"/>
                    <a:pt x="871" y="6464"/>
                    <a:pt x="913" y="6094"/>
                  </a:cubicBezTo>
                  <a:cubicBezTo>
                    <a:pt x="949" y="5766"/>
                    <a:pt x="1008" y="5438"/>
                    <a:pt x="1044" y="5110"/>
                  </a:cubicBezTo>
                  <a:cubicBezTo>
                    <a:pt x="1116" y="4532"/>
                    <a:pt x="1217" y="3948"/>
                    <a:pt x="1277" y="3369"/>
                  </a:cubicBezTo>
                  <a:cubicBezTo>
                    <a:pt x="1295" y="3226"/>
                    <a:pt x="1330" y="3095"/>
                    <a:pt x="1336" y="2946"/>
                  </a:cubicBezTo>
                  <a:cubicBezTo>
                    <a:pt x="1354" y="2708"/>
                    <a:pt x="1295" y="2481"/>
                    <a:pt x="1247" y="2260"/>
                  </a:cubicBezTo>
                  <a:cubicBezTo>
                    <a:pt x="1223" y="2165"/>
                    <a:pt x="1163" y="2088"/>
                    <a:pt x="1146" y="1998"/>
                  </a:cubicBezTo>
                  <a:cubicBezTo>
                    <a:pt x="1068" y="1622"/>
                    <a:pt x="1074" y="1271"/>
                    <a:pt x="1312" y="961"/>
                  </a:cubicBezTo>
                  <a:cubicBezTo>
                    <a:pt x="1360" y="901"/>
                    <a:pt x="1390" y="841"/>
                    <a:pt x="1414" y="770"/>
                  </a:cubicBezTo>
                  <a:cubicBezTo>
                    <a:pt x="1479" y="520"/>
                    <a:pt x="1622" y="329"/>
                    <a:pt x="1813" y="174"/>
                  </a:cubicBezTo>
                  <a:cubicBezTo>
                    <a:pt x="1998" y="25"/>
                    <a:pt x="2219" y="1"/>
                    <a:pt x="2445" y="43"/>
                  </a:cubicBezTo>
                  <a:cubicBezTo>
                    <a:pt x="2559" y="66"/>
                    <a:pt x="2666" y="78"/>
                    <a:pt x="2773" y="72"/>
                  </a:cubicBezTo>
                  <a:cubicBezTo>
                    <a:pt x="2851" y="66"/>
                    <a:pt x="2922" y="66"/>
                    <a:pt x="3000" y="72"/>
                  </a:cubicBezTo>
                  <a:cubicBezTo>
                    <a:pt x="3489" y="114"/>
                    <a:pt x="3805" y="520"/>
                    <a:pt x="3781" y="961"/>
                  </a:cubicBezTo>
                  <a:cubicBezTo>
                    <a:pt x="3775" y="1080"/>
                    <a:pt x="3769" y="1199"/>
                    <a:pt x="3721" y="1307"/>
                  </a:cubicBezTo>
                  <a:cubicBezTo>
                    <a:pt x="3661" y="1456"/>
                    <a:pt x="3650" y="1605"/>
                    <a:pt x="3661" y="1754"/>
                  </a:cubicBezTo>
                  <a:cubicBezTo>
                    <a:pt x="3667" y="1921"/>
                    <a:pt x="3632" y="2082"/>
                    <a:pt x="3560" y="2219"/>
                  </a:cubicBezTo>
                  <a:cubicBezTo>
                    <a:pt x="3512" y="2308"/>
                    <a:pt x="3459" y="2398"/>
                    <a:pt x="3399" y="2475"/>
                  </a:cubicBezTo>
                  <a:cubicBezTo>
                    <a:pt x="3238" y="2678"/>
                    <a:pt x="3149" y="2916"/>
                    <a:pt x="3083" y="3161"/>
                  </a:cubicBezTo>
                  <a:cubicBezTo>
                    <a:pt x="2976" y="3524"/>
                    <a:pt x="2934" y="3906"/>
                    <a:pt x="2904" y="4276"/>
                  </a:cubicBezTo>
                  <a:cubicBezTo>
                    <a:pt x="2892" y="4377"/>
                    <a:pt x="2874" y="4478"/>
                    <a:pt x="2857" y="4574"/>
                  </a:cubicBezTo>
                  <a:cubicBezTo>
                    <a:pt x="2845" y="4717"/>
                    <a:pt x="2803" y="4854"/>
                    <a:pt x="2845" y="5003"/>
                  </a:cubicBezTo>
                  <a:cubicBezTo>
                    <a:pt x="2851" y="5039"/>
                    <a:pt x="2851" y="5074"/>
                    <a:pt x="2845" y="5110"/>
                  </a:cubicBezTo>
                  <a:cubicBezTo>
                    <a:pt x="2797" y="5581"/>
                    <a:pt x="2767" y="6058"/>
                    <a:pt x="2684" y="6529"/>
                  </a:cubicBezTo>
                  <a:cubicBezTo>
                    <a:pt x="2612" y="6941"/>
                    <a:pt x="2570" y="7358"/>
                    <a:pt x="2523" y="7763"/>
                  </a:cubicBezTo>
                  <a:cubicBezTo>
                    <a:pt x="2493" y="8032"/>
                    <a:pt x="2463" y="8312"/>
                    <a:pt x="2463" y="8586"/>
                  </a:cubicBezTo>
                  <a:cubicBezTo>
                    <a:pt x="2463" y="8801"/>
                    <a:pt x="2421" y="9015"/>
                    <a:pt x="2427" y="9236"/>
                  </a:cubicBezTo>
                  <a:cubicBezTo>
                    <a:pt x="2427" y="9427"/>
                    <a:pt x="2487" y="9606"/>
                    <a:pt x="2529" y="9790"/>
                  </a:cubicBezTo>
                  <a:cubicBezTo>
                    <a:pt x="2570" y="9951"/>
                    <a:pt x="2618" y="10100"/>
                    <a:pt x="2648" y="10249"/>
                  </a:cubicBezTo>
                  <a:cubicBezTo>
                    <a:pt x="2684" y="10404"/>
                    <a:pt x="2666" y="10553"/>
                    <a:pt x="2570" y="10679"/>
                  </a:cubicBezTo>
                  <a:cubicBezTo>
                    <a:pt x="2529" y="10732"/>
                    <a:pt x="2499" y="10786"/>
                    <a:pt x="2463" y="10852"/>
                  </a:cubicBezTo>
                  <a:cubicBezTo>
                    <a:pt x="2535" y="10863"/>
                    <a:pt x="2594" y="10881"/>
                    <a:pt x="2654" y="10875"/>
                  </a:cubicBezTo>
                  <a:cubicBezTo>
                    <a:pt x="2815" y="10858"/>
                    <a:pt x="2964" y="10881"/>
                    <a:pt x="3095" y="10983"/>
                  </a:cubicBezTo>
                  <a:cubicBezTo>
                    <a:pt x="3202" y="11066"/>
                    <a:pt x="3340" y="11090"/>
                    <a:pt x="3471" y="11138"/>
                  </a:cubicBezTo>
                  <a:cubicBezTo>
                    <a:pt x="3769" y="11257"/>
                    <a:pt x="4013" y="11478"/>
                    <a:pt x="4293" y="11633"/>
                  </a:cubicBezTo>
                  <a:cubicBezTo>
                    <a:pt x="4323" y="11645"/>
                    <a:pt x="4347" y="11668"/>
                    <a:pt x="4377" y="11674"/>
                  </a:cubicBezTo>
                  <a:cubicBezTo>
                    <a:pt x="4603" y="11734"/>
                    <a:pt x="4788" y="11865"/>
                    <a:pt x="4991" y="11960"/>
                  </a:cubicBezTo>
                  <a:cubicBezTo>
                    <a:pt x="5057" y="11990"/>
                    <a:pt x="5122" y="11996"/>
                    <a:pt x="5182" y="12014"/>
                  </a:cubicBezTo>
                  <a:cubicBezTo>
                    <a:pt x="5355" y="12074"/>
                    <a:pt x="5534" y="12139"/>
                    <a:pt x="5712" y="12169"/>
                  </a:cubicBezTo>
                  <a:cubicBezTo>
                    <a:pt x="5885" y="12199"/>
                    <a:pt x="6040" y="12265"/>
                    <a:pt x="6201" y="12324"/>
                  </a:cubicBezTo>
                  <a:cubicBezTo>
                    <a:pt x="6303" y="12360"/>
                    <a:pt x="6368" y="12437"/>
                    <a:pt x="6440" y="12503"/>
                  </a:cubicBezTo>
                  <a:cubicBezTo>
                    <a:pt x="6487" y="12539"/>
                    <a:pt x="6499" y="12640"/>
                    <a:pt x="6493" y="12706"/>
                  </a:cubicBezTo>
                  <a:cubicBezTo>
                    <a:pt x="6481" y="12777"/>
                    <a:pt x="6410" y="12819"/>
                    <a:pt x="6320" y="12819"/>
                  </a:cubicBezTo>
                  <a:cubicBezTo>
                    <a:pt x="6291" y="12819"/>
                    <a:pt x="6261" y="12819"/>
                    <a:pt x="6243" y="12855"/>
                  </a:cubicBezTo>
                  <a:cubicBezTo>
                    <a:pt x="6165" y="12986"/>
                    <a:pt x="6040" y="13004"/>
                    <a:pt x="5915" y="13004"/>
                  </a:cubicBezTo>
                  <a:cubicBezTo>
                    <a:pt x="5826" y="13004"/>
                    <a:pt x="5748" y="13010"/>
                    <a:pt x="5677" y="13063"/>
                  </a:cubicBezTo>
                  <a:cubicBezTo>
                    <a:pt x="5563" y="13153"/>
                    <a:pt x="5420" y="13117"/>
                    <a:pt x="5295" y="13093"/>
                  </a:cubicBezTo>
                  <a:cubicBezTo>
                    <a:pt x="5188" y="13069"/>
                    <a:pt x="5080" y="13040"/>
                    <a:pt x="4967" y="13040"/>
                  </a:cubicBezTo>
                  <a:cubicBezTo>
                    <a:pt x="4949" y="13040"/>
                    <a:pt x="4931" y="13034"/>
                    <a:pt x="4919" y="13040"/>
                  </a:cubicBezTo>
                  <a:cubicBezTo>
                    <a:pt x="4699" y="13147"/>
                    <a:pt x="4490" y="13010"/>
                    <a:pt x="4276" y="12998"/>
                  </a:cubicBezTo>
                  <a:cubicBezTo>
                    <a:pt x="4264" y="12998"/>
                    <a:pt x="4252" y="12986"/>
                    <a:pt x="4246" y="12986"/>
                  </a:cubicBezTo>
                  <a:cubicBezTo>
                    <a:pt x="3989" y="12956"/>
                    <a:pt x="3745" y="12950"/>
                    <a:pt x="3500" y="12885"/>
                  </a:cubicBezTo>
                  <a:cubicBezTo>
                    <a:pt x="3399" y="12855"/>
                    <a:pt x="3304" y="12891"/>
                    <a:pt x="3232" y="12950"/>
                  </a:cubicBezTo>
                  <a:cubicBezTo>
                    <a:pt x="3065" y="13075"/>
                    <a:pt x="2892" y="13057"/>
                    <a:pt x="2725" y="12998"/>
                  </a:cubicBezTo>
                  <a:cubicBezTo>
                    <a:pt x="2624" y="12968"/>
                    <a:pt x="2535" y="12920"/>
                    <a:pt x="2457" y="12861"/>
                  </a:cubicBezTo>
                  <a:cubicBezTo>
                    <a:pt x="2314" y="12765"/>
                    <a:pt x="2171" y="12759"/>
                    <a:pt x="2016" y="12801"/>
                  </a:cubicBezTo>
                  <a:cubicBezTo>
                    <a:pt x="1819" y="12861"/>
                    <a:pt x="1628" y="12908"/>
                    <a:pt x="1444" y="12986"/>
                  </a:cubicBezTo>
                  <a:cubicBezTo>
                    <a:pt x="1283" y="13057"/>
                    <a:pt x="1104" y="13087"/>
                    <a:pt x="937" y="13099"/>
                  </a:cubicBezTo>
                  <a:cubicBezTo>
                    <a:pt x="746" y="13123"/>
                    <a:pt x="585" y="13046"/>
                    <a:pt x="436" y="12926"/>
                  </a:cubicBezTo>
                  <a:cubicBezTo>
                    <a:pt x="406" y="12897"/>
                    <a:pt x="376" y="12867"/>
                    <a:pt x="341" y="12849"/>
                  </a:cubicBezTo>
                  <a:cubicBezTo>
                    <a:pt x="102" y="12694"/>
                    <a:pt x="49" y="12443"/>
                    <a:pt x="49" y="12181"/>
                  </a:cubicBezTo>
                  <a:cubicBezTo>
                    <a:pt x="49" y="12139"/>
                    <a:pt x="49" y="12086"/>
                    <a:pt x="43" y="12044"/>
                  </a:cubicBezTo>
                  <a:cubicBezTo>
                    <a:pt x="1" y="11776"/>
                    <a:pt x="162" y="11466"/>
                    <a:pt x="508" y="11424"/>
                  </a:cubicBezTo>
                  <a:cubicBezTo>
                    <a:pt x="549" y="11424"/>
                    <a:pt x="603" y="11430"/>
                    <a:pt x="651" y="11382"/>
                  </a:cubicBezTo>
                  <a:close/>
                  <a:moveTo>
                    <a:pt x="1867" y="889"/>
                  </a:moveTo>
                  <a:cubicBezTo>
                    <a:pt x="1658" y="871"/>
                    <a:pt x="1557" y="996"/>
                    <a:pt x="1485" y="1169"/>
                  </a:cubicBezTo>
                  <a:cubicBezTo>
                    <a:pt x="1450" y="1277"/>
                    <a:pt x="1408" y="1378"/>
                    <a:pt x="1378" y="1485"/>
                  </a:cubicBezTo>
                  <a:cubicBezTo>
                    <a:pt x="1318" y="1706"/>
                    <a:pt x="1289" y="1933"/>
                    <a:pt x="1456" y="2123"/>
                  </a:cubicBezTo>
                  <a:cubicBezTo>
                    <a:pt x="1485" y="2159"/>
                    <a:pt x="1509" y="2219"/>
                    <a:pt x="1515" y="2266"/>
                  </a:cubicBezTo>
                  <a:cubicBezTo>
                    <a:pt x="1569" y="2511"/>
                    <a:pt x="1622" y="2755"/>
                    <a:pt x="1557" y="3018"/>
                  </a:cubicBezTo>
                  <a:cubicBezTo>
                    <a:pt x="1515" y="3173"/>
                    <a:pt x="1539" y="3345"/>
                    <a:pt x="1509" y="3501"/>
                  </a:cubicBezTo>
                  <a:cubicBezTo>
                    <a:pt x="1467" y="3733"/>
                    <a:pt x="1450" y="3966"/>
                    <a:pt x="1426" y="4198"/>
                  </a:cubicBezTo>
                  <a:cubicBezTo>
                    <a:pt x="1408" y="4419"/>
                    <a:pt x="1366" y="4633"/>
                    <a:pt x="1348" y="4848"/>
                  </a:cubicBezTo>
                  <a:cubicBezTo>
                    <a:pt x="1336" y="4949"/>
                    <a:pt x="1348" y="5051"/>
                    <a:pt x="1318" y="5146"/>
                  </a:cubicBezTo>
                  <a:cubicBezTo>
                    <a:pt x="1259" y="5390"/>
                    <a:pt x="1235" y="5641"/>
                    <a:pt x="1235" y="5885"/>
                  </a:cubicBezTo>
                  <a:cubicBezTo>
                    <a:pt x="1235" y="6118"/>
                    <a:pt x="1205" y="6338"/>
                    <a:pt x="1187" y="6565"/>
                  </a:cubicBezTo>
                  <a:cubicBezTo>
                    <a:pt x="1169" y="6899"/>
                    <a:pt x="1092" y="7227"/>
                    <a:pt x="1086" y="7573"/>
                  </a:cubicBezTo>
                  <a:cubicBezTo>
                    <a:pt x="1080" y="7948"/>
                    <a:pt x="1056" y="8330"/>
                    <a:pt x="1056" y="8711"/>
                  </a:cubicBezTo>
                  <a:cubicBezTo>
                    <a:pt x="1056" y="9093"/>
                    <a:pt x="1026" y="9474"/>
                    <a:pt x="931" y="9838"/>
                  </a:cubicBezTo>
                  <a:cubicBezTo>
                    <a:pt x="889" y="9993"/>
                    <a:pt x="883" y="10154"/>
                    <a:pt x="901" y="10321"/>
                  </a:cubicBezTo>
                  <a:cubicBezTo>
                    <a:pt x="913" y="10464"/>
                    <a:pt x="943" y="10613"/>
                    <a:pt x="853" y="10744"/>
                  </a:cubicBezTo>
                  <a:cubicBezTo>
                    <a:pt x="800" y="10822"/>
                    <a:pt x="841" y="10911"/>
                    <a:pt x="877" y="10983"/>
                  </a:cubicBezTo>
                  <a:cubicBezTo>
                    <a:pt x="901" y="11024"/>
                    <a:pt x="931" y="11054"/>
                    <a:pt x="949" y="11090"/>
                  </a:cubicBezTo>
                  <a:cubicBezTo>
                    <a:pt x="1026" y="11185"/>
                    <a:pt x="1098" y="11275"/>
                    <a:pt x="1122" y="11400"/>
                  </a:cubicBezTo>
                  <a:cubicBezTo>
                    <a:pt x="1128" y="11472"/>
                    <a:pt x="1181" y="11513"/>
                    <a:pt x="1241" y="11543"/>
                  </a:cubicBezTo>
                  <a:cubicBezTo>
                    <a:pt x="1307" y="11573"/>
                    <a:pt x="1378" y="11609"/>
                    <a:pt x="1438" y="11639"/>
                  </a:cubicBezTo>
                  <a:cubicBezTo>
                    <a:pt x="1593" y="11722"/>
                    <a:pt x="1688" y="11710"/>
                    <a:pt x="1813" y="11567"/>
                  </a:cubicBezTo>
                  <a:cubicBezTo>
                    <a:pt x="1861" y="11513"/>
                    <a:pt x="1921" y="11478"/>
                    <a:pt x="1968" y="11442"/>
                  </a:cubicBezTo>
                  <a:cubicBezTo>
                    <a:pt x="2028" y="11394"/>
                    <a:pt x="2135" y="11424"/>
                    <a:pt x="2171" y="11489"/>
                  </a:cubicBezTo>
                  <a:cubicBezTo>
                    <a:pt x="2189" y="11519"/>
                    <a:pt x="2171" y="11543"/>
                    <a:pt x="2141" y="11549"/>
                  </a:cubicBezTo>
                  <a:cubicBezTo>
                    <a:pt x="2117" y="11561"/>
                    <a:pt x="2099" y="11561"/>
                    <a:pt x="2082" y="11549"/>
                  </a:cubicBezTo>
                  <a:cubicBezTo>
                    <a:pt x="1986" y="11507"/>
                    <a:pt x="1927" y="11549"/>
                    <a:pt x="1867" y="11621"/>
                  </a:cubicBezTo>
                  <a:cubicBezTo>
                    <a:pt x="1837" y="11650"/>
                    <a:pt x="1801" y="11668"/>
                    <a:pt x="1772" y="11698"/>
                  </a:cubicBezTo>
                  <a:cubicBezTo>
                    <a:pt x="1682" y="11805"/>
                    <a:pt x="1575" y="11788"/>
                    <a:pt x="1462" y="11752"/>
                  </a:cubicBezTo>
                  <a:cubicBezTo>
                    <a:pt x="1402" y="11728"/>
                    <a:pt x="1354" y="11692"/>
                    <a:pt x="1301" y="11662"/>
                  </a:cubicBezTo>
                  <a:cubicBezTo>
                    <a:pt x="1223" y="11627"/>
                    <a:pt x="1163" y="11567"/>
                    <a:pt x="1086" y="11537"/>
                  </a:cubicBezTo>
                  <a:cubicBezTo>
                    <a:pt x="1068" y="11531"/>
                    <a:pt x="1062" y="11507"/>
                    <a:pt x="1032" y="11513"/>
                  </a:cubicBezTo>
                  <a:cubicBezTo>
                    <a:pt x="859" y="11567"/>
                    <a:pt x="681" y="11579"/>
                    <a:pt x="502" y="11603"/>
                  </a:cubicBezTo>
                  <a:cubicBezTo>
                    <a:pt x="400" y="11621"/>
                    <a:pt x="347" y="11662"/>
                    <a:pt x="341" y="11758"/>
                  </a:cubicBezTo>
                  <a:cubicBezTo>
                    <a:pt x="317" y="12014"/>
                    <a:pt x="287" y="12276"/>
                    <a:pt x="382" y="12521"/>
                  </a:cubicBezTo>
                  <a:cubicBezTo>
                    <a:pt x="460" y="12712"/>
                    <a:pt x="615" y="12849"/>
                    <a:pt x="824" y="12831"/>
                  </a:cubicBezTo>
                  <a:cubicBezTo>
                    <a:pt x="1014" y="12819"/>
                    <a:pt x="1211" y="12801"/>
                    <a:pt x="1390" y="12706"/>
                  </a:cubicBezTo>
                  <a:cubicBezTo>
                    <a:pt x="1640" y="12575"/>
                    <a:pt x="1909" y="12527"/>
                    <a:pt x="2189" y="12610"/>
                  </a:cubicBezTo>
                  <a:cubicBezTo>
                    <a:pt x="2231" y="12622"/>
                    <a:pt x="2290" y="12622"/>
                    <a:pt x="2326" y="12563"/>
                  </a:cubicBezTo>
                  <a:cubicBezTo>
                    <a:pt x="2433" y="12414"/>
                    <a:pt x="2588" y="12318"/>
                    <a:pt x="2725" y="12205"/>
                  </a:cubicBezTo>
                  <a:cubicBezTo>
                    <a:pt x="2845" y="12104"/>
                    <a:pt x="2970" y="12110"/>
                    <a:pt x="3095" y="12157"/>
                  </a:cubicBezTo>
                  <a:cubicBezTo>
                    <a:pt x="3220" y="12199"/>
                    <a:pt x="3357" y="12247"/>
                    <a:pt x="3471" y="12312"/>
                  </a:cubicBezTo>
                  <a:cubicBezTo>
                    <a:pt x="3638" y="12408"/>
                    <a:pt x="3834" y="12455"/>
                    <a:pt x="4007" y="12527"/>
                  </a:cubicBezTo>
                  <a:cubicBezTo>
                    <a:pt x="4085" y="12563"/>
                    <a:pt x="4138" y="12563"/>
                    <a:pt x="4174" y="12467"/>
                  </a:cubicBezTo>
                  <a:cubicBezTo>
                    <a:pt x="4198" y="12414"/>
                    <a:pt x="4293" y="12426"/>
                    <a:pt x="4293" y="12467"/>
                  </a:cubicBezTo>
                  <a:cubicBezTo>
                    <a:pt x="4287" y="12581"/>
                    <a:pt x="4365" y="12551"/>
                    <a:pt x="4401" y="12533"/>
                  </a:cubicBezTo>
                  <a:cubicBezTo>
                    <a:pt x="4466" y="12515"/>
                    <a:pt x="4544" y="12527"/>
                    <a:pt x="4609" y="12497"/>
                  </a:cubicBezTo>
                  <a:cubicBezTo>
                    <a:pt x="4407" y="12378"/>
                    <a:pt x="4174" y="12336"/>
                    <a:pt x="3966" y="12229"/>
                  </a:cubicBezTo>
                  <a:cubicBezTo>
                    <a:pt x="3769" y="12127"/>
                    <a:pt x="3566" y="12014"/>
                    <a:pt x="3334" y="11966"/>
                  </a:cubicBezTo>
                  <a:cubicBezTo>
                    <a:pt x="3387" y="11901"/>
                    <a:pt x="3441" y="11907"/>
                    <a:pt x="3500" y="11925"/>
                  </a:cubicBezTo>
                  <a:cubicBezTo>
                    <a:pt x="3679" y="11960"/>
                    <a:pt x="3834" y="12038"/>
                    <a:pt x="4007" y="12104"/>
                  </a:cubicBezTo>
                  <a:cubicBezTo>
                    <a:pt x="4109" y="12139"/>
                    <a:pt x="4216" y="12145"/>
                    <a:pt x="4317" y="12217"/>
                  </a:cubicBezTo>
                  <a:cubicBezTo>
                    <a:pt x="4466" y="12312"/>
                    <a:pt x="4663" y="12348"/>
                    <a:pt x="4830" y="12396"/>
                  </a:cubicBezTo>
                  <a:cubicBezTo>
                    <a:pt x="5063" y="12455"/>
                    <a:pt x="5289" y="12527"/>
                    <a:pt x="5510" y="12604"/>
                  </a:cubicBezTo>
                  <a:cubicBezTo>
                    <a:pt x="5623" y="12640"/>
                    <a:pt x="5712" y="12700"/>
                    <a:pt x="5772" y="12795"/>
                  </a:cubicBezTo>
                  <a:cubicBezTo>
                    <a:pt x="5814" y="12873"/>
                    <a:pt x="5867" y="12849"/>
                    <a:pt x="5921" y="12831"/>
                  </a:cubicBezTo>
                  <a:cubicBezTo>
                    <a:pt x="5957" y="12825"/>
                    <a:pt x="6016" y="12801"/>
                    <a:pt x="6010" y="12759"/>
                  </a:cubicBezTo>
                  <a:cubicBezTo>
                    <a:pt x="6004" y="12706"/>
                    <a:pt x="5981" y="12646"/>
                    <a:pt x="5921" y="12616"/>
                  </a:cubicBezTo>
                  <a:cubicBezTo>
                    <a:pt x="5885" y="12604"/>
                    <a:pt x="5855" y="12592"/>
                    <a:pt x="5814" y="12581"/>
                  </a:cubicBezTo>
                  <a:lnTo>
                    <a:pt x="4919" y="12312"/>
                  </a:lnTo>
                  <a:cubicBezTo>
                    <a:pt x="4651" y="12223"/>
                    <a:pt x="4395" y="12110"/>
                    <a:pt x="4144" y="11966"/>
                  </a:cubicBezTo>
                  <a:cubicBezTo>
                    <a:pt x="4049" y="11907"/>
                    <a:pt x="3954" y="11871"/>
                    <a:pt x="3846" y="11829"/>
                  </a:cubicBezTo>
                  <a:cubicBezTo>
                    <a:pt x="3751" y="11788"/>
                    <a:pt x="3655" y="11776"/>
                    <a:pt x="3560" y="11758"/>
                  </a:cubicBezTo>
                  <a:cubicBezTo>
                    <a:pt x="3602" y="11656"/>
                    <a:pt x="3667" y="11680"/>
                    <a:pt x="3739" y="11716"/>
                  </a:cubicBezTo>
                  <a:cubicBezTo>
                    <a:pt x="3918" y="11805"/>
                    <a:pt x="4115" y="11841"/>
                    <a:pt x="4264" y="11990"/>
                  </a:cubicBezTo>
                  <a:cubicBezTo>
                    <a:pt x="4287" y="12014"/>
                    <a:pt x="4317" y="12020"/>
                    <a:pt x="4347" y="12038"/>
                  </a:cubicBezTo>
                  <a:cubicBezTo>
                    <a:pt x="4526" y="12104"/>
                    <a:pt x="4681" y="12205"/>
                    <a:pt x="4878" y="12235"/>
                  </a:cubicBezTo>
                  <a:cubicBezTo>
                    <a:pt x="5057" y="12265"/>
                    <a:pt x="5212" y="12348"/>
                    <a:pt x="5390" y="12384"/>
                  </a:cubicBezTo>
                  <a:cubicBezTo>
                    <a:pt x="5545" y="12426"/>
                    <a:pt x="5706" y="12485"/>
                    <a:pt x="5861" y="12521"/>
                  </a:cubicBezTo>
                  <a:cubicBezTo>
                    <a:pt x="5921" y="12533"/>
                    <a:pt x="5981" y="12575"/>
                    <a:pt x="6022" y="12610"/>
                  </a:cubicBezTo>
                  <a:cubicBezTo>
                    <a:pt x="6130" y="12682"/>
                    <a:pt x="6142" y="12682"/>
                    <a:pt x="6279" y="12604"/>
                  </a:cubicBezTo>
                  <a:cubicBezTo>
                    <a:pt x="6130" y="12533"/>
                    <a:pt x="5981" y="12467"/>
                    <a:pt x="5832" y="12437"/>
                  </a:cubicBezTo>
                  <a:cubicBezTo>
                    <a:pt x="5545" y="12384"/>
                    <a:pt x="5271" y="12276"/>
                    <a:pt x="5003" y="12175"/>
                  </a:cubicBezTo>
                  <a:cubicBezTo>
                    <a:pt x="4902" y="12139"/>
                    <a:pt x="4788" y="12127"/>
                    <a:pt x="4693" y="12074"/>
                  </a:cubicBezTo>
                  <a:cubicBezTo>
                    <a:pt x="4371" y="11907"/>
                    <a:pt x="4043" y="11770"/>
                    <a:pt x="3751" y="11549"/>
                  </a:cubicBezTo>
                  <a:cubicBezTo>
                    <a:pt x="3739" y="11537"/>
                    <a:pt x="3715" y="11531"/>
                    <a:pt x="3697" y="11519"/>
                  </a:cubicBezTo>
                  <a:cubicBezTo>
                    <a:pt x="3679" y="11513"/>
                    <a:pt x="3655" y="11507"/>
                    <a:pt x="3632" y="11543"/>
                  </a:cubicBezTo>
                  <a:cubicBezTo>
                    <a:pt x="3590" y="11639"/>
                    <a:pt x="3483" y="11650"/>
                    <a:pt x="3393" y="11668"/>
                  </a:cubicBezTo>
                  <a:cubicBezTo>
                    <a:pt x="3369" y="11871"/>
                    <a:pt x="3244" y="11960"/>
                    <a:pt x="3053" y="11901"/>
                  </a:cubicBezTo>
                  <a:cubicBezTo>
                    <a:pt x="3000" y="11889"/>
                    <a:pt x="2940" y="11859"/>
                    <a:pt x="2880" y="11865"/>
                  </a:cubicBezTo>
                  <a:cubicBezTo>
                    <a:pt x="2755" y="11877"/>
                    <a:pt x="2678" y="11782"/>
                    <a:pt x="2588" y="11716"/>
                  </a:cubicBezTo>
                  <a:cubicBezTo>
                    <a:pt x="2576" y="11710"/>
                    <a:pt x="2564" y="11680"/>
                    <a:pt x="2582" y="11650"/>
                  </a:cubicBezTo>
                  <a:cubicBezTo>
                    <a:pt x="2648" y="11513"/>
                    <a:pt x="2648" y="11513"/>
                    <a:pt x="2803" y="11400"/>
                  </a:cubicBezTo>
                  <a:cubicBezTo>
                    <a:pt x="2880" y="11352"/>
                    <a:pt x="2904" y="11251"/>
                    <a:pt x="2851" y="11185"/>
                  </a:cubicBezTo>
                  <a:cubicBezTo>
                    <a:pt x="2791" y="11102"/>
                    <a:pt x="2666" y="11084"/>
                    <a:pt x="2529" y="11144"/>
                  </a:cubicBezTo>
                  <a:cubicBezTo>
                    <a:pt x="2463" y="11174"/>
                    <a:pt x="2463" y="11239"/>
                    <a:pt x="2463" y="11305"/>
                  </a:cubicBezTo>
                  <a:cubicBezTo>
                    <a:pt x="2463" y="11388"/>
                    <a:pt x="2463" y="11478"/>
                    <a:pt x="2487" y="11561"/>
                  </a:cubicBezTo>
                  <a:cubicBezTo>
                    <a:pt x="2493" y="11579"/>
                    <a:pt x="2469" y="11597"/>
                    <a:pt x="2445" y="11603"/>
                  </a:cubicBezTo>
                  <a:cubicBezTo>
                    <a:pt x="2415" y="11603"/>
                    <a:pt x="2409" y="11591"/>
                    <a:pt x="2409" y="11567"/>
                  </a:cubicBezTo>
                  <a:cubicBezTo>
                    <a:pt x="2403" y="11412"/>
                    <a:pt x="2326" y="11245"/>
                    <a:pt x="2457" y="11102"/>
                  </a:cubicBezTo>
                  <a:cubicBezTo>
                    <a:pt x="2386" y="11072"/>
                    <a:pt x="2338" y="11054"/>
                    <a:pt x="2284" y="11024"/>
                  </a:cubicBezTo>
                  <a:cubicBezTo>
                    <a:pt x="2260" y="11007"/>
                    <a:pt x="2219" y="10995"/>
                    <a:pt x="2237" y="10953"/>
                  </a:cubicBezTo>
                  <a:cubicBezTo>
                    <a:pt x="2266" y="10881"/>
                    <a:pt x="2237" y="10786"/>
                    <a:pt x="2338" y="10732"/>
                  </a:cubicBezTo>
                  <a:cubicBezTo>
                    <a:pt x="2409" y="10685"/>
                    <a:pt x="2409" y="10607"/>
                    <a:pt x="2398" y="10530"/>
                  </a:cubicBezTo>
                  <a:cubicBezTo>
                    <a:pt x="2308" y="10220"/>
                    <a:pt x="2308" y="9880"/>
                    <a:pt x="2201" y="9570"/>
                  </a:cubicBezTo>
                  <a:cubicBezTo>
                    <a:pt x="2165" y="9462"/>
                    <a:pt x="2147" y="9355"/>
                    <a:pt x="2165" y="9242"/>
                  </a:cubicBezTo>
                  <a:cubicBezTo>
                    <a:pt x="2195" y="9015"/>
                    <a:pt x="2195" y="8789"/>
                    <a:pt x="2189" y="8562"/>
                  </a:cubicBezTo>
                  <a:cubicBezTo>
                    <a:pt x="2177" y="8348"/>
                    <a:pt x="2201" y="8139"/>
                    <a:pt x="2231" y="7930"/>
                  </a:cubicBezTo>
                  <a:cubicBezTo>
                    <a:pt x="2284" y="7537"/>
                    <a:pt x="2350" y="7149"/>
                    <a:pt x="2403" y="6750"/>
                  </a:cubicBezTo>
                  <a:cubicBezTo>
                    <a:pt x="2457" y="6362"/>
                    <a:pt x="2475" y="5975"/>
                    <a:pt x="2523" y="5581"/>
                  </a:cubicBezTo>
                  <a:cubicBezTo>
                    <a:pt x="2606" y="4830"/>
                    <a:pt x="2672" y="4067"/>
                    <a:pt x="2791" y="3316"/>
                  </a:cubicBezTo>
                  <a:cubicBezTo>
                    <a:pt x="2851" y="2958"/>
                    <a:pt x="2952" y="2648"/>
                    <a:pt x="3232" y="2398"/>
                  </a:cubicBezTo>
                  <a:cubicBezTo>
                    <a:pt x="3387" y="2260"/>
                    <a:pt x="3447" y="2058"/>
                    <a:pt x="3453" y="1855"/>
                  </a:cubicBezTo>
                  <a:cubicBezTo>
                    <a:pt x="3459" y="1521"/>
                    <a:pt x="3471" y="1187"/>
                    <a:pt x="3483" y="841"/>
                  </a:cubicBezTo>
                  <a:cubicBezTo>
                    <a:pt x="3506" y="502"/>
                    <a:pt x="3334" y="359"/>
                    <a:pt x="3053" y="251"/>
                  </a:cubicBezTo>
                  <a:cubicBezTo>
                    <a:pt x="2946" y="215"/>
                    <a:pt x="2833" y="210"/>
                    <a:pt x="2731" y="251"/>
                  </a:cubicBezTo>
                  <a:cubicBezTo>
                    <a:pt x="2761" y="329"/>
                    <a:pt x="2857" y="359"/>
                    <a:pt x="2833" y="460"/>
                  </a:cubicBezTo>
                  <a:cubicBezTo>
                    <a:pt x="2737" y="400"/>
                    <a:pt x="2648" y="353"/>
                    <a:pt x="2559" y="305"/>
                  </a:cubicBezTo>
                  <a:cubicBezTo>
                    <a:pt x="2433" y="245"/>
                    <a:pt x="2308" y="180"/>
                    <a:pt x="2159" y="192"/>
                  </a:cubicBezTo>
                  <a:cubicBezTo>
                    <a:pt x="1938" y="215"/>
                    <a:pt x="1754" y="382"/>
                    <a:pt x="1712" y="579"/>
                  </a:cubicBezTo>
                  <a:cubicBezTo>
                    <a:pt x="1688" y="686"/>
                    <a:pt x="1694" y="716"/>
                    <a:pt x="1789" y="776"/>
                  </a:cubicBezTo>
                  <a:cubicBezTo>
                    <a:pt x="1843" y="806"/>
                    <a:pt x="1873" y="836"/>
                    <a:pt x="1867" y="889"/>
                  </a:cubicBezTo>
                  <a:close/>
                  <a:moveTo>
                    <a:pt x="2940" y="12247"/>
                  </a:moveTo>
                  <a:cubicBezTo>
                    <a:pt x="2749" y="12276"/>
                    <a:pt x="2612" y="12426"/>
                    <a:pt x="2463" y="12551"/>
                  </a:cubicBezTo>
                  <a:cubicBezTo>
                    <a:pt x="2421" y="12586"/>
                    <a:pt x="2457" y="12646"/>
                    <a:pt x="2505" y="12664"/>
                  </a:cubicBezTo>
                  <a:cubicBezTo>
                    <a:pt x="2618" y="12700"/>
                    <a:pt x="2725" y="12753"/>
                    <a:pt x="2845" y="12730"/>
                  </a:cubicBezTo>
                  <a:cubicBezTo>
                    <a:pt x="2886" y="12724"/>
                    <a:pt x="2922" y="12712"/>
                    <a:pt x="2952" y="12682"/>
                  </a:cubicBezTo>
                  <a:cubicBezTo>
                    <a:pt x="3065" y="12557"/>
                    <a:pt x="3202" y="12557"/>
                    <a:pt x="3340" y="12616"/>
                  </a:cubicBezTo>
                  <a:cubicBezTo>
                    <a:pt x="3399" y="12646"/>
                    <a:pt x="3471" y="12670"/>
                    <a:pt x="3530" y="12700"/>
                  </a:cubicBezTo>
                  <a:cubicBezTo>
                    <a:pt x="3608" y="12741"/>
                    <a:pt x="3697" y="12771"/>
                    <a:pt x="3799" y="12795"/>
                  </a:cubicBezTo>
                  <a:cubicBezTo>
                    <a:pt x="3864" y="12813"/>
                    <a:pt x="3989" y="12759"/>
                    <a:pt x="3995" y="12706"/>
                  </a:cubicBezTo>
                  <a:cubicBezTo>
                    <a:pt x="4007" y="12640"/>
                    <a:pt x="3960" y="12586"/>
                    <a:pt x="3900" y="12557"/>
                  </a:cubicBezTo>
                  <a:cubicBezTo>
                    <a:pt x="3864" y="12533"/>
                    <a:pt x="3828" y="12515"/>
                    <a:pt x="3787" y="12503"/>
                  </a:cubicBezTo>
                  <a:cubicBezTo>
                    <a:pt x="3679" y="12473"/>
                    <a:pt x="3572" y="12420"/>
                    <a:pt x="3471" y="12378"/>
                  </a:cubicBezTo>
                  <a:cubicBezTo>
                    <a:pt x="3298" y="12324"/>
                    <a:pt x="3137" y="12276"/>
                    <a:pt x="2940" y="12247"/>
                  </a:cubicBezTo>
                  <a:close/>
                  <a:moveTo>
                    <a:pt x="4776" y="12557"/>
                  </a:moveTo>
                  <a:cubicBezTo>
                    <a:pt x="4788" y="12592"/>
                    <a:pt x="4812" y="12586"/>
                    <a:pt x="4836" y="12592"/>
                  </a:cubicBezTo>
                  <a:cubicBezTo>
                    <a:pt x="4955" y="12646"/>
                    <a:pt x="5086" y="12676"/>
                    <a:pt x="5146" y="12801"/>
                  </a:cubicBezTo>
                  <a:cubicBezTo>
                    <a:pt x="5170" y="12861"/>
                    <a:pt x="5200" y="12885"/>
                    <a:pt x="5253" y="12902"/>
                  </a:cubicBezTo>
                  <a:cubicBezTo>
                    <a:pt x="5325" y="12914"/>
                    <a:pt x="5408" y="12938"/>
                    <a:pt x="5480" y="12944"/>
                  </a:cubicBezTo>
                  <a:cubicBezTo>
                    <a:pt x="5569" y="12962"/>
                    <a:pt x="5653" y="12938"/>
                    <a:pt x="5700" y="12837"/>
                  </a:cubicBezTo>
                  <a:cubicBezTo>
                    <a:pt x="5498" y="12706"/>
                    <a:pt x="4967" y="12545"/>
                    <a:pt x="4776" y="12557"/>
                  </a:cubicBezTo>
                  <a:close/>
                  <a:moveTo>
                    <a:pt x="3137" y="11829"/>
                  </a:moveTo>
                  <a:cubicBezTo>
                    <a:pt x="3185" y="11829"/>
                    <a:pt x="3232" y="11811"/>
                    <a:pt x="3244" y="11752"/>
                  </a:cubicBezTo>
                  <a:cubicBezTo>
                    <a:pt x="3262" y="11692"/>
                    <a:pt x="3256" y="11639"/>
                    <a:pt x="3202" y="11609"/>
                  </a:cubicBezTo>
                  <a:cubicBezTo>
                    <a:pt x="3119" y="11561"/>
                    <a:pt x="3029" y="11507"/>
                    <a:pt x="2934" y="11489"/>
                  </a:cubicBezTo>
                  <a:cubicBezTo>
                    <a:pt x="2874" y="11484"/>
                    <a:pt x="2815" y="11489"/>
                    <a:pt x="2767" y="11531"/>
                  </a:cubicBezTo>
                  <a:cubicBezTo>
                    <a:pt x="2731" y="11561"/>
                    <a:pt x="2672" y="11591"/>
                    <a:pt x="2678" y="11650"/>
                  </a:cubicBezTo>
                  <a:cubicBezTo>
                    <a:pt x="2690" y="11716"/>
                    <a:pt x="2749" y="11746"/>
                    <a:pt x="2797" y="11758"/>
                  </a:cubicBezTo>
                  <a:cubicBezTo>
                    <a:pt x="2910" y="11788"/>
                    <a:pt x="3024" y="11805"/>
                    <a:pt x="3137" y="11829"/>
                  </a:cubicBezTo>
                  <a:close/>
                  <a:moveTo>
                    <a:pt x="5033" y="12789"/>
                  </a:moveTo>
                  <a:cubicBezTo>
                    <a:pt x="4782" y="12581"/>
                    <a:pt x="4556" y="12569"/>
                    <a:pt x="4132" y="12694"/>
                  </a:cubicBezTo>
                  <a:cubicBezTo>
                    <a:pt x="4222" y="12753"/>
                    <a:pt x="4311" y="12771"/>
                    <a:pt x="4407" y="12741"/>
                  </a:cubicBezTo>
                  <a:cubicBezTo>
                    <a:pt x="4484" y="12724"/>
                    <a:pt x="4574" y="12700"/>
                    <a:pt x="4639" y="12736"/>
                  </a:cubicBezTo>
                  <a:cubicBezTo>
                    <a:pt x="4758" y="12801"/>
                    <a:pt x="4884" y="12795"/>
                    <a:pt x="5033" y="12789"/>
                  </a:cubicBezTo>
                  <a:close/>
                  <a:moveTo>
                    <a:pt x="3077" y="11269"/>
                  </a:moveTo>
                  <a:cubicBezTo>
                    <a:pt x="3095" y="11352"/>
                    <a:pt x="3059" y="11442"/>
                    <a:pt x="3143" y="11472"/>
                  </a:cubicBezTo>
                  <a:cubicBezTo>
                    <a:pt x="3208" y="11489"/>
                    <a:pt x="3274" y="11519"/>
                    <a:pt x="3334" y="11549"/>
                  </a:cubicBezTo>
                  <a:cubicBezTo>
                    <a:pt x="3375" y="11573"/>
                    <a:pt x="3483" y="11519"/>
                    <a:pt x="3495" y="11484"/>
                  </a:cubicBezTo>
                  <a:cubicBezTo>
                    <a:pt x="3506" y="11418"/>
                    <a:pt x="3453" y="11412"/>
                    <a:pt x="3417" y="11388"/>
                  </a:cubicBezTo>
                  <a:cubicBezTo>
                    <a:pt x="3316" y="11334"/>
                    <a:pt x="3208" y="11299"/>
                    <a:pt x="3077" y="11269"/>
                  </a:cubicBezTo>
                  <a:close/>
                  <a:moveTo>
                    <a:pt x="4299" y="12545"/>
                  </a:moveTo>
                  <a:cubicBezTo>
                    <a:pt x="4276" y="12545"/>
                    <a:pt x="4258" y="12533"/>
                    <a:pt x="4246" y="12533"/>
                  </a:cubicBezTo>
                  <a:cubicBezTo>
                    <a:pt x="4228" y="12533"/>
                    <a:pt x="4222" y="12551"/>
                    <a:pt x="4228" y="12563"/>
                  </a:cubicBezTo>
                  <a:cubicBezTo>
                    <a:pt x="4234" y="12581"/>
                    <a:pt x="4252" y="12586"/>
                    <a:pt x="4270" y="12575"/>
                  </a:cubicBezTo>
                  <a:cubicBezTo>
                    <a:pt x="4276" y="12575"/>
                    <a:pt x="4281" y="12557"/>
                    <a:pt x="4299" y="12545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35"/>
            <p:cNvSpPr/>
            <p:nvPr/>
          </p:nvSpPr>
          <p:spPr>
            <a:xfrm>
              <a:off x="7191284" y="3544556"/>
              <a:ext cx="473552" cy="1002542"/>
            </a:xfrm>
            <a:custGeom>
              <a:rect b="b" l="l" r="r" t="t"/>
              <a:pathLst>
                <a:path extrusionOk="0" h="12688" w="5993">
                  <a:moveTo>
                    <a:pt x="1563" y="704"/>
                  </a:moveTo>
                  <a:cubicBezTo>
                    <a:pt x="1569" y="651"/>
                    <a:pt x="1539" y="621"/>
                    <a:pt x="1503" y="597"/>
                  </a:cubicBezTo>
                  <a:cubicBezTo>
                    <a:pt x="1408" y="537"/>
                    <a:pt x="1390" y="507"/>
                    <a:pt x="1420" y="406"/>
                  </a:cubicBezTo>
                  <a:cubicBezTo>
                    <a:pt x="1473" y="197"/>
                    <a:pt x="1652" y="36"/>
                    <a:pt x="1867" y="19"/>
                  </a:cubicBezTo>
                  <a:cubicBezTo>
                    <a:pt x="2016" y="1"/>
                    <a:pt x="2147" y="66"/>
                    <a:pt x="2272" y="126"/>
                  </a:cubicBezTo>
                  <a:cubicBezTo>
                    <a:pt x="2368" y="174"/>
                    <a:pt x="2451" y="233"/>
                    <a:pt x="2547" y="287"/>
                  </a:cubicBezTo>
                  <a:cubicBezTo>
                    <a:pt x="2570" y="180"/>
                    <a:pt x="2475" y="150"/>
                    <a:pt x="2445" y="78"/>
                  </a:cubicBezTo>
                  <a:cubicBezTo>
                    <a:pt x="2553" y="30"/>
                    <a:pt x="2666" y="36"/>
                    <a:pt x="2761" y="78"/>
                  </a:cubicBezTo>
                  <a:cubicBezTo>
                    <a:pt x="3047" y="180"/>
                    <a:pt x="3208" y="323"/>
                    <a:pt x="3196" y="662"/>
                  </a:cubicBezTo>
                  <a:cubicBezTo>
                    <a:pt x="3173" y="1002"/>
                    <a:pt x="3173" y="1342"/>
                    <a:pt x="3167" y="1676"/>
                  </a:cubicBezTo>
                  <a:cubicBezTo>
                    <a:pt x="3161" y="1879"/>
                    <a:pt x="3101" y="2081"/>
                    <a:pt x="2940" y="2224"/>
                  </a:cubicBezTo>
                  <a:cubicBezTo>
                    <a:pt x="2666" y="2469"/>
                    <a:pt x="2565" y="2779"/>
                    <a:pt x="2505" y="3137"/>
                  </a:cubicBezTo>
                  <a:cubicBezTo>
                    <a:pt x="2386" y="3888"/>
                    <a:pt x="2326" y="4651"/>
                    <a:pt x="2237" y="5402"/>
                  </a:cubicBezTo>
                  <a:cubicBezTo>
                    <a:pt x="2189" y="5790"/>
                    <a:pt x="2165" y="6189"/>
                    <a:pt x="2117" y="6577"/>
                  </a:cubicBezTo>
                  <a:cubicBezTo>
                    <a:pt x="2064" y="6970"/>
                    <a:pt x="2004" y="7358"/>
                    <a:pt x="1944" y="7751"/>
                  </a:cubicBezTo>
                  <a:cubicBezTo>
                    <a:pt x="1915" y="7960"/>
                    <a:pt x="1891" y="8169"/>
                    <a:pt x="1897" y="8383"/>
                  </a:cubicBezTo>
                  <a:cubicBezTo>
                    <a:pt x="1909" y="8610"/>
                    <a:pt x="1909" y="8842"/>
                    <a:pt x="1879" y="9063"/>
                  </a:cubicBezTo>
                  <a:cubicBezTo>
                    <a:pt x="1861" y="9176"/>
                    <a:pt x="1879" y="9289"/>
                    <a:pt x="1915" y="9391"/>
                  </a:cubicBezTo>
                  <a:cubicBezTo>
                    <a:pt x="2016" y="9707"/>
                    <a:pt x="2016" y="10041"/>
                    <a:pt x="2105" y="10351"/>
                  </a:cubicBezTo>
                  <a:cubicBezTo>
                    <a:pt x="2129" y="10422"/>
                    <a:pt x="2123" y="10512"/>
                    <a:pt x="2046" y="10553"/>
                  </a:cubicBezTo>
                  <a:cubicBezTo>
                    <a:pt x="1950" y="10607"/>
                    <a:pt x="1986" y="10702"/>
                    <a:pt x="1950" y="10780"/>
                  </a:cubicBezTo>
                  <a:cubicBezTo>
                    <a:pt x="1939" y="10816"/>
                    <a:pt x="1974" y="10839"/>
                    <a:pt x="1998" y="10845"/>
                  </a:cubicBezTo>
                  <a:cubicBezTo>
                    <a:pt x="2046" y="10875"/>
                    <a:pt x="2099" y="10899"/>
                    <a:pt x="2165" y="10929"/>
                  </a:cubicBezTo>
                  <a:cubicBezTo>
                    <a:pt x="2040" y="11066"/>
                    <a:pt x="2117" y="11233"/>
                    <a:pt x="2123" y="11388"/>
                  </a:cubicBezTo>
                  <a:cubicBezTo>
                    <a:pt x="2123" y="11412"/>
                    <a:pt x="2129" y="11436"/>
                    <a:pt x="2159" y="11424"/>
                  </a:cubicBezTo>
                  <a:cubicBezTo>
                    <a:pt x="2183" y="11424"/>
                    <a:pt x="2207" y="11406"/>
                    <a:pt x="2195" y="11382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65" y="10994"/>
                    <a:pt x="2243" y="10965"/>
                  </a:cubicBezTo>
                  <a:cubicBezTo>
                    <a:pt x="2374" y="10911"/>
                    <a:pt x="2505" y="10935"/>
                    <a:pt x="2565" y="11006"/>
                  </a:cubicBezTo>
                  <a:cubicBezTo>
                    <a:pt x="2612" y="11078"/>
                    <a:pt x="2594" y="11173"/>
                    <a:pt x="2517" y="11227"/>
                  </a:cubicBezTo>
                  <a:cubicBezTo>
                    <a:pt x="2362" y="11334"/>
                    <a:pt x="2362" y="11334"/>
                    <a:pt x="2296" y="11471"/>
                  </a:cubicBezTo>
                  <a:cubicBezTo>
                    <a:pt x="2278" y="11501"/>
                    <a:pt x="2284" y="11531"/>
                    <a:pt x="2302" y="11537"/>
                  </a:cubicBezTo>
                  <a:cubicBezTo>
                    <a:pt x="2392" y="11597"/>
                    <a:pt x="2457" y="11704"/>
                    <a:pt x="2594" y="11686"/>
                  </a:cubicBezTo>
                  <a:cubicBezTo>
                    <a:pt x="2654" y="11680"/>
                    <a:pt x="2702" y="11710"/>
                    <a:pt x="2761" y="11722"/>
                  </a:cubicBezTo>
                  <a:cubicBezTo>
                    <a:pt x="2958" y="11775"/>
                    <a:pt x="3083" y="11692"/>
                    <a:pt x="3107" y="11495"/>
                  </a:cubicBezTo>
                  <a:cubicBezTo>
                    <a:pt x="3196" y="11471"/>
                    <a:pt x="3298" y="11465"/>
                    <a:pt x="3346" y="11364"/>
                  </a:cubicBezTo>
                  <a:cubicBezTo>
                    <a:pt x="3357" y="11328"/>
                    <a:pt x="3381" y="11334"/>
                    <a:pt x="3411" y="11346"/>
                  </a:cubicBezTo>
                  <a:cubicBezTo>
                    <a:pt x="3435" y="11352"/>
                    <a:pt x="3447" y="11358"/>
                    <a:pt x="3465" y="11376"/>
                  </a:cubicBezTo>
                  <a:cubicBezTo>
                    <a:pt x="3757" y="11597"/>
                    <a:pt x="4085" y="11740"/>
                    <a:pt x="4401" y="11895"/>
                  </a:cubicBezTo>
                  <a:cubicBezTo>
                    <a:pt x="4502" y="11948"/>
                    <a:pt x="4609" y="11960"/>
                    <a:pt x="4717" y="12002"/>
                  </a:cubicBezTo>
                  <a:cubicBezTo>
                    <a:pt x="4991" y="12097"/>
                    <a:pt x="5259" y="12211"/>
                    <a:pt x="5545" y="12258"/>
                  </a:cubicBezTo>
                  <a:cubicBezTo>
                    <a:pt x="5700" y="12288"/>
                    <a:pt x="5844" y="12360"/>
                    <a:pt x="5993" y="12425"/>
                  </a:cubicBezTo>
                  <a:cubicBezTo>
                    <a:pt x="5856" y="12509"/>
                    <a:pt x="5844" y="12509"/>
                    <a:pt x="5736" y="12431"/>
                  </a:cubicBezTo>
                  <a:cubicBezTo>
                    <a:pt x="5683" y="12396"/>
                    <a:pt x="5635" y="12360"/>
                    <a:pt x="5575" y="12342"/>
                  </a:cubicBezTo>
                  <a:cubicBezTo>
                    <a:pt x="5414" y="12306"/>
                    <a:pt x="5259" y="12246"/>
                    <a:pt x="5104" y="12211"/>
                  </a:cubicBezTo>
                  <a:cubicBezTo>
                    <a:pt x="4925" y="12169"/>
                    <a:pt x="4770" y="12091"/>
                    <a:pt x="4592" y="12062"/>
                  </a:cubicBezTo>
                  <a:cubicBezTo>
                    <a:pt x="4401" y="12032"/>
                    <a:pt x="4240" y="11925"/>
                    <a:pt x="4061" y="11859"/>
                  </a:cubicBezTo>
                  <a:cubicBezTo>
                    <a:pt x="4031" y="11841"/>
                    <a:pt x="4001" y="11835"/>
                    <a:pt x="3977" y="11811"/>
                  </a:cubicBezTo>
                  <a:cubicBezTo>
                    <a:pt x="3828" y="11662"/>
                    <a:pt x="3626" y="11620"/>
                    <a:pt x="3447" y="11537"/>
                  </a:cubicBezTo>
                  <a:cubicBezTo>
                    <a:pt x="3387" y="11507"/>
                    <a:pt x="3316" y="11477"/>
                    <a:pt x="3268" y="11585"/>
                  </a:cubicBezTo>
                  <a:cubicBezTo>
                    <a:pt x="3369" y="11603"/>
                    <a:pt x="3471" y="11615"/>
                    <a:pt x="3560" y="11650"/>
                  </a:cubicBezTo>
                  <a:cubicBezTo>
                    <a:pt x="3667" y="11692"/>
                    <a:pt x="3763" y="11740"/>
                    <a:pt x="3858" y="11793"/>
                  </a:cubicBezTo>
                  <a:cubicBezTo>
                    <a:pt x="4103" y="11930"/>
                    <a:pt x="4365" y="12050"/>
                    <a:pt x="4633" y="12133"/>
                  </a:cubicBezTo>
                  <a:cubicBezTo>
                    <a:pt x="4931" y="12229"/>
                    <a:pt x="5230" y="12312"/>
                    <a:pt x="5528" y="12401"/>
                  </a:cubicBezTo>
                  <a:cubicBezTo>
                    <a:pt x="5563" y="12407"/>
                    <a:pt x="5593" y="12425"/>
                    <a:pt x="5635" y="12437"/>
                  </a:cubicBezTo>
                  <a:cubicBezTo>
                    <a:pt x="5695" y="12461"/>
                    <a:pt x="5706" y="12527"/>
                    <a:pt x="5724" y="12580"/>
                  </a:cubicBezTo>
                  <a:cubicBezTo>
                    <a:pt x="5730" y="12628"/>
                    <a:pt x="5677" y="12640"/>
                    <a:pt x="5635" y="12658"/>
                  </a:cubicBezTo>
                  <a:cubicBezTo>
                    <a:pt x="5581" y="12670"/>
                    <a:pt x="5522" y="12688"/>
                    <a:pt x="5486" y="12616"/>
                  </a:cubicBezTo>
                  <a:cubicBezTo>
                    <a:pt x="5426" y="12521"/>
                    <a:pt x="5337" y="12461"/>
                    <a:pt x="5224" y="12425"/>
                  </a:cubicBezTo>
                  <a:cubicBezTo>
                    <a:pt x="4997" y="12348"/>
                    <a:pt x="4776" y="12276"/>
                    <a:pt x="4544" y="12217"/>
                  </a:cubicBezTo>
                  <a:cubicBezTo>
                    <a:pt x="4371" y="12169"/>
                    <a:pt x="4180" y="12133"/>
                    <a:pt x="4031" y="12038"/>
                  </a:cubicBezTo>
                  <a:cubicBezTo>
                    <a:pt x="3924" y="11972"/>
                    <a:pt x="3822" y="11960"/>
                    <a:pt x="3715" y="11925"/>
                  </a:cubicBezTo>
                  <a:cubicBezTo>
                    <a:pt x="3554" y="11865"/>
                    <a:pt x="3387" y="11793"/>
                    <a:pt x="3208" y="11746"/>
                  </a:cubicBezTo>
                  <a:cubicBezTo>
                    <a:pt x="3149" y="11734"/>
                    <a:pt x="3101" y="11722"/>
                    <a:pt x="3047" y="11793"/>
                  </a:cubicBezTo>
                  <a:cubicBezTo>
                    <a:pt x="3280" y="11841"/>
                    <a:pt x="3477" y="11954"/>
                    <a:pt x="3679" y="12050"/>
                  </a:cubicBezTo>
                  <a:cubicBezTo>
                    <a:pt x="3888" y="12157"/>
                    <a:pt x="4115" y="12199"/>
                    <a:pt x="4323" y="12318"/>
                  </a:cubicBezTo>
                  <a:cubicBezTo>
                    <a:pt x="4252" y="12342"/>
                    <a:pt x="4180" y="12336"/>
                    <a:pt x="4115" y="12360"/>
                  </a:cubicBezTo>
                  <a:cubicBezTo>
                    <a:pt x="4067" y="12372"/>
                    <a:pt x="3995" y="12401"/>
                    <a:pt x="4007" y="12288"/>
                  </a:cubicBezTo>
                  <a:cubicBezTo>
                    <a:pt x="4007" y="12246"/>
                    <a:pt x="3912" y="12229"/>
                    <a:pt x="3888" y="12288"/>
                  </a:cubicBezTo>
                  <a:cubicBezTo>
                    <a:pt x="3852" y="12390"/>
                    <a:pt x="3799" y="12378"/>
                    <a:pt x="3715" y="12348"/>
                  </a:cubicBezTo>
                  <a:cubicBezTo>
                    <a:pt x="3536" y="12276"/>
                    <a:pt x="3351" y="12241"/>
                    <a:pt x="3179" y="12133"/>
                  </a:cubicBezTo>
                  <a:cubicBezTo>
                    <a:pt x="3071" y="12068"/>
                    <a:pt x="2934" y="12020"/>
                    <a:pt x="2809" y="11978"/>
                  </a:cubicBezTo>
                  <a:cubicBezTo>
                    <a:pt x="2684" y="11930"/>
                    <a:pt x="2553" y="11925"/>
                    <a:pt x="2433" y="12032"/>
                  </a:cubicBezTo>
                  <a:cubicBezTo>
                    <a:pt x="2302" y="12151"/>
                    <a:pt x="2147" y="12241"/>
                    <a:pt x="2040" y="12390"/>
                  </a:cubicBezTo>
                  <a:cubicBezTo>
                    <a:pt x="2004" y="12449"/>
                    <a:pt x="1950" y="12437"/>
                    <a:pt x="1897" y="12431"/>
                  </a:cubicBezTo>
                  <a:cubicBezTo>
                    <a:pt x="1617" y="12348"/>
                    <a:pt x="1354" y="12390"/>
                    <a:pt x="1104" y="12527"/>
                  </a:cubicBezTo>
                  <a:cubicBezTo>
                    <a:pt x="925" y="12628"/>
                    <a:pt x="728" y="12640"/>
                    <a:pt x="537" y="12658"/>
                  </a:cubicBezTo>
                  <a:cubicBezTo>
                    <a:pt x="329" y="12670"/>
                    <a:pt x="168" y="12539"/>
                    <a:pt x="96" y="12342"/>
                  </a:cubicBezTo>
                  <a:cubicBezTo>
                    <a:pt x="1" y="12086"/>
                    <a:pt x="19" y="11835"/>
                    <a:pt x="49" y="11585"/>
                  </a:cubicBezTo>
                  <a:cubicBezTo>
                    <a:pt x="61" y="11483"/>
                    <a:pt x="120" y="11436"/>
                    <a:pt x="216" y="11424"/>
                  </a:cubicBezTo>
                  <a:cubicBezTo>
                    <a:pt x="394" y="11406"/>
                    <a:pt x="573" y="11394"/>
                    <a:pt x="746" y="11334"/>
                  </a:cubicBezTo>
                  <a:cubicBezTo>
                    <a:pt x="776" y="11328"/>
                    <a:pt x="782" y="11352"/>
                    <a:pt x="794" y="11358"/>
                  </a:cubicBezTo>
                  <a:cubicBezTo>
                    <a:pt x="877" y="11388"/>
                    <a:pt x="937" y="11448"/>
                    <a:pt x="1014" y="11483"/>
                  </a:cubicBezTo>
                  <a:cubicBezTo>
                    <a:pt x="1062" y="11513"/>
                    <a:pt x="1122" y="11555"/>
                    <a:pt x="1175" y="11573"/>
                  </a:cubicBezTo>
                  <a:cubicBezTo>
                    <a:pt x="1289" y="11615"/>
                    <a:pt x="1390" y="11626"/>
                    <a:pt x="1479" y="11525"/>
                  </a:cubicBezTo>
                  <a:cubicBezTo>
                    <a:pt x="1509" y="11489"/>
                    <a:pt x="1551" y="11471"/>
                    <a:pt x="1581" y="11442"/>
                  </a:cubicBezTo>
                  <a:cubicBezTo>
                    <a:pt x="1640" y="11376"/>
                    <a:pt x="1700" y="11328"/>
                    <a:pt x="1795" y="11376"/>
                  </a:cubicBezTo>
                  <a:cubicBezTo>
                    <a:pt x="1807" y="11382"/>
                    <a:pt x="1837" y="11382"/>
                    <a:pt x="1855" y="11376"/>
                  </a:cubicBezTo>
                  <a:cubicBezTo>
                    <a:pt x="1885" y="11364"/>
                    <a:pt x="1897" y="11340"/>
                    <a:pt x="1885" y="11316"/>
                  </a:cubicBezTo>
                  <a:cubicBezTo>
                    <a:pt x="1849" y="11245"/>
                    <a:pt x="1742" y="11215"/>
                    <a:pt x="1682" y="11263"/>
                  </a:cubicBezTo>
                  <a:cubicBezTo>
                    <a:pt x="1629" y="11299"/>
                    <a:pt x="1569" y="11334"/>
                    <a:pt x="1527" y="11388"/>
                  </a:cubicBezTo>
                  <a:cubicBezTo>
                    <a:pt x="1402" y="11525"/>
                    <a:pt x="1301" y="11543"/>
                    <a:pt x="1146" y="11465"/>
                  </a:cubicBezTo>
                  <a:cubicBezTo>
                    <a:pt x="1080" y="11424"/>
                    <a:pt x="1020" y="11394"/>
                    <a:pt x="955" y="11364"/>
                  </a:cubicBezTo>
                  <a:cubicBezTo>
                    <a:pt x="895" y="11334"/>
                    <a:pt x="842" y="11293"/>
                    <a:pt x="836" y="11227"/>
                  </a:cubicBezTo>
                  <a:cubicBezTo>
                    <a:pt x="812" y="11096"/>
                    <a:pt x="734" y="11006"/>
                    <a:pt x="663" y="10911"/>
                  </a:cubicBezTo>
                  <a:cubicBezTo>
                    <a:pt x="639" y="10881"/>
                    <a:pt x="609" y="10845"/>
                    <a:pt x="585" y="10804"/>
                  </a:cubicBezTo>
                  <a:cubicBezTo>
                    <a:pt x="543" y="10732"/>
                    <a:pt x="514" y="10643"/>
                    <a:pt x="567" y="10565"/>
                  </a:cubicBezTo>
                  <a:cubicBezTo>
                    <a:pt x="657" y="10434"/>
                    <a:pt x="627" y="10279"/>
                    <a:pt x="609" y="10142"/>
                  </a:cubicBezTo>
                  <a:cubicBezTo>
                    <a:pt x="597" y="9981"/>
                    <a:pt x="603" y="9814"/>
                    <a:pt x="639" y="9659"/>
                  </a:cubicBezTo>
                  <a:cubicBezTo>
                    <a:pt x="734" y="9283"/>
                    <a:pt x="758" y="8914"/>
                    <a:pt x="764" y="8532"/>
                  </a:cubicBezTo>
                  <a:cubicBezTo>
                    <a:pt x="764" y="8157"/>
                    <a:pt x="788" y="7775"/>
                    <a:pt x="794" y="7393"/>
                  </a:cubicBezTo>
                  <a:cubicBezTo>
                    <a:pt x="806" y="7060"/>
                    <a:pt x="877" y="6720"/>
                    <a:pt x="901" y="6386"/>
                  </a:cubicBezTo>
                  <a:cubicBezTo>
                    <a:pt x="913" y="6165"/>
                    <a:pt x="943" y="5933"/>
                    <a:pt x="943" y="5706"/>
                  </a:cubicBezTo>
                  <a:cubicBezTo>
                    <a:pt x="943" y="5462"/>
                    <a:pt x="967" y="5211"/>
                    <a:pt x="1026" y="4973"/>
                  </a:cubicBezTo>
                  <a:cubicBezTo>
                    <a:pt x="1050" y="4872"/>
                    <a:pt x="1050" y="4770"/>
                    <a:pt x="1056" y="4675"/>
                  </a:cubicBezTo>
                  <a:cubicBezTo>
                    <a:pt x="1080" y="4448"/>
                    <a:pt x="1116" y="4234"/>
                    <a:pt x="1140" y="4019"/>
                  </a:cubicBezTo>
                  <a:cubicBezTo>
                    <a:pt x="1163" y="3786"/>
                    <a:pt x="1175" y="3554"/>
                    <a:pt x="1223" y="3321"/>
                  </a:cubicBezTo>
                  <a:cubicBezTo>
                    <a:pt x="1253" y="3166"/>
                    <a:pt x="1229" y="2994"/>
                    <a:pt x="1265" y="2839"/>
                  </a:cubicBezTo>
                  <a:cubicBezTo>
                    <a:pt x="1330" y="2588"/>
                    <a:pt x="1283" y="2338"/>
                    <a:pt x="1229" y="2087"/>
                  </a:cubicBezTo>
                  <a:cubicBezTo>
                    <a:pt x="1223" y="2034"/>
                    <a:pt x="1199" y="1980"/>
                    <a:pt x="1169" y="1944"/>
                  </a:cubicBezTo>
                  <a:cubicBezTo>
                    <a:pt x="991" y="1753"/>
                    <a:pt x="1026" y="1527"/>
                    <a:pt x="1086" y="1306"/>
                  </a:cubicBezTo>
                  <a:cubicBezTo>
                    <a:pt x="1116" y="1199"/>
                    <a:pt x="1152" y="1098"/>
                    <a:pt x="1199" y="990"/>
                  </a:cubicBezTo>
                  <a:cubicBezTo>
                    <a:pt x="1253" y="811"/>
                    <a:pt x="1354" y="686"/>
                    <a:pt x="1563" y="704"/>
                  </a:cubicBezTo>
                  <a:close/>
                  <a:moveTo>
                    <a:pt x="2720" y="1753"/>
                  </a:moveTo>
                  <a:cubicBezTo>
                    <a:pt x="2904" y="1610"/>
                    <a:pt x="2940" y="1384"/>
                    <a:pt x="2815" y="1223"/>
                  </a:cubicBezTo>
                  <a:cubicBezTo>
                    <a:pt x="2779" y="1169"/>
                    <a:pt x="2743" y="1139"/>
                    <a:pt x="2672" y="1169"/>
                  </a:cubicBezTo>
                  <a:cubicBezTo>
                    <a:pt x="2690" y="1366"/>
                    <a:pt x="2725" y="1557"/>
                    <a:pt x="2720" y="1753"/>
                  </a:cubicBezTo>
                  <a:close/>
                  <a:moveTo>
                    <a:pt x="1479" y="10637"/>
                  </a:moveTo>
                  <a:cubicBezTo>
                    <a:pt x="1420" y="10452"/>
                    <a:pt x="1390" y="10273"/>
                    <a:pt x="1313" y="10100"/>
                  </a:cubicBezTo>
                  <a:cubicBezTo>
                    <a:pt x="1223" y="9903"/>
                    <a:pt x="1235" y="9719"/>
                    <a:pt x="1265" y="9516"/>
                  </a:cubicBezTo>
                  <a:cubicBezTo>
                    <a:pt x="1313" y="9271"/>
                    <a:pt x="1348" y="9021"/>
                    <a:pt x="1420" y="8783"/>
                  </a:cubicBezTo>
                  <a:cubicBezTo>
                    <a:pt x="1497" y="8556"/>
                    <a:pt x="1521" y="8324"/>
                    <a:pt x="1551" y="8097"/>
                  </a:cubicBezTo>
                  <a:cubicBezTo>
                    <a:pt x="1569" y="7912"/>
                    <a:pt x="1599" y="7745"/>
                    <a:pt x="1646" y="7566"/>
                  </a:cubicBezTo>
                  <a:cubicBezTo>
                    <a:pt x="1682" y="7399"/>
                    <a:pt x="1700" y="7238"/>
                    <a:pt x="1730" y="7072"/>
                  </a:cubicBezTo>
                  <a:cubicBezTo>
                    <a:pt x="1760" y="6911"/>
                    <a:pt x="1730" y="6732"/>
                    <a:pt x="1766" y="6565"/>
                  </a:cubicBezTo>
                  <a:cubicBezTo>
                    <a:pt x="1819" y="6314"/>
                    <a:pt x="1819" y="6052"/>
                    <a:pt x="1819" y="5802"/>
                  </a:cubicBezTo>
                  <a:cubicBezTo>
                    <a:pt x="1819" y="5629"/>
                    <a:pt x="1795" y="5462"/>
                    <a:pt x="1807" y="5295"/>
                  </a:cubicBezTo>
                  <a:cubicBezTo>
                    <a:pt x="1849" y="4806"/>
                    <a:pt x="1861" y="4323"/>
                    <a:pt x="1795" y="3840"/>
                  </a:cubicBezTo>
                  <a:cubicBezTo>
                    <a:pt x="1778" y="3727"/>
                    <a:pt x="1766" y="3608"/>
                    <a:pt x="1789" y="3488"/>
                  </a:cubicBezTo>
                  <a:cubicBezTo>
                    <a:pt x="1801" y="3405"/>
                    <a:pt x="1736" y="3339"/>
                    <a:pt x="1742" y="3256"/>
                  </a:cubicBezTo>
                  <a:cubicBezTo>
                    <a:pt x="1766" y="2946"/>
                    <a:pt x="1760" y="2642"/>
                    <a:pt x="1736" y="2326"/>
                  </a:cubicBezTo>
                  <a:cubicBezTo>
                    <a:pt x="1730" y="2183"/>
                    <a:pt x="1760" y="2046"/>
                    <a:pt x="1849" y="1926"/>
                  </a:cubicBezTo>
                  <a:cubicBezTo>
                    <a:pt x="1980" y="1753"/>
                    <a:pt x="2010" y="1545"/>
                    <a:pt x="2040" y="1342"/>
                  </a:cubicBezTo>
                  <a:cubicBezTo>
                    <a:pt x="2070" y="1163"/>
                    <a:pt x="2040" y="1133"/>
                    <a:pt x="1867" y="1074"/>
                  </a:cubicBezTo>
                  <a:cubicBezTo>
                    <a:pt x="1855" y="1068"/>
                    <a:pt x="1837" y="1068"/>
                    <a:pt x="1825" y="1074"/>
                  </a:cubicBezTo>
                  <a:cubicBezTo>
                    <a:pt x="1879" y="1318"/>
                    <a:pt x="1825" y="1551"/>
                    <a:pt x="1706" y="1759"/>
                  </a:cubicBezTo>
                  <a:cubicBezTo>
                    <a:pt x="1557" y="2022"/>
                    <a:pt x="1497" y="2296"/>
                    <a:pt x="1497" y="2594"/>
                  </a:cubicBezTo>
                  <a:cubicBezTo>
                    <a:pt x="1497" y="2767"/>
                    <a:pt x="1497" y="2946"/>
                    <a:pt x="1479" y="3119"/>
                  </a:cubicBezTo>
                  <a:cubicBezTo>
                    <a:pt x="1390" y="3852"/>
                    <a:pt x="1372" y="4591"/>
                    <a:pt x="1342" y="5331"/>
                  </a:cubicBezTo>
                  <a:cubicBezTo>
                    <a:pt x="1324" y="5742"/>
                    <a:pt x="1295" y="6147"/>
                    <a:pt x="1259" y="6559"/>
                  </a:cubicBezTo>
                  <a:cubicBezTo>
                    <a:pt x="1235" y="6785"/>
                    <a:pt x="1211" y="7012"/>
                    <a:pt x="1211" y="7238"/>
                  </a:cubicBezTo>
                  <a:cubicBezTo>
                    <a:pt x="1223" y="7918"/>
                    <a:pt x="1253" y="8604"/>
                    <a:pt x="1140" y="9277"/>
                  </a:cubicBezTo>
                  <a:cubicBezTo>
                    <a:pt x="1074" y="9719"/>
                    <a:pt x="1140" y="10130"/>
                    <a:pt x="1295" y="10541"/>
                  </a:cubicBezTo>
                  <a:cubicBezTo>
                    <a:pt x="1348" y="10678"/>
                    <a:pt x="1330" y="10798"/>
                    <a:pt x="1259" y="10929"/>
                  </a:cubicBezTo>
                  <a:cubicBezTo>
                    <a:pt x="1241" y="10947"/>
                    <a:pt x="1205" y="10965"/>
                    <a:pt x="1223" y="11000"/>
                  </a:cubicBezTo>
                  <a:cubicBezTo>
                    <a:pt x="1342" y="10941"/>
                    <a:pt x="1462" y="10851"/>
                    <a:pt x="1468" y="10780"/>
                  </a:cubicBezTo>
                  <a:cubicBezTo>
                    <a:pt x="1473" y="10678"/>
                    <a:pt x="1533" y="10661"/>
                    <a:pt x="1611" y="10637"/>
                  </a:cubicBezTo>
                  <a:lnTo>
                    <a:pt x="1700" y="10613"/>
                  </a:lnTo>
                  <a:cubicBezTo>
                    <a:pt x="1730" y="10601"/>
                    <a:pt x="1778" y="10583"/>
                    <a:pt x="1760" y="10541"/>
                  </a:cubicBezTo>
                  <a:cubicBezTo>
                    <a:pt x="1742" y="10494"/>
                    <a:pt x="1700" y="10500"/>
                    <a:pt x="1658" y="10500"/>
                  </a:cubicBezTo>
                  <a:cubicBezTo>
                    <a:pt x="1599" y="10523"/>
                    <a:pt x="1551" y="10583"/>
                    <a:pt x="1479" y="10637"/>
                  </a:cubicBezTo>
                  <a:close/>
                  <a:moveTo>
                    <a:pt x="1587" y="12211"/>
                  </a:moveTo>
                  <a:cubicBezTo>
                    <a:pt x="1706" y="12163"/>
                    <a:pt x="1795" y="12109"/>
                    <a:pt x="1778" y="11930"/>
                  </a:cubicBezTo>
                  <a:cubicBezTo>
                    <a:pt x="1706" y="12044"/>
                    <a:pt x="1646" y="12127"/>
                    <a:pt x="1587" y="12211"/>
                  </a:cubicBezTo>
                  <a:close/>
                  <a:moveTo>
                    <a:pt x="1676" y="11722"/>
                  </a:moveTo>
                  <a:cubicBezTo>
                    <a:pt x="1706" y="11710"/>
                    <a:pt x="1742" y="11704"/>
                    <a:pt x="1772" y="11686"/>
                  </a:cubicBezTo>
                  <a:cubicBezTo>
                    <a:pt x="1795" y="11680"/>
                    <a:pt x="1807" y="11674"/>
                    <a:pt x="1801" y="11644"/>
                  </a:cubicBezTo>
                  <a:cubicBezTo>
                    <a:pt x="1801" y="11632"/>
                    <a:pt x="1795" y="11620"/>
                    <a:pt x="1778" y="11620"/>
                  </a:cubicBezTo>
                  <a:cubicBezTo>
                    <a:pt x="1760" y="11615"/>
                    <a:pt x="1736" y="11620"/>
                    <a:pt x="1730" y="11644"/>
                  </a:cubicBezTo>
                  <a:cubicBezTo>
                    <a:pt x="1712" y="11674"/>
                    <a:pt x="1700" y="11704"/>
                    <a:pt x="1676" y="1172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35"/>
            <p:cNvSpPr/>
            <p:nvPr/>
          </p:nvSpPr>
          <p:spPr>
            <a:xfrm>
              <a:off x="7357615" y="4497590"/>
              <a:ext cx="125875" cy="45276"/>
            </a:xfrm>
            <a:custGeom>
              <a:rect b="b" l="l" r="r" t="t"/>
              <a:pathLst>
                <a:path extrusionOk="0" h="573" w="1593">
                  <a:moveTo>
                    <a:pt x="531" y="1"/>
                  </a:moveTo>
                  <a:cubicBezTo>
                    <a:pt x="722" y="30"/>
                    <a:pt x="889" y="78"/>
                    <a:pt x="1056" y="138"/>
                  </a:cubicBezTo>
                  <a:cubicBezTo>
                    <a:pt x="1163" y="180"/>
                    <a:pt x="1264" y="227"/>
                    <a:pt x="1372" y="269"/>
                  </a:cubicBezTo>
                  <a:cubicBezTo>
                    <a:pt x="1413" y="281"/>
                    <a:pt x="1449" y="305"/>
                    <a:pt x="1485" y="317"/>
                  </a:cubicBezTo>
                  <a:cubicBezTo>
                    <a:pt x="1545" y="346"/>
                    <a:pt x="1592" y="400"/>
                    <a:pt x="1580" y="466"/>
                  </a:cubicBezTo>
                  <a:cubicBezTo>
                    <a:pt x="1574" y="519"/>
                    <a:pt x="1449" y="573"/>
                    <a:pt x="1378" y="555"/>
                  </a:cubicBezTo>
                  <a:cubicBezTo>
                    <a:pt x="1288" y="537"/>
                    <a:pt x="1199" y="495"/>
                    <a:pt x="1115" y="460"/>
                  </a:cubicBezTo>
                  <a:cubicBezTo>
                    <a:pt x="1056" y="430"/>
                    <a:pt x="984" y="406"/>
                    <a:pt x="925" y="376"/>
                  </a:cubicBezTo>
                  <a:cubicBezTo>
                    <a:pt x="781" y="311"/>
                    <a:pt x="650" y="317"/>
                    <a:pt x="537" y="448"/>
                  </a:cubicBezTo>
                  <a:cubicBezTo>
                    <a:pt x="507" y="484"/>
                    <a:pt x="471" y="484"/>
                    <a:pt x="424" y="490"/>
                  </a:cubicBezTo>
                  <a:cubicBezTo>
                    <a:pt x="310" y="513"/>
                    <a:pt x="197" y="454"/>
                    <a:pt x="90" y="424"/>
                  </a:cubicBezTo>
                  <a:cubicBezTo>
                    <a:pt x="48" y="406"/>
                    <a:pt x="0" y="346"/>
                    <a:pt x="48" y="311"/>
                  </a:cubicBezTo>
                  <a:cubicBezTo>
                    <a:pt x="203" y="180"/>
                    <a:pt x="340" y="19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35"/>
            <p:cNvSpPr/>
            <p:nvPr/>
          </p:nvSpPr>
          <p:spPr>
            <a:xfrm>
              <a:off x="7544647" y="4521138"/>
              <a:ext cx="73091" cy="33107"/>
            </a:xfrm>
            <a:custGeom>
              <a:rect b="b" l="l" r="r" t="t"/>
              <a:pathLst>
                <a:path extrusionOk="0" h="419" w="925">
                  <a:moveTo>
                    <a:pt x="0" y="13"/>
                  </a:moveTo>
                  <a:cubicBezTo>
                    <a:pt x="191" y="1"/>
                    <a:pt x="722" y="162"/>
                    <a:pt x="924" y="299"/>
                  </a:cubicBezTo>
                  <a:cubicBezTo>
                    <a:pt x="877" y="394"/>
                    <a:pt x="793" y="418"/>
                    <a:pt x="704" y="400"/>
                  </a:cubicBezTo>
                  <a:cubicBezTo>
                    <a:pt x="632" y="394"/>
                    <a:pt x="549" y="370"/>
                    <a:pt x="477" y="358"/>
                  </a:cubicBezTo>
                  <a:cubicBezTo>
                    <a:pt x="424" y="341"/>
                    <a:pt x="394" y="317"/>
                    <a:pt x="370" y="257"/>
                  </a:cubicBezTo>
                  <a:cubicBezTo>
                    <a:pt x="316" y="132"/>
                    <a:pt x="179" y="102"/>
                    <a:pt x="60" y="48"/>
                  </a:cubicBezTo>
                  <a:cubicBezTo>
                    <a:pt x="36" y="42"/>
                    <a:pt x="12" y="48"/>
                    <a:pt x="0" y="1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35"/>
            <p:cNvSpPr/>
            <p:nvPr/>
          </p:nvSpPr>
          <p:spPr>
            <a:xfrm>
              <a:off x="7377843" y="4437300"/>
              <a:ext cx="46778" cy="27418"/>
            </a:xfrm>
            <a:custGeom>
              <a:rect b="b" l="l" r="r" t="t"/>
              <a:pathLst>
                <a:path extrusionOk="0" h="347" w="592">
                  <a:moveTo>
                    <a:pt x="472" y="346"/>
                  </a:moveTo>
                  <a:cubicBezTo>
                    <a:pt x="359" y="322"/>
                    <a:pt x="239" y="305"/>
                    <a:pt x="126" y="275"/>
                  </a:cubicBezTo>
                  <a:cubicBezTo>
                    <a:pt x="72" y="263"/>
                    <a:pt x="13" y="233"/>
                    <a:pt x="7" y="167"/>
                  </a:cubicBezTo>
                  <a:cubicBezTo>
                    <a:pt x="1" y="108"/>
                    <a:pt x="60" y="78"/>
                    <a:pt x="96" y="48"/>
                  </a:cubicBezTo>
                  <a:cubicBezTo>
                    <a:pt x="150" y="6"/>
                    <a:pt x="204" y="1"/>
                    <a:pt x="263" y="6"/>
                  </a:cubicBezTo>
                  <a:cubicBezTo>
                    <a:pt x="359" y="24"/>
                    <a:pt x="448" y="84"/>
                    <a:pt x="531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8"/>
                    <a:pt x="520" y="346"/>
                    <a:pt x="472" y="34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35"/>
            <p:cNvSpPr/>
            <p:nvPr/>
          </p:nvSpPr>
          <p:spPr>
            <a:xfrm>
              <a:off x="7493287" y="4523982"/>
              <a:ext cx="71669" cy="17067"/>
            </a:xfrm>
            <a:custGeom>
              <a:rect b="b" l="l" r="r" t="t"/>
              <a:pathLst>
                <a:path extrusionOk="0" h="216" w="907">
                  <a:moveTo>
                    <a:pt x="907" y="209"/>
                  </a:moveTo>
                  <a:cubicBezTo>
                    <a:pt x="758" y="215"/>
                    <a:pt x="632" y="215"/>
                    <a:pt x="507" y="156"/>
                  </a:cubicBezTo>
                  <a:cubicBezTo>
                    <a:pt x="442" y="120"/>
                    <a:pt x="352" y="138"/>
                    <a:pt x="275" y="161"/>
                  </a:cubicBezTo>
                  <a:cubicBezTo>
                    <a:pt x="179" y="191"/>
                    <a:pt x="96" y="167"/>
                    <a:pt x="0" y="108"/>
                  </a:cubicBezTo>
                  <a:cubicBezTo>
                    <a:pt x="424" y="1"/>
                    <a:pt x="656" y="6"/>
                    <a:pt x="907" y="20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35"/>
            <p:cNvSpPr/>
            <p:nvPr/>
          </p:nvSpPr>
          <p:spPr>
            <a:xfrm>
              <a:off x="7408976" y="4420311"/>
              <a:ext cx="35874" cy="24100"/>
            </a:xfrm>
            <a:custGeom>
              <a:rect b="b" l="l" r="r" t="t"/>
              <a:pathLst>
                <a:path extrusionOk="0" h="305" w="454">
                  <a:moveTo>
                    <a:pt x="18" y="1"/>
                  </a:moveTo>
                  <a:cubicBezTo>
                    <a:pt x="149" y="31"/>
                    <a:pt x="257" y="66"/>
                    <a:pt x="358" y="120"/>
                  </a:cubicBezTo>
                  <a:cubicBezTo>
                    <a:pt x="394" y="144"/>
                    <a:pt x="453" y="150"/>
                    <a:pt x="436" y="216"/>
                  </a:cubicBezTo>
                  <a:cubicBezTo>
                    <a:pt x="424" y="251"/>
                    <a:pt x="316" y="305"/>
                    <a:pt x="275" y="281"/>
                  </a:cubicBezTo>
                  <a:cubicBezTo>
                    <a:pt x="209" y="245"/>
                    <a:pt x="149" y="221"/>
                    <a:pt x="84" y="204"/>
                  </a:cubicBezTo>
                  <a:cubicBezTo>
                    <a:pt x="0" y="174"/>
                    <a:pt x="30" y="84"/>
                    <a:pt x="18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35"/>
            <p:cNvSpPr/>
            <p:nvPr/>
          </p:nvSpPr>
          <p:spPr>
            <a:xfrm>
              <a:off x="7500319" y="4520189"/>
              <a:ext cx="6716" cy="4820"/>
            </a:xfrm>
            <a:custGeom>
              <a:rect b="b" l="l" r="r" t="t"/>
              <a:pathLst>
                <a:path extrusionOk="0" h="61" w="85">
                  <a:moveTo>
                    <a:pt x="84" y="13"/>
                  </a:moveTo>
                  <a:cubicBezTo>
                    <a:pt x="66" y="25"/>
                    <a:pt x="61" y="43"/>
                    <a:pt x="43" y="49"/>
                  </a:cubicBezTo>
                  <a:cubicBezTo>
                    <a:pt x="31" y="60"/>
                    <a:pt x="13" y="54"/>
                    <a:pt x="7" y="43"/>
                  </a:cubicBezTo>
                  <a:cubicBezTo>
                    <a:pt x="1" y="25"/>
                    <a:pt x="7" y="13"/>
                    <a:pt x="25" y="13"/>
                  </a:cubicBezTo>
                  <a:cubicBezTo>
                    <a:pt x="43" y="1"/>
                    <a:pt x="61" y="13"/>
                    <a:pt x="84" y="1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35"/>
            <p:cNvSpPr/>
            <p:nvPr/>
          </p:nvSpPr>
          <p:spPr>
            <a:xfrm>
              <a:off x="7277018" y="3630290"/>
              <a:ext cx="78780" cy="785409"/>
            </a:xfrm>
            <a:custGeom>
              <a:rect b="b" l="l" r="r" t="t"/>
              <a:pathLst>
                <a:path extrusionOk="0" h="9940" w="997">
                  <a:moveTo>
                    <a:pt x="394" y="9552"/>
                  </a:moveTo>
                  <a:cubicBezTo>
                    <a:pt x="466" y="9498"/>
                    <a:pt x="514" y="9438"/>
                    <a:pt x="591" y="9438"/>
                  </a:cubicBezTo>
                  <a:cubicBezTo>
                    <a:pt x="627" y="9438"/>
                    <a:pt x="669" y="9433"/>
                    <a:pt x="687" y="9474"/>
                  </a:cubicBezTo>
                  <a:cubicBezTo>
                    <a:pt x="699" y="9522"/>
                    <a:pt x="657" y="9534"/>
                    <a:pt x="627" y="9552"/>
                  </a:cubicBezTo>
                  <a:cubicBezTo>
                    <a:pt x="597" y="9564"/>
                    <a:pt x="567" y="9564"/>
                    <a:pt x="538" y="9576"/>
                  </a:cubicBezTo>
                  <a:cubicBezTo>
                    <a:pt x="460" y="9593"/>
                    <a:pt x="400" y="9623"/>
                    <a:pt x="394" y="9713"/>
                  </a:cubicBezTo>
                  <a:cubicBezTo>
                    <a:pt x="388" y="9790"/>
                    <a:pt x="275" y="9880"/>
                    <a:pt x="150" y="9939"/>
                  </a:cubicBezTo>
                  <a:cubicBezTo>
                    <a:pt x="132" y="9904"/>
                    <a:pt x="174" y="9880"/>
                    <a:pt x="186" y="9862"/>
                  </a:cubicBezTo>
                  <a:cubicBezTo>
                    <a:pt x="263" y="9737"/>
                    <a:pt x="275" y="9617"/>
                    <a:pt x="222" y="9474"/>
                  </a:cubicBezTo>
                  <a:cubicBezTo>
                    <a:pt x="73" y="9075"/>
                    <a:pt x="1" y="8657"/>
                    <a:pt x="67" y="8216"/>
                  </a:cubicBezTo>
                  <a:cubicBezTo>
                    <a:pt x="180" y="7537"/>
                    <a:pt x="150" y="6863"/>
                    <a:pt x="144" y="6177"/>
                  </a:cubicBezTo>
                  <a:cubicBezTo>
                    <a:pt x="144" y="5945"/>
                    <a:pt x="162" y="5718"/>
                    <a:pt x="186" y="5498"/>
                  </a:cubicBezTo>
                  <a:cubicBezTo>
                    <a:pt x="222" y="5086"/>
                    <a:pt x="251" y="4675"/>
                    <a:pt x="269" y="4269"/>
                  </a:cubicBezTo>
                  <a:cubicBezTo>
                    <a:pt x="299" y="3530"/>
                    <a:pt x="323" y="2791"/>
                    <a:pt x="412" y="2052"/>
                  </a:cubicBezTo>
                  <a:cubicBezTo>
                    <a:pt x="430" y="1885"/>
                    <a:pt x="424" y="1700"/>
                    <a:pt x="424" y="1533"/>
                  </a:cubicBezTo>
                  <a:cubicBezTo>
                    <a:pt x="424" y="1235"/>
                    <a:pt x="484" y="955"/>
                    <a:pt x="633" y="698"/>
                  </a:cubicBezTo>
                  <a:cubicBezTo>
                    <a:pt x="752" y="490"/>
                    <a:pt x="806" y="257"/>
                    <a:pt x="752" y="13"/>
                  </a:cubicBezTo>
                  <a:cubicBezTo>
                    <a:pt x="770" y="1"/>
                    <a:pt x="782" y="1"/>
                    <a:pt x="800" y="13"/>
                  </a:cubicBezTo>
                  <a:cubicBezTo>
                    <a:pt x="967" y="60"/>
                    <a:pt x="997" y="102"/>
                    <a:pt x="967" y="281"/>
                  </a:cubicBezTo>
                  <a:cubicBezTo>
                    <a:pt x="937" y="478"/>
                    <a:pt x="901" y="686"/>
                    <a:pt x="776" y="859"/>
                  </a:cubicBezTo>
                  <a:cubicBezTo>
                    <a:pt x="687" y="978"/>
                    <a:pt x="651" y="1122"/>
                    <a:pt x="663" y="1265"/>
                  </a:cubicBezTo>
                  <a:cubicBezTo>
                    <a:pt x="687" y="1575"/>
                    <a:pt x="693" y="1879"/>
                    <a:pt x="669" y="2195"/>
                  </a:cubicBezTo>
                  <a:cubicBezTo>
                    <a:pt x="663" y="2278"/>
                    <a:pt x="728" y="2344"/>
                    <a:pt x="716" y="2427"/>
                  </a:cubicBezTo>
                  <a:cubicBezTo>
                    <a:pt x="693" y="2546"/>
                    <a:pt x="710" y="2654"/>
                    <a:pt x="722" y="2773"/>
                  </a:cubicBezTo>
                  <a:cubicBezTo>
                    <a:pt x="788" y="3262"/>
                    <a:pt x="776" y="3745"/>
                    <a:pt x="740" y="4228"/>
                  </a:cubicBezTo>
                  <a:cubicBezTo>
                    <a:pt x="722" y="4401"/>
                    <a:pt x="746" y="4562"/>
                    <a:pt x="746" y="4735"/>
                  </a:cubicBezTo>
                  <a:cubicBezTo>
                    <a:pt x="740" y="4997"/>
                    <a:pt x="746" y="5247"/>
                    <a:pt x="693" y="5504"/>
                  </a:cubicBezTo>
                  <a:cubicBezTo>
                    <a:pt x="657" y="5665"/>
                    <a:pt x="687" y="5837"/>
                    <a:pt x="657" y="6010"/>
                  </a:cubicBezTo>
                  <a:cubicBezTo>
                    <a:pt x="627" y="6171"/>
                    <a:pt x="609" y="6338"/>
                    <a:pt x="573" y="6499"/>
                  </a:cubicBezTo>
                  <a:cubicBezTo>
                    <a:pt x="532" y="6672"/>
                    <a:pt x="502" y="6851"/>
                    <a:pt x="478" y="7030"/>
                  </a:cubicBezTo>
                  <a:cubicBezTo>
                    <a:pt x="448" y="7262"/>
                    <a:pt x="424" y="7495"/>
                    <a:pt x="353" y="7715"/>
                  </a:cubicBezTo>
                  <a:cubicBezTo>
                    <a:pt x="275" y="7954"/>
                    <a:pt x="233" y="8198"/>
                    <a:pt x="192" y="8455"/>
                  </a:cubicBezTo>
                  <a:cubicBezTo>
                    <a:pt x="156" y="8657"/>
                    <a:pt x="150" y="8848"/>
                    <a:pt x="239" y="9033"/>
                  </a:cubicBezTo>
                  <a:cubicBezTo>
                    <a:pt x="305" y="9176"/>
                    <a:pt x="347" y="9367"/>
                    <a:pt x="394" y="9552"/>
                  </a:cubicBezTo>
                  <a:close/>
                  <a:moveTo>
                    <a:pt x="317" y="6839"/>
                  </a:moveTo>
                  <a:cubicBezTo>
                    <a:pt x="406" y="6434"/>
                    <a:pt x="442" y="6040"/>
                    <a:pt x="484" y="5647"/>
                  </a:cubicBezTo>
                  <a:cubicBezTo>
                    <a:pt x="514" y="5372"/>
                    <a:pt x="544" y="5104"/>
                    <a:pt x="555" y="4824"/>
                  </a:cubicBezTo>
                  <a:cubicBezTo>
                    <a:pt x="555" y="4556"/>
                    <a:pt x="573" y="4287"/>
                    <a:pt x="597" y="4019"/>
                  </a:cubicBezTo>
                  <a:cubicBezTo>
                    <a:pt x="615" y="3745"/>
                    <a:pt x="645" y="3465"/>
                    <a:pt x="603" y="3178"/>
                  </a:cubicBezTo>
                  <a:cubicBezTo>
                    <a:pt x="573" y="2964"/>
                    <a:pt x="544" y="2749"/>
                    <a:pt x="585" y="2529"/>
                  </a:cubicBezTo>
                  <a:cubicBezTo>
                    <a:pt x="591" y="2487"/>
                    <a:pt x="597" y="2433"/>
                    <a:pt x="573" y="2380"/>
                  </a:cubicBezTo>
                  <a:cubicBezTo>
                    <a:pt x="532" y="2433"/>
                    <a:pt x="526" y="2481"/>
                    <a:pt x="526" y="2535"/>
                  </a:cubicBezTo>
                  <a:cubicBezTo>
                    <a:pt x="526" y="2636"/>
                    <a:pt x="532" y="2737"/>
                    <a:pt x="514" y="2833"/>
                  </a:cubicBezTo>
                  <a:cubicBezTo>
                    <a:pt x="472" y="3059"/>
                    <a:pt x="472" y="3292"/>
                    <a:pt x="466" y="3512"/>
                  </a:cubicBezTo>
                  <a:cubicBezTo>
                    <a:pt x="442" y="3983"/>
                    <a:pt x="442" y="4442"/>
                    <a:pt x="383" y="4907"/>
                  </a:cubicBezTo>
                  <a:cubicBezTo>
                    <a:pt x="353" y="5176"/>
                    <a:pt x="347" y="5444"/>
                    <a:pt x="323" y="5712"/>
                  </a:cubicBezTo>
                  <a:cubicBezTo>
                    <a:pt x="317" y="5772"/>
                    <a:pt x="299" y="5837"/>
                    <a:pt x="305" y="5897"/>
                  </a:cubicBezTo>
                  <a:cubicBezTo>
                    <a:pt x="323" y="6177"/>
                    <a:pt x="329" y="6458"/>
                    <a:pt x="293" y="6732"/>
                  </a:cubicBezTo>
                  <a:cubicBezTo>
                    <a:pt x="275" y="6779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35"/>
            <p:cNvSpPr/>
            <p:nvPr/>
          </p:nvSpPr>
          <p:spPr>
            <a:xfrm>
              <a:off x="7402338" y="3634083"/>
              <a:ext cx="21335" cy="49068"/>
            </a:xfrm>
            <a:custGeom>
              <a:rect b="b" l="l" r="r" t="t"/>
              <a:pathLst>
                <a:path extrusionOk="0" h="621" w="270">
                  <a:moveTo>
                    <a:pt x="49" y="620"/>
                  </a:moveTo>
                  <a:cubicBezTo>
                    <a:pt x="49" y="424"/>
                    <a:pt x="19" y="233"/>
                    <a:pt x="1" y="36"/>
                  </a:cubicBezTo>
                  <a:cubicBezTo>
                    <a:pt x="72" y="0"/>
                    <a:pt x="108" y="36"/>
                    <a:pt x="144" y="90"/>
                  </a:cubicBezTo>
                  <a:cubicBezTo>
                    <a:pt x="269" y="251"/>
                    <a:pt x="233" y="477"/>
                    <a:pt x="49" y="62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35"/>
            <p:cNvSpPr/>
            <p:nvPr/>
          </p:nvSpPr>
          <p:spPr>
            <a:xfrm>
              <a:off x="7316605" y="4487239"/>
              <a:ext cx="17068" cy="22203"/>
            </a:xfrm>
            <a:custGeom>
              <a:rect b="b" l="l" r="r" t="t"/>
              <a:pathLst>
                <a:path extrusionOk="0" h="281" w="216">
                  <a:moveTo>
                    <a:pt x="1" y="281"/>
                  </a:moveTo>
                  <a:cubicBezTo>
                    <a:pt x="60" y="197"/>
                    <a:pt x="120" y="114"/>
                    <a:pt x="192" y="0"/>
                  </a:cubicBezTo>
                  <a:cubicBezTo>
                    <a:pt x="215" y="179"/>
                    <a:pt x="120" y="239"/>
                    <a:pt x="1" y="28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35"/>
            <p:cNvSpPr/>
            <p:nvPr/>
          </p:nvSpPr>
          <p:spPr>
            <a:xfrm>
              <a:off x="7323717" y="4462743"/>
              <a:ext cx="10430" cy="8060"/>
            </a:xfrm>
            <a:custGeom>
              <a:rect b="b" l="l" r="r" t="t"/>
              <a:pathLst>
                <a:path extrusionOk="0" h="102" w="132">
                  <a:moveTo>
                    <a:pt x="0" y="102"/>
                  </a:moveTo>
                  <a:cubicBezTo>
                    <a:pt x="12" y="72"/>
                    <a:pt x="36" y="54"/>
                    <a:pt x="54" y="24"/>
                  </a:cubicBezTo>
                  <a:cubicBezTo>
                    <a:pt x="66" y="0"/>
                    <a:pt x="90" y="0"/>
                    <a:pt x="102" y="0"/>
                  </a:cubicBezTo>
                  <a:cubicBezTo>
                    <a:pt x="113" y="0"/>
                    <a:pt x="119" y="12"/>
                    <a:pt x="125" y="24"/>
                  </a:cubicBezTo>
                  <a:cubicBezTo>
                    <a:pt x="131" y="54"/>
                    <a:pt x="113" y="60"/>
                    <a:pt x="96" y="66"/>
                  </a:cubicBezTo>
                  <a:cubicBezTo>
                    <a:pt x="66" y="84"/>
                    <a:pt x="30" y="96"/>
                    <a:pt x="0" y="102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35"/>
            <p:cNvSpPr/>
            <p:nvPr/>
          </p:nvSpPr>
          <p:spPr>
            <a:xfrm>
              <a:off x="7406131" y="3683074"/>
              <a:ext cx="79" cy="553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6"/>
                  </a:ln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35"/>
            <p:cNvSpPr/>
            <p:nvPr/>
          </p:nvSpPr>
          <p:spPr>
            <a:xfrm>
              <a:off x="7140003" y="1320994"/>
              <a:ext cx="173838" cy="753803"/>
            </a:xfrm>
            <a:custGeom>
              <a:rect b="b" l="l" r="r" t="t"/>
              <a:pathLst>
                <a:path extrusionOk="0" h="9540" w="2200">
                  <a:moveTo>
                    <a:pt x="89" y="8305"/>
                  </a:moveTo>
                  <a:cubicBezTo>
                    <a:pt x="72" y="8126"/>
                    <a:pt x="66" y="7936"/>
                    <a:pt x="30" y="7751"/>
                  </a:cubicBezTo>
                  <a:cubicBezTo>
                    <a:pt x="0" y="7590"/>
                    <a:pt x="30" y="7429"/>
                    <a:pt x="24" y="7268"/>
                  </a:cubicBezTo>
                  <a:cubicBezTo>
                    <a:pt x="6" y="6833"/>
                    <a:pt x="119" y="6427"/>
                    <a:pt x="215" y="6010"/>
                  </a:cubicBezTo>
                  <a:cubicBezTo>
                    <a:pt x="250" y="5843"/>
                    <a:pt x="322" y="5688"/>
                    <a:pt x="310" y="5515"/>
                  </a:cubicBezTo>
                  <a:cubicBezTo>
                    <a:pt x="310" y="5491"/>
                    <a:pt x="322" y="5473"/>
                    <a:pt x="328" y="5456"/>
                  </a:cubicBezTo>
                  <a:cubicBezTo>
                    <a:pt x="358" y="5420"/>
                    <a:pt x="417" y="5402"/>
                    <a:pt x="417" y="5336"/>
                  </a:cubicBezTo>
                  <a:cubicBezTo>
                    <a:pt x="429" y="5151"/>
                    <a:pt x="483" y="4973"/>
                    <a:pt x="471" y="4788"/>
                  </a:cubicBezTo>
                  <a:cubicBezTo>
                    <a:pt x="453" y="4609"/>
                    <a:pt x="489" y="4442"/>
                    <a:pt x="519" y="4269"/>
                  </a:cubicBezTo>
                  <a:cubicBezTo>
                    <a:pt x="531" y="4227"/>
                    <a:pt x="549" y="4192"/>
                    <a:pt x="549" y="4144"/>
                  </a:cubicBezTo>
                  <a:cubicBezTo>
                    <a:pt x="566" y="3780"/>
                    <a:pt x="638" y="3417"/>
                    <a:pt x="662" y="3047"/>
                  </a:cubicBezTo>
                  <a:cubicBezTo>
                    <a:pt x="680" y="2808"/>
                    <a:pt x="745" y="2582"/>
                    <a:pt x="775" y="2343"/>
                  </a:cubicBezTo>
                  <a:cubicBezTo>
                    <a:pt x="799" y="2147"/>
                    <a:pt x="841" y="1950"/>
                    <a:pt x="859" y="1759"/>
                  </a:cubicBezTo>
                  <a:cubicBezTo>
                    <a:pt x="870" y="1586"/>
                    <a:pt x="865" y="1419"/>
                    <a:pt x="811" y="1246"/>
                  </a:cubicBezTo>
                  <a:cubicBezTo>
                    <a:pt x="751" y="1044"/>
                    <a:pt x="745" y="835"/>
                    <a:pt x="829" y="632"/>
                  </a:cubicBezTo>
                  <a:cubicBezTo>
                    <a:pt x="924" y="394"/>
                    <a:pt x="1103" y="215"/>
                    <a:pt x="1318" y="90"/>
                  </a:cubicBezTo>
                  <a:cubicBezTo>
                    <a:pt x="1467" y="0"/>
                    <a:pt x="1640" y="24"/>
                    <a:pt x="1795" y="126"/>
                  </a:cubicBezTo>
                  <a:cubicBezTo>
                    <a:pt x="2093" y="316"/>
                    <a:pt x="2152" y="614"/>
                    <a:pt x="2176" y="924"/>
                  </a:cubicBezTo>
                  <a:cubicBezTo>
                    <a:pt x="2200" y="1151"/>
                    <a:pt x="2128" y="1348"/>
                    <a:pt x="2027" y="1527"/>
                  </a:cubicBezTo>
                  <a:cubicBezTo>
                    <a:pt x="1830" y="1849"/>
                    <a:pt x="1801" y="2206"/>
                    <a:pt x="1711" y="2552"/>
                  </a:cubicBezTo>
                  <a:cubicBezTo>
                    <a:pt x="1574" y="3077"/>
                    <a:pt x="1514" y="3625"/>
                    <a:pt x="1431" y="4168"/>
                  </a:cubicBezTo>
                  <a:cubicBezTo>
                    <a:pt x="1377" y="4525"/>
                    <a:pt x="1347" y="4883"/>
                    <a:pt x="1336" y="5247"/>
                  </a:cubicBezTo>
                  <a:cubicBezTo>
                    <a:pt x="1336" y="5336"/>
                    <a:pt x="1306" y="5426"/>
                    <a:pt x="1294" y="5521"/>
                  </a:cubicBezTo>
                  <a:cubicBezTo>
                    <a:pt x="1258" y="5807"/>
                    <a:pt x="1228" y="6087"/>
                    <a:pt x="1198" y="6374"/>
                  </a:cubicBezTo>
                  <a:cubicBezTo>
                    <a:pt x="1186" y="6535"/>
                    <a:pt x="1109" y="6684"/>
                    <a:pt x="1109" y="6851"/>
                  </a:cubicBezTo>
                  <a:cubicBezTo>
                    <a:pt x="1109" y="6922"/>
                    <a:pt x="1073" y="7000"/>
                    <a:pt x="1145" y="7059"/>
                  </a:cubicBezTo>
                  <a:cubicBezTo>
                    <a:pt x="1175" y="7083"/>
                    <a:pt x="1163" y="7131"/>
                    <a:pt x="1163" y="7173"/>
                  </a:cubicBezTo>
                  <a:cubicBezTo>
                    <a:pt x="1157" y="7477"/>
                    <a:pt x="1204" y="7775"/>
                    <a:pt x="1234" y="8079"/>
                  </a:cubicBezTo>
                  <a:cubicBezTo>
                    <a:pt x="1252" y="8222"/>
                    <a:pt x="1294" y="8353"/>
                    <a:pt x="1371" y="8472"/>
                  </a:cubicBezTo>
                  <a:cubicBezTo>
                    <a:pt x="1502" y="8669"/>
                    <a:pt x="1496" y="8902"/>
                    <a:pt x="1491" y="9116"/>
                  </a:cubicBezTo>
                  <a:cubicBezTo>
                    <a:pt x="1485" y="9325"/>
                    <a:pt x="1246" y="9539"/>
                    <a:pt x="1020" y="9528"/>
                  </a:cubicBezTo>
                  <a:cubicBezTo>
                    <a:pt x="990" y="9528"/>
                    <a:pt x="960" y="9528"/>
                    <a:pt x="936" y="9516"/>
                  </a:cubicBezTo>
                  <a:cubicBezTo>
                    <a:pt x="841" y="9450"/>
                    <a:pt x="721" y="9438"/>
                    <a:pt x="608" y="9408"/>
                  </a:cubicBezTo>
                  <a:cubicBezTo>
                    <a:pt x="352" y="9337"/>
                    <a:pt x="233" y="9128"/>
                    <a:pt x="161" y="8902"/>
                  </a:cubicBezTo>
                  <a:cubicBezTo>
                    <a:pt x="89" y="8705"/>
                    <a:pt x="60" y="8514"/>
                    <a:pt x="89" y="8305"/>
                  </a:cubicBezTo>
                  <a:close/>
                  <a:moveTo>
                    <a:pt x="996" y="763"/>
                  </a:moveTo>
                  <a:cubicBezTo>
                    <a:pt x="1067" y="752"/>
                    <a:pt x="1127" y="752"/>
                    <a:pt x="1139" y="799"/>
                  </a:cubicBezTo>
                  <a:cubicBezTo>
                    <a:pt x="1175" y="889"/>
                    <a:pt x="1234" y="990"/>
                    <a:pt x="1228" y="1091"/>
                  </a:cubicBezTo>
                  <a:cubicBezTo>
                    <a:pt x="1222" y="1276"/>
                    <a:pt x="1228" y="1467"/>
                    <a:pt x="1163" y="1646"/>
                  </a:cubicBezTo>
                  <a:cubicBezTo>
                    <a:pt x="1085" y="1849"/>
                    <a:pt x="1055" y="2051"/>
                    <a:pt x="1067" y="2266"/>
                  </a:cubicBezTo>
                  <a:lnTo>
                    <a:pt x="1067" y="2349"/>
                  </a:lnTo>
                  <a:cubicBezTo>
                    <a:pt x="1014" y="2749"/>
                    <a:pt x="954" y="3148"/>
                    <a:pt x="906" y="3548"/>
                  </a:cubicBezTo>
                  <a:cubicBezTo>
                    <a:pt x="894" y="3691"/>
                    <a:pt x="888" y="3822"/>
                    <a:pt x="847" y="3965"/>
                  </a:cubicBezTo>
                  <a:cubicBezTo>
                    <a:pt x="811" y="4102"/>
                    <a:pt x="781" y="4239"/>
                    <a:pt x="769" y="4376"/>
                  </a:cubicBezTo>
                  <a:cubicBezTo>
                    <a:pt x="698" y="4919"/>
                    <a:pt x="620" y="5456"/>
                    <a:pt x="501" y="5992"/>
                  </a:cubicBezTo>
                  <a:cubicBezTo>
                    <a:pt x="400" y="6433"/>
                    <a:pt x="322" y="6874"/>
                    <a:pt x="298" y="7322"/>
                  </a:cubicBezTo>
                  <a:cubicBezTo>
                    <a:pt x="292" y="7506"/>
                    <a:pt x="298" y="7685"/>
                    <a:pt x="280" y="7870"/>
                  </a:cubicBezTo>
                  <a:cubicBezTo>
                    <a:pt x="250" y="8198"/>
                    <a:pt x="292" y="8520"/>
                    <a:pt x="298" y="8842"/>
                  </a:cubicBezTo>
                  <a:cubicBezTo>
                    <a:pt x="304" y="8973"/>
                    <a:pt x="358" y="9098"/>
                    <a:pt x="441" y="9217"/>
                  </a:cubicBezTo>
                  <a:cubicBezTo>
                    <a:pt x="477" y="9277"/>
                    <a:pt x="531" y="9301"/>
                    <a:pt x="596" y="9325"/>
                  </a:cubicBezTo>
                  <a:cubicBezTo>
                    <a:pt x="710" y="9361"/>
                    <a:pt x="811" y="9307"/>
                    <a:pt x="918" y="9331"/>
                  </a:cubicBezTo>
                  <a:cubicBezTo>
                    <a:pt x="990" y="9349"/>
                    <a:pt x="1014" y="9301"/>
                    <a:pt x="1008" y="9241"/>
                  </a:cubicBezTo>
                  <a:cubicBezTo>
                    <a:pt x="990" y="9140"/>
                    <a:pt x="996" y="9033"/>
                    <a:pt x="966" y="8937"/>
                  </a:cubicBezTo>
                  <a:cubicBezTo>
                    <a:pt x="954" y="8890"/>
                    <a:pt x="936" y="8848"/>
                    <a:pt x="966" y="8788"/>
                  </a:cubicBezTo>
                  <a:cubicBezTo>
                    <a:pt x="1127" y="8902"/>
                    <a:pt x="1115" y="9080"/>
                    <a:pt x="1216" y="9217"/>
                  </a:cubicBezTo>
                  <a:cubicBezTo>
                    <a:pt x="1258" y="8973"/>
                    <a:pt x="1276" y="8741"/>
                    <a:pt x="1085" y="8556"/>
                  </a:cubicBezTo>
                  <a:cubicBezTo>
                    <a:pt x="1026" y="8490"/>
                    <a:pt x="990" y="8413"/>
                    <a:pt x="990" y="8323"/>
                  </a:cubicBezTo>
                  <a:cubicBezTo>
                    <a:pt x="990" y="8168"/>
                    <a:pt x="954" y="8013"/>
                    <a:pt x="936" y="7858"/>
                  </a:cubicBezTo>
                  <a:cubicBezTo>
                    <a:pt x="918" y="7650"/>
                    <a:pt x="876" y="7441"/>
                    <a:pt x="930" y="7232"/>
                  </a:cubicBezTo>
                  <a:cubicBezTo>
                    <a:pt x="984" y="7000"/>
                    <a:pt x="960" y="6755"/>
                    <a:pt x="996" y="6523"/>
                  </a:cubicBezTo>
                  <a:cubicBezTo>
                    <a:pt x="1037" y="6278"/>
                    <a:pt x="1055" y="6028"/>
                    <a:pt x="1079" y="5777"/>
                  </a:cubicBezTo>
                  <a:cubicBezTo>
                    <a:pt x="1115" y="5360"/>
                    <a:pt x="1139" y="4937"/>
                    <a:pt x="1222" y="4519"/>
                  </a:cubicBezTo>
                  <a:cubicBezTo>
                    <a:pt x="1246" y="4406"/>
                    <a:pt x="1276" y="4293"/>
                    <a:pt x="1288" y="4180"/>
                  </a:cubicBezTo>
                  <a:cubicBezTo>
                    <a:pt x="1336" y="3762"/>
                    <a:pt x="1407" y="3357"/>
                    <a:pt x="1467" y="2946"/>
                  </a:cubicBezTo>
                  <a:cubicBezTo>
                    <a:pt x="1502" y="2671"/>
                    <a:pt x="1580" y="2391"/>
                    <a:pt x="1616" y="2117"/>
                  </a:cubicBezTo>
                  <a:cubicBezTo>
                    <a:pt x="1646" y="1902"/>
                    <a:pt x="1681" y="1676"/>
                    <a:pt x="1795" y="1479"/>
                  </a:cubicBezTo>
                  <a:cubicBezTo>
                    <a:pt x="1872" y="1336"/>
                    <a:pt x="1914" y="1187"/>
                    <a:pt x="1967" y="1038"/>
                  </a:cubicBezTo>
                  <a:cubicBezTo>
                    <a:pt x="2003" y="918"/>
                    <a:pt x="2003" y="805"/>
                    <a:pt x="1973" y="686"/>
                  </a:cubicBezTo>
                  <a:cubicBezTo>
                    <a:pt x="1950" y="585"/>
                    <a:pt x="1902" y="489"/>
                    <a:pt x="1860" y="406"/>
                  </a:cubicBezTo>
                  <a:cubicBezTo>
                    <a:pt x="1759" y="143"/>
                    <a:pt x="1401" y="60"/>
                    <a:pt x="1198" y="304"/>
                  </a:cubicBezTo>
                  <a:cubicBezTo>
                    <a:pt x="1115" y="406"/>
                    <a:pt x="1043" y="507"/>
                    <a:pt x="954" y="614"/>
                  </a:cubicBezTo>
                  <a:cubicBezTo>
                    <a:pt x="870" y="710"/>
                    <a:pt x="865" y="829"/>
                    <a:pt x="876" y="948"/>
                  </a:cubicBezTo>
                  <a:cubicBezTo>
                    <a:pt x="888" y="990"/>
                    <a:pt x="906" y="1032"/>
                    <a:pt x="894" y="1073"/>
                  </a:cubicBezTo>
                  <a:cubicBezTo>
                    <a:pt x="888" y="1103"/>
                    <a:pt x="900" y="1127"/>
                    <a:pt x="930" y="1133"/>
                  </a:cubicBezTo>
                  <a:cubicBezTo>
                    <a:pt x="984" y="1139"/>
                    <a:pt x="966" y="1097"/>
                    <a:pt x="978" y="1068"/>
                  </a:cubicBezTo>
                  <a:cubicBezTo>
                    <a:pt x="984" y="960"/>
                    <a:pt x="990" y="865"/>
                    <a:pt x="996" y="763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35"/>
            <p:cNvSpPr/>
            <p:nvPr/>
          </p:nvSpPr>
          <p:spPr>
            <a:xfrm>
              <a:off x="7160705" y="1325261"/>
              <a:ext cx="138123" cy="734919"/>
            </a:xfrm>
            <a:custGeom>
              <a:rect b="b" l="l" r="r" t="t"/>
              <a:pathLst>
                <a:path extrusionOk="0" h="9301" w="1748">
                  <a:moveTo>
                    <a:pt x="734" y="709"/>
                  </a:moveTo>
                  <a:cubicBezTo>
                    <a:pt x="728" y="811"/>
                    <a:pt x="728" y="906"/>
                    <a:pt x="722" y="1008"/>
                  </a:cubicBezTo>
                  <a:cubicBezTo>
                    <a:pt x="722" y="1037"/>
                    <a:pt x="728" y="1079"/>
                    <a:pt x="674" y="1073"/>
                  </a:cubicBezTo>
                  <a:cubicBezTo>
                    <a:pt x="644" y="1067"/>
                    <a:pt x="626" y="1043"/>
                    <a:pt x="638" y="1014"/>
                  </a:cubicBezTo>
                  <a:cubicBezTo>
                    <a:pt x="656" y="966"/>
                    <a:pt x="626" y="930"/>
                    <a:pt x="626" y="888"/>
                  </a:cubicBezTo>
                  <a:cubicBezTo>
                    <a:pt x="608" y="769"/>
                    <a:pt x="614" y="650"/>
                    <a:pt x="698" y="549"/>
                  </a:cubicBezTo>
                  <a:cubicBezTo>
                    <a:pt x="781" y="453"/>
                    <a:pt x="865" y="352"/>
                    <a:pt x="942" y="244"/>
                  </a:cubicBezTo>
                  <a:cubicBezTo>
                    <a:pt x="1145" y="0"/>
                    <a:pt x="1503" y="72"/>
                    <a:pt x="1610" y="340"/>
                  </a:cubicBezTo>
                  <a:cubicBezTo>
                    <a:pt x="1646" y="435"/>
                    <a:pt x="1700" y="531"/>
                    <a:pt x="1717" y="626"/>
                  </a:cubicBezTo>
                  <a:cubicBezTo>
                    <a:pt x="1747" y="745"/>
                    <a:pt x="1747" y="864"/>
                    <a:pt x="1711" y="978"/>
                  </a:cubicBezTo>
                  <a:cubicBezTo>
                    <a:pt x="1670" y="1127"/>
                    <a:pt x="1622" y="1276"/>
                    <a:pt x="1539" y="1413"/>
                  </a:cubicBezTo>
                  <a:cubicBezTo>
                    <a:pt x="1431" y="1616"/>
                    <a:pt x="1390" y="1830"/>
                    <a:pt x="1360" y="2057"/>
                  </a:cubicBezTo>
                  <a:cubicBezTo>
                    <a:pt x="1324" y="2337"/>
                    <a:pt x="1252" y="2605"/>
                    <a:pt x="1211" y="2886"/>
                  </a:cubicBezTo>
                  <a:cubicBezTo>
                    <a:pt x="1151" y="3291"/>
                    <a:pt x="1079" y="3702"/>
                    <a:pt x="1032" y="4120"/>
                  </a:cubicBezTo>
                  <a:cubicBezTo>
                    <a:pt x="1020" y="4233"/>
                    <a:pt x="990" y="4346"/>
                    <a:pt x="966" y="4454"/>
                  </a:cubicBezTo>
                  <a:cubicBezTo>
                    <a:pt x="883" y="4871"/>
                    <a:pt x="865" y="5288"/>
                    <a:pt x="823" y="5717"/>
                  </a:cubicBezTo>
                  <a:cubicBezTo>
                    <a:pt x="805" y="5962"/>
                    <a:pt x="781" y="6212"/>
                    <a:pt x="746" y="6463"/>
                  </a:cubicBezTo>
                  <a:cubicBezTo>
                    <a:pt x="704" y="6701"/>
                    <a:pt x="734" y="6940"/>
                    <a:pt x="674" y="7166"/>
                  </a:cubicBezTo>
                  <a:cubicBezTo>
                    <a:pt x="626" y="7387"/>
                    <a:pt x="662" y="7584"/>
                    <a:pt x="680" y="7792"/>
                  </a:cubicBezTo>
                  <a:cubicBezTo>
                    <a:pt x="698" y="7953"/>
                    <a:pt x="734" y="8102"/>
                    <a:pt x="734" y="8263"/>
                  </a:cubicBezTo>
                  <a:cubicBezTo>
                    <a:pt x="734" y="8353"/>
                    <a:pt x="775" y="8436"/>
                    <a:pt x="829" y="8496"/>
                  </a:cubicBezTo>
                  <a:cubicBezTo>
                    <a:pt x="1014" y="8687"/>
                    <a:pt x="1002" y="8913"/>
                    <a:pt x="960" y="9158"/>
                  </a:cubicBezTo>
                  <a:cubicBezTo>
                    <a:pt x="871" y="9008"/>
                    <a:pt x="877" y="8830"/>
                    <a:pt x="716" y="8728"/>
                  </a:cubicBezTo>
                  <a:cubicBezTo>
                    <a:pt x="680" y="8782"/>
                    <a:pt x="698" y="8830"/>
                    <a:pt x="716" y="8877"/>
                  </a:cubicBezTo>
                  <a:cubicBezTo>
                    <a:pt x="746" y="8973"/>
                    <a:pt x="734" y="9074"/>
                    <a:pt x="752" y="9181"/>
                  </a:cubicBezTo>
                  <a:cubicBezTo>
                    <a:pt x="758" y="9247"/>
                    <a:pt x="734" y="9295"/>
                    <a:pt x="662" y="9271"/>
                  </a:cubicBezTo>
                  <a:cubicBezTo>
                    <a:pt x="555" y="9247"/>
                    <a:pt x="453" y="9301"/>
                    <a:pt x="340" y="9265"/>
                  </a:cubicBezTo>
                  <a:cubicBezTo>
                    <a:pt x="275" y="9241"/>
                    <a:pt x="221" y="9211"/>
                    <a:pt x="185" y="9158"/>
                  </a:cubicBezTo>
                  <a:cubicBezTo>
                    <a:pt x="108" y="9044"/>
                    <a:pt x="48" y="8919"/>
                    <a:pt x="42" y="8776"/>
                  </a:cubicBezTo>
                  <a:cubicBezTo>
                    <a:pt x="36" y="8460"/>
                    <a:pt x="0" y="8132"/>
                    <a:pt x="30" y="7810"/>
                  </a:cubicBezTo>
                  <a:cubicBezTo>
                    <a:pt x="42" y="7631"/>
                    <a:pt x="36" y="7446"/>
                    <a:pt x="42" y="7256"/>
                  </a:cubicBezTo>
                  <a:cubicBezTo>
                    <a:pt x="66" y="6809"/>
                    <a:pt x="155" y="6373"/>
                    <a:pt x="245" y="5932"/>
                  </a:cubicBezTo>
                  <a:cubicBezTo>
                    <a:pt x="358" y="5396"/>
                    <a:pt x="448" y="4859"/>
                    <a:pt x="513" y="4316"/>
                  </a:cubicBezTo>
                  <a:cubicBezTo>
                    <a:pt x="525" y="4173"/>
                    <a:pt x="555" y="4036"/>
                    <a:pt x="591" y="3905"/>
                  </a:cubicBezTo>
                  <a:cubicBezTo>
                    <a:pt x="632" y="3768"/>
                    <a:pt x="638" y="3631"/>
                    <a:pt x="650" y="3488"/>
                  </a:cubicBezTo>
                  <a:cubicBezTo>
                    <a:pt x="698" y="3082"/>
                    <a:pt x="758" y="2683"/>
                    <a:pt x="811" y="2289"/>
                  </a:cubicBezTo>
                  <a:lnTo>
                    <a:pt x="811" y="2206"/>
                  </a:lnTo>
                  <a:cubicBezTo>
                    <a:pt x="799" y="1991"/>
                    <a:pt x="829" y="1789"/>
                    <a:pt x="907" y="1586"/>
                  </a:cubicBezTo>
                  <a:cubicBezTo>
                    <a:pt x="972" y="1407"/>
                    <a:pt x="966" y="1216"/>
                    <a:pt x="972" y="1025"/>
                  </a:cubicBezTo>
                  <a:cubicBezTo>
                    <a:pt x="978" y="930"/>
                    <a:pt x="919" y="835"/>
                    <a:pt x="883" y="739"/>
                  </a:cubicBezTo>
                  <a:cubicBezTo>
                    <a:pt x="853" y="698"/>
                    <a:pt x="805" y="698"/>
                    <a:pt x="734" y="70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35"/>
            <p:cNvSpPr/>
            <p:nvPr/>
          </p:nvSpPr>
          <p:spPr>
            <a:xfrm>
              <a:off x="7096148" y="574275"/>
              <a:ext cx="522543" cy="567723"/>
            </a:xfrm>
            <a:custGeom>
              <a:rect b="b" l="l" r="r" t="t"/>
              <a:pathLst>
                <a:path extrusionOk="0" h="7185" w="6613">
                  <a:moveTo>
                    <a:pt x="48" y="2892"/>
                  </a:moveTo>
                  <a:cubicBezTo>
                    <a:pt x="1" y="2469"/>
                    <a:pt x="162" y="2093"/>
                    <a:pt x="323" y="1724"/>
                  </a:cubicBezTo>
                  <a:cubicBezTo>
                    <a:pt x="412" y="1521"/>
                    <a:pt x="472" y="1312"/>
                    <a:pt x="609" y="1133"/>
                  </a:cubicBezTo>
                  <a:cubicBezTo>
                    <a:pt x="740" y="949"/>
                    <a:pt x="895" y="794"/>
                    <a:pt x="1074" y="656"/>
                  </a:cubicBezTo>
                  <a:cubicBezTo>
                    <a:pt x="1223" y="543"/>
                    <a:pt x="1390" y="454"/>
                    <a:pt x="1545" y="364"/>
                  </a:cubicBezTo>
                  <a:cubicBezTo>
                    <a:pt x="1658" y="305"/>
                    <a:pt x="1783" y="257"/>
                    <a:pt x="1908" y="227"/>
                  </a:cubicBezTo>
                  <a:cubicBezTo>
                    <a:pt x="2129" y="180"/>
                    <a:pt x="2338" y="108"/>
                    <a:pt x="2552" y="84"/>
                  </a:cubicBezTo>
                  <a:cubicBezTo>
                    <a:pt x="2672" y="66"/>
                    <a:pt x="2791" y="60"/>
                    <a:pt x="2904" y="25"/>
                  </a:cubicBezTo>
                  <a:cubicBezTo>
                    <a:pt x="2982" y="1"/>
                    <a:pt x="3083" y="36"/>
                    <a:pt x="3172" y="30"/>
                  </a:cubicBezTo>
                  <a:cubicBezTo>
                    <a:pt x="3542" y="7"/>
                    <a:pt x="3906" y="66"/>
                    <a:pt x="4263" y="168"/>
                  </a:cubicBezTo>
                  <a:cubicBezTo>
                    <a:pt x="4472" y="227"/>
                    <a:pt x="4675" y="299"/>
                    <a:pt x="4877" y="388"/>
                  </a:cubicBezTo>
                  <a:cubicBezTo>
                    <a:pt x="5211" y="531"/>
                    <a:pt x="5474" y="770"/>
                    <a:pt x="5706" y="1044"/>
                  </a:cubicBezTo>
                  <a:cubicBezTo>
                    <a:pt x="5968" y="1372"/>
                    <a:pt x="6183" y="1736"/>
                    <a:pt x="6290" y="2153"/>
                  </a:cubicBezTo>
                  <a:cubicBezTo>
                    <a:pt x="6338" y="2332"/>
                    <a:pt x="6332" y="2511"/>
                    <a:pt x="6368" y="2690"/>
                  </a:cubicBezTo>
                  <a:cubicBezTo>
                    <a:pt x="6410" y="2928"/>
                    <a:pt x="6374" y="3166"/>
                    <a:pt x="6428" y="3405"/>
                  </a:cubicBezTo>
                  <a:cubicBezTo>
                    <a:pt x="6451" y="3512"/>
                    <a:pt x="6487" y="3608"/>
                    <a:pt x="6517" y="3703"/>
                  </a:cubicBezTo>
                  <a:cubicBezTo>
                    <a:pt x="6612" y="3989"/>
                    <a:pt x="6541" y="4240"/>
                    <a:pt x="6422" y="4478"/>
                  </a:cubicBezTo>
                  <a:cubicBezTo>
                    <a:pt x="6308" y="4711"/>
                    <a:pt x="6261" y="4937"/>
                    <a:pt x="6261" y="5188"/>
                  </a:cubicBezTo>
                  <a:cubicBezTo>
                    <a:pt x="6273" y="5510"/>
                    <a:pt x="6261" y="5837"/>
                    <a:pt x="6135" y="6141"/>
                  </a:cubicBezTo>
                  <a:cubicBezTo>
                    <a:pt x="6082" y="6279"/>
                    <a:pt x="6070" y="6416"/>
                    <a:pt x="6100" y="6565"/>
                  </a:cubicBezTo>
                  <a:cubicBezTo>
                    <a:pt x="6112" y="6654"/>
                    <a:pt x="6123" y="6756"/>
                    <a:pt x="6106" y="6845"/>
                  </a:cubicBezTo>
                  <a:cubicBezTo>
                    <a:pt x="6076" y="7054"/>
                    <a:pt x="5957" y="7173"/>
                    <a:pt x="5748" y="7179"/>
                  </a:cubicBezTo>
                  <a:cubicBezTo>
                    <a:pt x="5539" y="7185"/>
                    <a:pt x="5348" y="7155"/>
                    <a:pt x="5170" y="7030"/>
                  </a:cubicBezTo>
                  <a:cubicBezTo>
                    <a:pt x="5086" y="6970"/>
                    <a:pt x="4997" y="6911"/>
                    <a:pt x="4913" y="6845"/>
                  </a:cubicBezTo>
                  <a:cubicBezTo>
                    <a:pt x="4699" y="6672"/>
                    <a:pt x="4472" y="6523"/>
                    <a:pt x="4174" y="6517"/>
                  </a:cubicBezTo>
                  <a:cubicBezTo>
                    <a:pt x="4079" y="6517"/>
                    <a:pt x="3989" y="6463"/>
                    <a:pt x="3900" y="6416"/>
                  </a:cubicBezTo>
                  <a:cubicBezTo>
                    <a:pt x="3870" y="6404"/>
                    <a:pt x="3840" y="6374"/>
                    <a:pt x="3816" y="6374"/>
                  </a:cubicBezTo>
                  <a:cubicBezTo>
                    <a:pt x="3679" y="6380"/>
                    <a:pt x="3649" y="6279"/>
                    <a:pt x="3625" y="6171"/>
                  </a:cubicBezTo>
                  <a:cubicBezTo>
                    <a:pt x="3602" y="6046"/>
                    <a:pt x="3572" y="5927"/>
                    <a:pt x="3602" y="5790"/>
                  </a:cubicBezTo>
                  <a:cubicBezTo>
                    <a:pt x="3637" y="5611"/>
                    <a:pt x="3602" y="5420"/>
                    <a:pt x="3578" y="5235"/>
                  </a:cubicBezTo>
                  <a:cubicBezTo>
                    <a:pt x="3572" y="5176"/>
                    <a:pt x="3542" y="5164"/>
                    <a:pt x="3488" y="5164"/>
                  </a:cubicBezTo>
                  <a:cubicBezTo>
                    <a:pt x="3429" y="5164"/>
                    <a:pt x="3387" y="5194"/>
                    <a:pt x="3339" y="5223"/>
                  </a:cubicBezTo>
                  <a:cubicBezTo>
                    <a:pt x="3172" y="5343"/>
                    <a:pt x="2982" y="5372"/>
                    <a:pt x="2785" y="5331"/>
                  </a:cubicBezTo>
                  <a:cubicBezTo>
                    <a:pt x="2564" y="5283"/>
                    <a:pt x="2356" y="5241"/>
                    <a:pt x="2141" y="5235"/>
                  </a:cubicBezTo>
                  <a:cubicBezTo>
                    <a:pt x="2051" y="5223"/>
                    <a:pt x="1968" y="5247"/>
                    <a:pt x="1891" y="5295"/>
                  </a:cubicBezTo>
                  <a:cubicBezTo>
                    <a:pt x="1861" y="5307"/>
                    <a:pt x="1831" y="5331"/>
                    <a:pt x="1801" y="5331"/>
                  </a:cubicBezTo>
                  <a:cubicBezTo>
                    <a:pt x="1604" y="5307"/>
                    <a:pt x="1402" y="5313"/>
                    <a:pt x="1241" y="5152"/>
                  </a:cubicBezTo>
                  <a:cubicBezTo>
                    <a:pt x="1086" y="4997"/>
                    <a:pt x="966" y="4806"/>
                    <a:pt x="776" y="4687"/>
                  </a:cubicBezTo>
                  <a:cubicBezTo>
                    <a:pt x="728" y="4657"/>
                    <a:pt x="680" y="4609"/>
                    <a:pt x="621" y="4597"/>
                  </a:cubicBezTo>
                  <a:cubicBezTo>
                    <a:pt x="430" y="4562"/>
                    <a:pt x="370" y="4407"/>
                    <a:pt x="293" y="4258"/>
                  </a:cubicBezTo>
                  <a:cubicBezTo>
                    <a:pt x="144" y="3930"/>
                    <a:pt x="84" y="3578"/>
                    <a:pt x="48" y="3220"/>
                  </a:cubicBezTo>
                  <a:cubicBezTo>
                    <a:pt x="54" y="3125"/>
                    <a:pt x="54" y="3011"/>
                    <a:pt x="48" y="2892"/>
                  </a:cubicBezTo>
                  <a:close/>
                  <a:moveTo>
                    <a:pt x="5092" y="5301"/>
                  </a:moveTo>
                  <a:cubicBezTo>
                    <a:pt x="5140" y="5301"/>
                    <a:pt x="5181" y="5307"/>
                    <a:pt x="5229" y="5307"/>
                  </a:cubicBezTo>
                  <a:cubicBezTo>
                    <a:pt x="5456" y="5325"/>
                    <a:pt x="5688" y="5337"/>
                    <a:pt x="5921" y="5313"/>
                  </a:cubicBezTo>
                  <a:cubicBezTo>
                    <a:pt x="6034" y="5307"/>
                    <a:pt x="6046" y="5295"/>
                    <a:pt x="6070" y="5182"/>
                  </a:cubicBezTo>
                  <a:cubicBezTo>
                    <a:pt x="6094" y="5086"/>
                    <a:pt x="6076" y="4997"/>
                    <a:pt x="6052" y="4907"/>
                  </a:cubicBezTo>
                  <a:cubicBezTo>
                    <a:pt x="6004" y="4705"/>
                    <a:pt x="6034" y="4508"/>
                    <a:pt x="6141" y="4341"/>
                  </a:cubicBezTo>
                  <a:cubicBezTo>
                    <a:pt x="6171" y="4287"/>
                    <a:pt x="6195" y="4228"/>
                    <a:pt x="6231" y="4180"/>
                  </a:cubicBezTo>
                  <a:cubicBezTo>
                    <a:pt x="6332" y="4061"/>
                    <a:pt x="6332" y="3936"/>
                    <a:pt x="6273" y="3804"/>
                  </a:cubicBezTo>
                  <a:cubicBezTo>
                    <a:pt x="6183" y="3602"/>
                    <a:pt x="6094" y="3399"/>
                    <a:pt x="6123" y="3166"/>
                  </a:cubicBezTo>
                  <a:cubicBezTo>
                    <a:pt x="6141" y="3035"/>
                    <a:pt x="6123" y="2910"/>
                    <a:pt x="6076" y="2779"/>
                  </a:cubicBezTo>
                  <a:cubicBezTo>
                    <a:pt x="6016" y="2612"/>
                    <a:pt x="5986" y="2433"/>
                    <a:pt x="5957" y="2254"/>
                  </a:cubicBezTo>
                  <a:cubicBezTo>
                    <a:pt x="5903" y="1938"/>
                    <a:pt x="5825" y="1634"/>
                    <a:pt x="5652" y="1372"/>
                  </a:cubicBezTo>
                  <a:cubicBezTo>
                    <a:pt x="5295" y="806"/>
                    <a:pt x="4752" y="537"/>
                    <a:pt x="4114" y="424"/>
                  </a:cubicBezTo>
                  <a:cubicBezTo>
                    <a:pt x="3900" y="388"/>
                    <a:pt x="3685" y="370"/>
                    <a:pt x="3459" y="352"/>
                  </a:cubicBezTo>
                  <a:cubicBezTo>
                    <a:pt x="3303" y="335"/>
                    <a:pt x="3148" y="305"/>
                    <a:pt x="2982" y="323"/>
                  </a:cubicBezTo>
                  <a:cubicBezTo>
                    <a:pt x="2457" y="382"/>
                    <a:pt x="1968" y="555"/>
                    <a:pt x="1515" y="812"/>
                  </a:cubicBezTo>
                  <a:cubicBezTo>
                    <a:pt x="1068" y="1068"/>
                    <a:pt x="698" y="1402"/>
                    <a:pt x="531" y="1914"/>
                  </a:cubicBezTo>
                  <a:cubicBezTo>
                    <a:pt x="525" y="1944"/>
                    <a:pt x="507" y="1968"/>
                    <a:pt x="501" y="1992"/>
                  </a:cubicBezTo>
                  <a:cubicBezTo>
                    <a:pt x="281" y="2475"/>
                    <a:pt x="269" y="2976"/>
                    <a:pt x="346" y="3488"/>
                  </a:cubicBezTo>
                  <a:cubicBezTo>
                    <a:pt x="358" y="3602"/>
                    <a:pt x="382" y="3703"/>
                    <a:pt x="400" y="3816"/>
                  </a:cubicBezTo>
                  <a:cubicBezTo>
                    <a:pt x="430" y="4091"/>
                    <a:pt x="537" y="4323"/>
                    <a:pt x="823" y="4430"/>
                  </a:cubicBezTo>
                  <a:cubicBezTo>
                    <a:pt x="883" y="4448"/>
                    <a:pt x="925" y="4490"/>
                    <a:pt x="966" y="4538"/>
                  </a:cubicBezTo>
                  <a:cubicBezTo>
                    <a:pt x="1062" y="4675"/>
                    <a:pt x="1193" y="4770"/>
                    <a:pt x="1306" y="4889"/>
                  </a:cubicBezTo>
                  <a:cubicBezTo>
                    <a:pt x="1431" y="5027"/>
                    <a:pt x="1581" y="5068"/>
                    <a:pt x="1753" y="5027"/>
                  </a:cubicBezTo>
                  <a:cubicBezTo>
                    <a:pt x="1896" y="4985"/>
                    <a:pt x="2040" y="4985"/>
                    <a:pt x="2177" y="5027"/>
                  </a:cubicBezTo>
                  <a:cubicBezTo>
                    <a:pt x="2314" y="5062"/>
                    <a:pt x="2457" y="5039"/>
                    <a:pt x="2582" y="5116"/>
                  </a:cubicBezTo>
                  <a:cubicBezTo>
                    <a:pt x="2683" y="5176"/>
                    <a:pt x="2797" y="5194"/>
                    <a:pt x="2910" y="5211"/>
                  </a:cubicBezTo>
                  <a:cubicBezTo>
                    <a:pt x="3053" y="5223"/>
                    <a:pt x="3190" y="5205"/>
                    <a:pt x="3309" y="5104"/>
                  </a:cubicBezTo>
                  <a:cubicBezTo>
                    <a:pt x="3411" y="5027"/>
                    <a:pt x="3518" y="4997"/>
                    <a:pt x="3649" y="4997"/>
                  </a:cubicBezTo>
                  <a:cubicBezTo>
                    <a:pt x="3834" y="4985"/>
                    <a:pt x="3977" y="5104"/>
                    <a:pt x="3983" y="5295"/>
                  </a:cubicBezTo>
                  <a:cubicBezTo>
                    <a:pt x="3983" y="5366"/>
                    <a:pt x="3977" y="5450"/>
                    <a:pt x="3959" y="5521"/>
                  </a:cubicBezTo>
                  <a:cubicBezTo>
                    <a:pt x="3929" y="5665"/>
                    <a:pt x="3918" y="5808"/>
                    <a:pt x="3918" y="5951"/>
                  </a:cubicBezTo>
                  <a:cubicBezTo>
                    <a:pt x="3918" y="6147"/>
                    <a:pt x="4037" y="6291"/>
                    <a:pt x="4234" y="6314"/>
                  </a:cubicBezTo>
                  <a:cubicBezTo>
                    <a:pt x="4287" y="6320"/>
                    <a:pt x="4335" y="6338"/>
                    <a:pt x="4377" y="6344"/>
                  </a:cubicBezTo>
                  <a:cubicBezTo>
                    <a:pt x="4639" y="6416"/>
                    <a:pt x="4848" y="6577"/>
                    <a:pt x="5050" y="6744"/>
                  </a:cubicBezTo>
                  <a:cubicBezTo>
                    <a:pt x="5187" y="6863"/>
                    <a:pt x="5337" y="6976"/>
                    <a:pt x="5527" y="7030"/>
                  </a:cubicBezTo>
                  <a:cubicBezTo>
                    <a:pt x="5652" y="7066"/>
                    <a:pt x="5772" y="7024"/>
                    <a:pt x="5861" y="6934"/>
                  </a:cubicBezTo>
                  <a:cubicBezTo>
                    <a:pt x="5951" y="6851"/>
                    <a:pt x="5980" y="6732"/>
                    <a:pt x="5927" y="6612"/>
                  </a:cubicBezTo>
                  <a:cubicBezTo>
                    <a:pt x="5825" y="6380"/>
                    <a:pt x="5808" y="6147"/>
                    <a:pt x="5933" y="5909"/>
                  </a:cubicBezTo>
                  <a:cubicBezTo>
                    <a:pt x="5951" y="5891"/>
                    <a:pt x="5963" y="5861"/>
                    <a:pt x="5933" y="5837"/>
                  </a:cubicBezTo>
                  <a:cubicBezTo>
                    <a:pt x="5915" y="5820"/>
                    <a:pt x="5885" y="5837"/>
                    <a:pt x="5861" y="5843"/>
                  </a:cubicBezTo>
                  <a:cubicBezTo>
                    <a:pt x="5778" y="5873"/>
                    <a:pt x="5772" y="5963"/>
                    <a:pt x="5724" y="6022"/>
                  </a:cubicBezTo>
                  <a:cubicBezTo>
                    <a:pt x="5664" y="5981"/>
                    <a:pt x="5664" y="5933"/>
                    <a:pt x="5682" y="5873"/>
                  </a:cubicBezTo>
                  <a:cubicBezTo>
                    <a:pt x="5688" y="5843"/>
                    <a:pt x="5694" y="5808"/>
                    <a:pt x="5658" y="5784"/>
                  </a:cubicBezTo>
                  <a:cubicBezTo>
                    <a:pt x="5617" y="5760"/>
                    <a:pt x="5593" y="5802"/>
                    <a:pt x="5563" y="5820"/>
                  </a:cubicBezTo>
                  <a:cubicBezTo>
                    <a:pt x="5497" y="5873"/>
                    <a:pt x="5509" y="5957"/>
                    <a:pt x="5486" y="6022"/>
                  </a:cubicBezTo>
                  <a:cubicBezTo>
                    <a:pt x="5390" y="5986"/>
                    <a:pt x="5414" y="5921"/>
                    <a:pt x="5426" y="5849"/>
                  </a:cubicBezTo>
                  <a:cubicBezTo>
                    <a:pt x="5438" y="5802"/>
                    <a:pt x="5396" y="5772"/>
                    <a:pt x="5354" y="5754"/>
                  </a:cubicBezTo>
                  <a:cubicBezTo>
                    <a:pt x="5307" y="5742"/>
                    <a:pt x="5289" y="5772"/>
                    <a:pt x="5271" y="5814"/>
                  </a:cubicBezTo>
                  <a:cubicBezTo>
                    <a:pt x="5247" y="5861"/>
                    <a:pt x="5259" y="5909"/>
                    <a:pt x="5211" y="5951"/>
                  </a:cubicBezTo>
                  <a:cubicBezTo>
                    <a:pt x="5140" y="5921"/>
                    <a:pt x="5146" y="5861"/>
                    <a:pt x="5140" y="5790"/>
                  </a:cubicBezTo>
                  <a:cubicBezTo>
                    <a:pt x="5140" y="5754"/>
                    <a:pt x="5122" y="5718"/>
                    <a:pt x="5068" y="5712"/>
                  </a:cubicBezTo>
                  <a:cubicBezTo>
                    <a:pt x="5021" y="5700"/>
                    <a:pt x="5003" y="5742"/>
                    <a:pt x="4997" y="5778"/>
                  </a:cubicBezTo>
                  <a:cubicBezTo>
                    <a:pt x="4991" y="5820"/>
                    <a:pt x="4973" y="5861"/>
                    <a:pt x="4949" y="5897"/>
                  </a:cubicBezTo>
                  <a:cubicBezTo>
                    <a:pt x="4937" y="5927"/>
                    <a:pt x="4949" y="5986"/>
                    <a:pt x="4901" y="5986"/>
                  </a:cubicBezTo>
                  <a:cubicBezTo>
                    <a:pt x="4848" y="5986"/>
                    <a:pt x="4824" y="5939"/>
                    <a:pt x="4812" y="5903"/>
                  </a:cubicBezTo>
                  <a:cubicBezTo>
                    <a:pt x="4800" y="5879"/>
                    <a:pt x="4794" y="5849"/>
                    <a:pt x="4788" y="5820"/>
                  </a:cubicBezTo>
                  <a:cubicBezTo>
                    <a:pt x="4734" y="5623"/>
                    <a:pt x="4681" y="5420"/>
                    <a:pt x="4621" y="5217"/>
                  </a:cubicBezTo>
                  <a:cubicBezTo>
                    <a:pt x="4561" y="5009"/>
                    <a:pt x="4544" y="5003"/>
                    <a:pt x="4323" y="4979"/>
                  </a:cubicBezTo>
                  <a:cubicBezTo>
                    <a:pt x="4198" y="4973"/>
                    <a:pt x="4102" y="4895"/>
                    <a:pt x="4013" y="4818"/>
                  </a:cubicBezTo>
                  <a:cubicBezTo>
                    <a:pt x="4043" y="4723"/>
                    <a:pt x="3977" y="4740"/>
                    <a:pt x="3924" y="4734"/>
                  </a:cubicBezTo>
                  <a:cubicBezTo>
                    <a:pt x="3828" y="4723"/>
                    <a:pt x="3745" y="4687"/>
                    <a:pt x="3661" y="4645"/>
                  </a:cubicBezTo>
                  <a:cubicBezTo>
                    <a:pt x="3536" y="4585"/>
                    <a:pt x="3399" y="4538"/>
                    <a:pt x="3250" y="4538"/>
                  </a:cubicBezTo>
                  <a:cubicBezTo>
                    <a:pt x="3023" y="4538"/>
                    <a:pt x="2797" y="4472"/>
                    <a:pt x="2564" y="4448"/>
                  </a:cubicBezTo>
                  <a:cubicBezTo>
                    <a:pt x="2552" y="4448"/>
                    <a:pt x="2552" y="4436"/>
                    <a:pt x="2558" y="4424"/>
                  </a:cubicBezTo>
                  <a:cubicBezTo>
                    <a:pt x="2582" y="4407"/>
                    <a:pt x="2606" y="4413"/>
                    <a:pt x="2636" y="4407"/>
                  </a:cubicBezTo>
                  <a:cubicBezTo>
                    <a:pt x="2833" y="4395"/>
                    <a:pt x="3035" y="4466"/>
                    <a:pt x="3238" y="4436"/>
                  </a:cubicBezTo>
                  <a:cubicBezTo>
                    <a:pt x="3441" y="4407"/>
                    <a:pt x="3625" y="4442"/>
                    <a:pt x="3804" y="4502"/>
                  </a:cubicBezTo>
                  <a:cubicBezTo>
                    <a:pt x="3977" y="4562"/>
                    <a:pt x="4132" y="4562"/>
                    <a:pt x="4305" y="4526"/>
                  </a:cubicBezTo>
                  <a:cubicBezTo>
                    <a:pt x="4615" y="4448"/>
                    <a:pt x="4913" y="4484"/>
                    <a:pt x="5181" y="4681"/>
                  </a:cubicBezTo>
                  <a:cubicBezTo>
                    <a:pt x="5217" y="4705"/>
                    <a:pt x="5247" y="4734"/>
                    <a:pt x="5289" y="4764"/>
                  </a:cubicBezTo>
                  <a:cubicBezTo>
                    <a:pt x="5337" y="4806"/>
                    <a:pt x="5384" y="4800"/>
                    <a:pt x="5426" y="4746"/>
                  </a:cubicBezTo>
                  <a:cubicBezTo>
                    <a:pt x="5503" y="4657"/>
                    <a:pt x="5587" y="4573"/>
                    <a:pt x="5658" y="4484"/>
                  </a:cubicBezTo>
                  <a:cubicBezTo>
                    <a:pt x="5682" y="4454"/>
                    <a:pt x="5712" y="4448"/>
                    <a:pt x="5748" y="4472"/>
                  </a:cubicBezTo>
                  <a:cubicBezTo>
                    <a:pt x="5742" y="4496"/>
                    <a:pt x="5742" y="4508"/>
                    <a:pt x="5724" y="4532"/>
                  </a:cubicBezTo>
                  <a:cubicBezTo>
                    <a:pt x="5664" y="4645"/>
                    <a:pt x="5587" y="4740"/>
                    <a:pt x="5515" y="4842"/>
                  </a:cubicBezTo>
                  <a:cubicBezTo>
                    <a:pt x="5468" y="4925"/>
                    <a:pt x="5378" y="4979"/>
                    <a:pt x="5265" y="4979"/>
                  </a:cubicBezTo>
                  <a:cubicBezTo>
                    <a:pt x="5116" y="4979"/>
                    <a:pt x="5110" y="4991"/>
                    <a:pt x="5092" y="5140"/>
                  </a:cubicBezTo>
                  <a:close/>
                  <a:moveTo>
                    <a:pt x="5945" y="5480"/>
                  </a:moveTo>
                  <a:cubicBezTo>
                    <a:pt x="5903" y="5486"/>
                    <a:pt x="5843" y="5456"/>
                    <a:pt x="5831" y="5521"/>
                  </a:cubicBezTo>
                  <a:cubicBezTo>
                    <a:pt x="5825" y="5569"/>
                    <a:pt x="5885" y="5635"/>
                    <a:pt x="5933" y="5635"/>
                  </a:cubicBezTo>
                  <a:cubicBezTo>
                    <a:pt x="5986" y="5635"/>
                    <a:pt x="6016" y="5611"/>
                    <a:pt x="6016" y="5551"/>
                  </a:cubicBezTo>
                  <a:cubicBezTo>
                    <a:pt x="6010" y="5504"/>
                    <a:pt x="6004" y="5462"/>
                    <a:pt x="5945" y="5480"/>
                  </a:cubicBezTo>
                  <a:close/>
                  <a:moveTo>
                    <a:pt x="5217" y="5450"/>
                  </a:moveTo>
                  <a:cubicBezTo>
                    <a:pt x="5217" y="5414"/>
                    <a:pt x="5181" y="5414"/>
                    <a:pt x="5158" y="5414"/>
                  </a:cubicBezTo>
                  <a:cubicBezTo>
                    <a:pt x="5086" y="5402"/>
                    <a:pt x="5110" y="5480"/>
                    <a:pt x="5086" y="5515"/>
                  </a:cubicBezTo>
                  <a:cubicBezTo>
                    <a:pt x="5080" y="5533"/>
                    <a:pt x="5110" y="5563"/>
                    <a:pt x="5128" y="5569"/>
                  </a:cubicBezTo>
                  <a:cubicBezTo>
                    <a:pt x="5176" y="5569"/>
                    <a:pt x="5229" y="5492"/>
                    <a:pt x="5217" y="5450"/>
                  </a:cubicBezTo>
                  <a:close/>
                  <a:moveTo>
                    <a:pt x="5468" y="5504"/>
                  </a:moveTo>
                  <a:cubicBezTo>
                    <a:pt x="5468" y="5480"/>
                    <a:pt x="5450" y="5456"/>
                    <a:pt x="5408" y="5456"/>
                  </a:cubicBezTo>
                  <a:cubicBezTo>
                    <a:pt x="5360" y="5456"/>
                    <a:pt x="5354" y="5486"/>
                    <a:pt x="5354" y="5521"/>
                  </a:cubicBezTo>
                  <a:cubicBezTo>
                    <a:pt x="5354" y="5563"/>
                    <a:pt x="5354" y="5605"/>
                    <a:pt x="5408" y="5605"/>
                  </a:cubicBezTo>
                  <a:cubicBezTo>
                    <a:pt x="5450" y="5599"/>
                    <a:pt x="5456" y="5551"/>
                    <a:pt x="5468" y="5504"/>
                  </a:cubicBezTo>
                  <a:close/>
                  <a:moveTo>
                    <a:pt x="5664" y="5480"/>
                  </a:moveTo>
                  <a:cubicBezTo>
                    <a:pt x="5629" y="5474"/>
                    <a:pt x="5599" y="5486"/>
                    <a:pt x="5593" y="5521"/>
                  </a:cubicBezTo>
                  <a:cubicBezTo>
                    <a:pt x="5587" y="5563"/>
                    <a:pt x="5593" y="5611"/>
                    <a:pt x="5635" y="5623"/>
                  </a:cubicBezTo>
                  <a:cubicBezTo>
                    <a:pt x="5682" y="5629"/>
                    <a:pt x="5688" y="5575"/>
                    <a:pt x="5694" y="5539"/>
                  </a:cubicBezTo>
                  <a:cubicBezTo>
                    <a:pt x="5694" y="5510"/>
                    <a:pt x="5706" y="5486"/>
                    <a:pt x="5664" y="548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35"/>
            <p:cNvSpPr/>
            <p:nvPr/>
          </p:nvSpPr>
          <p:spPr>
            <a:xfrm>
              <a:off x="7117325" y="599245"/>
              <a:ext cx="479715" cy="533351"/>
            </a:xfrm>
            <a:custGeom>
              <a:rect b="b" l="l" r="r" t="t"/>
              <a:pathLst>
                <a:path extrusionOk="0" h="6750" w="6071">
                  <a:moveTo>
                    <a:pt x="4824" y="4985"/>
                  </a:moveTo>
                  <a:lnTo>
                    <a:pt x="4824" y="4836"/>
                  </a:lnTo>
                  <a:cubicBezTo>
                    <a:pt x="4842" y="4687"/>
                    <a:pt x="4848" y="4669"/>
                    <a:pt x="4997" y="4669"/>
                  </a:cubicBezTo>
                  <a:cubicBezTo>
                    <a:pt x="5110" y="4669"/>
                    <a:pt x="5200" y="4621"/>
                    <a:pt x="5247" y="4538"/>
                  </a:cubicBezTo>
                  <a:cubicBezTo>
                    <a:pt x="5319" y="4430"/>
                    <a:pt x="5390" y="4329"/>
                    <a:pt x="5456" y="4222"/>
                  </a:cubicBezTo>
                  <a:cubicBezTo>
                    <a:pt x="5468" y="4210"/>
                    <a:pt x="5474" y="4186"/>
                    <a:pt x="5480" y="4162"/>
                  </a:cubicBezTo>
                  <a:cubicBezTo>
                    <a:pt x="5444" y="4144"/>
                    <a:pt x="5414" y="4150"/>
                    <a:pt x="5390" y="4180"/>
                  </a:cubicBezTo>
                  <a:cubicBezTo>
                    <a:pt x="5319" y="4269"/>
                    <a:pt x="5235" y="4353"/>
                    <a:pt x="5158" y="4442"/>
                  </a:cubicBezTo>
                  <a:cubicBezTo>
                    <a:pt x="5116" y="4490"/>
                    <a:pt x="5069" y="4502"/>
                    <a:pt x="5021" y="4454"/>
                  </a:cubicBezTo>
                  <a:cubicBezTo>
                    <a:pt x="4979" y="4424"/>
                    <a:pt x="4949" y="4395"/>
                    <a:pt x="4913" y="4371"/>
                  </a:cubicBezTo>
                  <a:cubicBezTo>
                    <a:pt x="4645" y="4186"/>
                    <a:pt x="4347" y="4150"/>
                    <a:pt x="4037" y="4216"/>
                  </a:cubicBezTo>
                  <a:cubicBezTo>
                    <a:pt x="3864" y="4252"/>
                    <a:pt x="3709" y="4252"/>
                    <a:pt x="3536" y="4192"/>
                  </a:cubicBezTo>
                  <a:cubicBezTo>
                    <a:pt x="3357" y="4132"/>
                    <a:pt x="3161" y="4097"/>
                    <a:pt x="2970" y="4126"/>
                  </a:cubicBezTo>
                  <a:cubicBezTo>
                    <a:pt x="2767" y="4156"/>
                    <a:pt x="2565" y="4091"/>
                    <a:pt x="2368" y="4097"/>
                  </a:cubicBezTo>
                  <a:cubicBezTo>
                    <a:pt x="2338" y="4097"/>
                    <a:pt x="2314" y="4097"/>
                    <a:pt x="2290" y="4120"/>
                  </a:cubicBezTo>
                  <a:cubicBezTo>
                    <a:pt x="2284" y="4126"/>
                    <a:pt x="2284" y="4144"/>
                    <a:pt x="2296" y="4144"/>
                  </a:cubicBezTo>
                  <a:cubicBezTo>
                    <a:pt x="2529" y="4162"/>
                    <a:pt x="2755" y="4234"/>
                    <a:pt x="2982" y="4234"/>
                  </a:cubicBezTo>
                  <a:cubicBezTo>
                    <a:pt x="3131" y="4234"/>
                    <a:pt x="3268" y="4275"/>
                    <a:pt x="3393" y="4335"/>
                  </a:cubicBezTo>
                  <a:cubicBezTo>
                    <a:pt x="3477" y="4371"/>
                    <a:pt x="3566" y="4418"/>
                    <a:pt x="3656" y="4424"/>
                  </a:cubicBezTo>
                  <a:cubicBezTo>
                    <a:pt x="3697" y="4430"/>
                    <a:pt x="3775" y="4418"/>
                    <a:pt x="3745" y="4508"/>
                  </a:cubicBezTo>
                  <a:cubicBezTo>
                    <a:pt x="3834" y="4591"/>
                    <a:pt x="3936" y="4657"/>
                    <a:pt x="4055" y="4669"/>
                  </a:cubicBezTo>
                  <a:cubicBezTo>
                    <a:pt x="4264" y="4687"/>
                    <a:pt x="4293" y="4699"/>
                    <a:pt x="4353" y="4907"/>
                  </a:cubicBezTo>
                  <a:cubicBezTo>
                    <a:pt x="4413" y="5110"/>
                    <a:pt x="4466" y="5313"/>
                    <a:pt x="4520" y="5515"/>
                  </a:cubicBezTo>
                  <a:cubicBezTo>
                    <a:pt x="4526" y="5545"/>
                    <a:pt x="4532" y="5563"/>
                    <a:pt x="4544" y="5593"/>
                  </a:cubicBezTo>
                  <a:cubicBezTo>
                    <a:pt x="4556" y="5635"/>
                    <a:pt x="4586" y="5676"/>
                    <a:pt x="4633" y="5676"/>
                  </a:cubicBezTo>
                  <a:cubicBezTo>
                    <a:pt x="4693" y="5676"/>
                    <a:pt x="4669" y="5617"/>
                    <a:pt x="4681" y="5587"/>
                  </a:cubicBezTo>
                  <a:cubicBezTo>
                    <a:pt x="4705" y="5551"/>
                    <a:pt x="4729" y="5515"/>
                    <a:pt x="4729" y="5468"/>
                  </a:cubicBezTo>
                  <a:cubicBezTo>
                    <a:pt x="4735" y="5426"/>
                    <a:pt x="4753" y="5396"/>
                    <a:pt x="4800" y="5402"/>
                  </a:cubicBezTo>
                  <a:cubicBezTo>
                    <a:pt x="4848" y="5408"/>
                    <a:pt x="4860" y="5444"/>
                    <a:pt x="4872" y="5486"/>
                  </a:cubicBezTo>
                  <a:cubicBezTo>
                    <a:pt x="4872" y="5545"/>
                    <a:pt x="4872" y="5611"/>
                    <a:pt x="4943" y="5641"/>
                  </a:cubicBezTo>
                  <a:cubicBezTo>
                    <a:pt x="4979" y="5605"/>
                    <a:pt x="4979" y="5551"/>
                    <a:pt x="5003" y="5504"/>
                  </a:cubicBezTo>
                  <a:cubicBezTo>
                    <a:pt x="5021" y="5468"/>
                    <a:pt x="5039" y="5438"/>
                    <a:pt x="5086" y="5444"/>
                  </a:cubicBezTo>
                  <a:cubicBezTo>
                    <a:pt x="5128" y="5462"/>
                    <a:pt x="5170" y="5492"/>
                    <a:pt x="5158" y="5545"/>
                  </a:cubicBezTo>
                  <a:cubicBezTo>
                    <a:pt x="5146" y="5611"/>
                    <a:pt x="5128" y="5670"/>
                    <a:pt x="5218" y="5712"/>
                  </a:cubicBezTo>
                  <a:cubicBezTo>
                    <a:pt x="5241" y="5647"/>
                    <a:pt x="5229" y="5563"/>
                    <a:pt x="5295" y="5515"/>
                  </a:cubicBezTo>
                  <a:cubicBezTo>
                    <a:pt x="5325" y="5492"/>
                    <a:pt x="5349" y="5456"/>
                    <a:pt x="5390" y="5474"/>
                  </a:cubicBezTo>
                  <a:cubicBezTo>
                    <a:pt x="5426" y="5498"/>
                    <a:pt x="5420" y="5527"/>
                    <a:pt x="5414" y="5563"/>
                  </a:cubicBezTo>
                  <a:cubicBezTo>
                    <a:pt x="5390" y="5617"/>
                    <a:pt x="5396" y="5670"/>
                    <a:pt x="5456" y="5712"/>
                  </a:cubicBezTo>
                  <a:cubicBezTo>
                    <a:pt x="5504" y="5653"/>
                    <a:pt x="5510" y="5563"/>
                    <a:pt x="5593" y="5533"/>
                  </a:cubicBezTo>
                  <a:cubicBezTo>
                    <a:pt x="5611" y="5527"/>
                    <a:pt x="5647" y="5515"/>
                    <a:pt x="5665" y="5527"/>
                  </a:cubicBezTo>
                  <a:cubicBezTo>
                    <a:pt x="5695" y="5551"/>
                    <a:pt x="5683" y="5581"/>
                    <a:pt x="5665" y="5605"/>
                  </a:cubicBezTo>
                  <a:cubicBezTo>
                    <a:pt x="5540" y="5831"/>
                    <a:pt x="5563" y="6064"/>
                    <a:pt x="5659" y="6302"/>
                  </a:cubicBezTo>
                  <a:cubicBezTo>
                    <a:pt x="5712" y="6422"/>
                    <a:pt x="5683" y="6535"/>
                    <a:pt x="5593" y="6624"/>
                  </a:cubicBezTo>
                  <a:cubicBezTo>
                    <a:pt x="5504" y="6708"/>
                    <a:pt x="5390" y="6750"/>
                    <a:pt x="5253" y="6720"/>
                  </a:cubicBezTo>
                  <a:cubicBezTo>
                    <a:pt x="5069" y="6666"/>
                    <a:pt x="4919" y="6559"/>
                    <a:pt x="4776" y="6440"/>
                  </a:cubicBezTo>
                  <a:cubicBezTo>
                    <a:pt x="4580" y="6267"/>
                    <a:pt x="4371" y="6112"/>
                    <a:pt x="4109" y="6034"/>
                  </a:cubicBezTo>
                  <a:cubicBezTo>
                    <a:pt x="4061" y="6022"/>
                    <a:pt x="4019" y="6004"/>
                    <a:pt x="3966" y="6004"/>
                  </a:cubicBezTo>
                  <a:cubicBezTo>
                    <a:pt x="3763" y="5980"/>
                    <a:pt x="3644" y="5843"/>
                    <a:pt x="3644" y="5641"/>
                  </a:cubicBezTo>
                  <a:cubicBezTo>
                    <a:pt x="3644" y="5498"/>
                    <a:pt x="3661" y="5354"/>
                    <a:pt x="3691" y="5217"/>
                  </a:cubicBezTo>
                  <a:cubicBezTo>
                    <a:pt x="3703" y="5140"/>
                    <a:pt x="3715" y="5068"/>
                    <a:pt x="3715" y="4985"/>
                  </a:cubicBezTo>
                  <a:cubicBezTo>
                    <a:pt x="3703" y="4800"/>
                    <a:pt x="3566" y="4681"/>
                    <a:pt x="3375" y="4687"/>
                  </a:cubicBezTo>
                  <a:cubicBezTo>
                    <a:pt x="3250" y="4687"/>
                    <a:pt x="3137" y="4717"/>
                    <a:pt x="3041" y="4800"/>
                  </a:cubicBezTo>
                  <a:cubicBezTo>
                    <a:pt x="2922" y="4901"/>
                    <a:pt x="2791" y="4919"/>
                    <a:pt x="2642" y="4901"/>
                  </a:cubicBezTo>
                  <a:cubicBezTo>
                    <a:pt x="2529" y="4895"/>
                    <a:pt x="2415" y="4866"/>
                    <a:pt x="2314" y="4806"/>
                  </a:cubicBezTo>
                  <a:cubicBezTo>
                    <a:pt x="2195" y="4740"/>
                    <a:pt x="2046" y="4752"/>
                    <a:pt x="1909" y="4717"/>
                  </a:cubicBezTo>
                  <a:cubicBezTo>
                    <a:pt x="1766" y="4681"/>
                    <a:pt x="1628" y="4669"/>
                    <a:pt x="1485" y="4717"/>
                  </a:cubicBezTo>
                  <a:cubicBezTo>
                    <a:pt x="1313" y="4770"/>
                    <a:pt x="1163" y="4717"/>
                    <a:pt x="1038" y="4579"/>
                  </a:cubicBezTo>
                  <a:cubicBezTo>
                    <a:pt x="925" y="4460"/>
                    <a:pt x="794" y="4365"/>
                    <a:pt x="692" y="4234"/>
                  </a:cubicBezTo>
                  <a:cubicBezTo>
                    <a:pt x="657" y="4180"/>
                    <a:pt x="615" y="4144"/>
                    <a:pt x="555" y="4120"/>
                  </a:cubicBezTo>
                  <a:cubicBezTo>
                    <a:pt x="269" y="4007"/>
                    <a:pt x="168" y="3786"/>
                    <a:pt x="126" y="3506"/>
                  </a:cubicBezTo>
                  <a:cubicBezTo>
                    <a:pt x="114" y="3399"/>
                    <a:pt x="96" y="3292"/>
                    <a:pt x="78" y="3178"/>
                  </a:cubicBezTo>
                  <a:cubicBezTo>
                    <a:pt x="1" y="2666"/>
                    <a:pt x="1" y="2165"/>
                    <a:pt x="233" y="1682"/>
                  </a:cubicBezTo>
                  <a:cubicBezTo>
                    <a:pt x="245" y="1658"/>
                    <a:pt x="257" y="1628"/>
                    <a:pt x="263" y="1610"/>
                  </a:cubicBezTo>
                  <a:cubicBezTo>
                    <a:pt x="424" y="1092"/>
                    <a:pt x="800" y="758"/>
                    <a:pt x="1247" y="507"/>
                  </a:cubicBezTo>
                  <a:cubicBezTo>
                    <a:pt x="1700" y="245"/>
                    <a:pt x="2195" y="72"/>
                    <a:pt x="2714" y="13"/>
                  </a:cubicBezTo>
                  <a:cubicBezTo>
                    <a:pt x="2880" y="1"/>
                    <a:pt x="3035" y="30"/>
                    <a:pt x="3191" y="42"/>
                  </a:cubicBezTo>
                  <a:cubicBezTo>
                    <a:pt x="3405" y="66"/>
                    <a:pt x="3632" y="78"/>
                    <a:pt x="3846" y="120"/>
                  </a:cubicBezTo>
                  <a:cubicBezTo>
                    <a:pt x="4478" y="227"/>
                    <a:pt x="5033" y="496"/>
                    <a:pt x="5384" y="1062"/>
                  </a:cubicBezTo>
                  <a:cubicBezTo>
                    <a:pt x="5551" y="1330"/>
                    <a:pt x="5635" y="1640"/>
                    <a:pt x="5689" y="1944"/>
                  </a:cubicBezTo>
                  <a:cubicBezTo>
                    <a:pt x="5718" y="2123"/>
                    <a:pt x="5748" y="2302"/>
                    <a:pt x="5808" y="2475"/>
                  </a:cubicBezTo>
                  <a:cubicBezTo>
                    <a:pt x="5850" y="2600"/>
                    <a:pt x="5873" y="2725"/>
                    <a:pt x="5850" y="2862"/>
                  </a:cubicBezTo>
                  <a:cubicBezTo>
                    <a:pt x="5820" y="3089"/>
                    <a:pt x="5909" y="3292"/>
                    <a:pt x="5999" y="3494"/>
                  </a:cubicBezTo>
                  <a:cubicBezTo>
                    <a:pt x="6058" y="3637"/>
                    <a:pt x="6070" y="3757"/>
                    <a:pt x="5963" y="3876"/>
                  </a:cubicBezTo>
                  <a:cubicBezTo>
                    <a:pt x="5927" y="3918"/>
                    <a:pt x="5903" y="3977"/>
                    <a:pt x="5873" y="4031"/>
                  </a:cubicBezTo>
                  <a:cubicBezTo>
                    <a:pt x="5760" y="4210"/>
                    <a:pt x="5730" y="4395"/>
                    <a:pt x="5784" y="4597"/>
                  </a:cubicBezTo>
                  <a:cubicBezTo>
                    <a:pt x="5808" y="4687"/>
                    <a:pt x="5820" y="4782"/>
                    <a:pt x="5802" y="4872"/>
                  </a:cubicBezTo>
                  <a:cubicBezTo>
                    <a:pt x="5778" y="4985"/>
                    <a:pt x="5760" y="4997"/>
                    <a:pt x="5653" y="5009"/>
                  </a:cubicBezTo>
                  <a:cubicBezTo>
                    <a:pt x="5420" y="5027"/>
                    <a:pt x="5188" y="5009"/>
                    <a:pt x="4955" y="4997"/>
                  </a:cubicBezTo>
                  <a:cubicBezTo>
                    <a:pt x="4913" y="4985"/>
                    <a:pt x="4878" y="4985"/>
                    <a:pt x="4824" y="4985"/>
                  </a:cubicBezTo>
                  <a:close/>
                  <a:moveTo>
                    <a:pt x="2767" y="3936"/>
                  </a:moveTo>
                  <a:cubicBezTo>
                    <a:pt x="2821" y="3942"/>
                    <a:pt x="2863" y="3942"/>
                    <a:pt x="2916" y="3947"/>
                  </a:cubicBezTo>
                  <a:cubicBezTo>
                    <a:pt x="3161" y="3953"/>
                    <a:pt x="3411" y="3971"/>
                    <a:pt x="3650" y="4055"/>
                  </a:cubicBezTo>
                  <a:cubicBezTo>
                    <a:pt x="3828" y="4120"/>
                    <a:pt x="4007" y="4097"/>
                    <a:pt x="4168" y="4007"/>
                  </a:cubicBezTo>
                  <a:cubicBezTo>
                    <a:pt x="4276" y="3953"/>
                    <a:pt x="4371" y="3906"/>
                    <a:pt x="4496" y="3912"/>
                  </a:cubicBezTo>
                  <a:cubicBezTo>
                    <a:pt x="4574" y="3912"/>
                    <a:pt x="4633" y="3876"/>
                    <a:pt x="4693" y="3834"/>
                  </a:cubicBezTo>
                  <a:cubicBezTo>
                    <a:pt x="4830" y="3733"/>
                    <a:pt x="4884" y="3578"/>
                    <a:pt x="4931" y="3417"/>
                  </a:cubicBezTo>
                  <a:cubicBezTo>
                    <a:pt x="4973" y="3250"/>
                    <a:pt x="5003" y="3071"/>
                    <a:pt x="5039" y="2892"/>
                  </a:cubicBezTo>
                  <a:cubicBezTo>
                    <a:pt x="5086" y="2684"/>
                    <a:pt x="5033" y="2493"/>
                    <a:pt x="4919" y="2314"/>
                  </a:cubicBezTo>
                  <a:cubicBezTo>
                    <a:pt x="4788" y="2087"/>
                    <a:pt x="4574" y="1968"/>
                    <a:pt x="4353" y="1837"/>
                  </a:cubicBezTo>
                  <a:cubicBezTo>
                    <a:pt x="4305" y="1807"/>
                    <a:pt x="4264" y="1825"/>
                    <a:pt x="4222" y="1855"/>
                  </a:cubicBezTo>
                  <a:cubicBezTo>
                    <a:pt x="4460" y="2093"/>
                    <a:pt x="4693" y="2332"/>
                    <a:pt x="4800" y="2654"/>
                  </a:cubicBezTo>
                  <a:cubicBezTo>
                    <a:pt x="4848" y="2773"/>
                    <a:pt x="4872" y="2898"/>
                    <a:pt x="4800" y="3000"/>
                  </a:cubicBezTo>
                  <a:cubicBezTo>
                    <a:pt x="4675" y="3196"/>
                    <a:pt x="4586" y="3405"/>
                    <a:pt x="4526" y="3626"/>
                  </a:cubicBezTo>
                  <a:cubicBezTo>
                    <a:pt x="4514" y="3679"/>
                    <a:pt x="4472" y="3715"/>
                    <a:pt x="4413" y="3739"/>
                  </a:cubicBezTo>
                  <a:cubicBezTo>
                    <a:pt x="4311" y="3786"/>
                    <a:pt x="4198" y="3828"/>
                    <a:pt x="4103" y="3882"/>
                  </a:cubicBezTo>
                  <a:cubicBezTo>
                    <a:pt x="4013" y="3924"/>
                    <a:pt x="3924" y="3936"/>
                    <a:pt x="3828" y="3918"/>
                  </a:cubicBezTo>
                  <a:cubicBezTo>
                    <a:pt x="3590" y="3882"/>
                    <a:pt x="3351" y="3858"/>
                    <a:pt x="3113" y="3882"/>
                  </a:cubicBezTo>
                  <a:cubicBezTo>
                    <a:pt x="2994" y="3876"/>
                    <a:pt x="2880" y="3936"/>
                    <a:pt x="2767" y="3936"/>
                  </a:cubicBezTo>
                  <a:close/>
                  <a:moveTo>
                    <a:pt x="5689" y="3262"/>
                  </a:moveTo>
                  <a:cubicBezTo>
                    <a:pt x="5718" y="3166"/>
                    <a:pt x="5689" y="3059"/>
                    <a:pt x="5653" y="2958"/>
                  </a:cubicBezTo>
                  <a:cubicBezTo>
                    <a:pt x="5623" y="2892"/>
                    <a:pt x="5587" y="2874"/>
                    <a:pt x="5528" y="2922"/>
                  </a:cubicBezTo>
                  <a:cubicBezTo>
                    <a:pt x="5414" y="3000"/>
                    <a:pt x="5325" y="3107"/>
                    <a:pt x="5271" y="3220"/>
                  </a:cubicBezTo>
                  <a:cubicBezTo>
                    <a:pt x="5182" y="3411"/>
                    <a:pt x="5122" y="3620"/>
                    <a:pt x="5128" y="3834"/>
                  </a:cubicBezTo>
                  <a:cubicBezTo>
                    <a:pt x="5128" y="3864"/>
                    <a:pt x="5128" y="3906"/>
                    <a:pt x="5158" y="3924"/>
                  </a:cubicBezTo>
                  <a:cubicBezTo>
                    <a:pt x="5277" y="4037"/>
                    <a:pt x="5504" y="4013"/>
                    <a:pt x="5593" y="3888"/>
                  </a:cubicBezTo>
                  <a:cubicBezTo>
                    <a:pt x="5623" y="3846"/>
                    <a:pt x="5647" y="3792"/>
                    <a:pt x="5653" y="3733"/>
                  </a:cubicBezTo>
                  <a:cubicBezTo>
                    <a:pt x="5659" y="3584"/>
                    <a:pt x="5695" y="3435"/>
                    <a:pt x="5689" y="326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35"/>
            <p:cNvSpPr/>
            <p:nvPr/>
          </p:nvSpPr>
          <p:spPr>
            <a:xfrm>
              <a:off x="7556421" y="1005318"/>
              <a:ext cx="15171" cy="14223"/>
            </a:xfrm>
            <a:custGeom>
              <a:rect b="b" l="l" r="r" t="t"/>
              <a:pathLst>
                <a:path extrusionOk="0" h="180" w="192">
                  <a:moveTo>
                    <a:pt x="120" y="25"/>
                  </a:moveTo>
                  <a:cubicBezTo>
                    <a:pt x="185" y="7"/>
                    <a:pt x="191" y="49"/>
                    <a:pt x="191" y="96"/>
                  </a:cubicBezTo>
                  <a:cubicBezTo>
                    <a:pt x="191" y="156"/>
                    <a:pt x="161" y="180"/>
                    <a:pt x="108" y="180"/>
                  </a:cubicBezTo>
                  <a:cubicBezTo>
                    <a:pt x="66" y="180"/>
                    <a:pt x="0" y="114"/>
                    <a:pt x="6" y="66"/>
                  </a:cubicBezTo>
                  <a:cubicBezTo>
                    <a:pt x="18" y="1"/>
                    <a:pt x="72" y="31"/>
                    <a:pt x="120" y="2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35"/>
            <p:cNvSpPr/>
            <p:nvPr/>
          </p:nvSpPr>
          <p:spPr>
            <a:xfrm>
              <a:off x="7496605" y="1001130"/>
              <a:ext cx="11853" cy="13749"/>
            </a:xfrm>
            <a:custGeom>
              <a:rect b="b" l="l" r="r" t="t"/>
              <a:pathLst>
                <a:path extrusionOk="0" h="174" w="150">
                  <a:moveTo>
                    <a:pt x="149" y="48"/>
                  </a:moveTo>
                  <a:cubicBezTo>
                    <a:pt x="149" y="102"/>
                    <a:pt x="102" y="173"/>
                    <a:pt x="60" y="167"/>
                  </a:cubicBezTo>
                  <a:cubicBezTo>
                    <a:pt x="30" y="161"/>
                    <a:pt x="0" y="131"/>
                    <a:pt x="18" y="113"/>
                  </a:cubicBezTo>
                  <a:cubicBezTo>
                    <a:pt x="42" y="78"/>
                    <a:pt x="18" y="0"/>
                    <a:pt x="90" y="12"/>
                  </a:cubicBezTo>
                  <a:cubicBezTo>
                    <a:pt x="119" y="12"/>
                    <a:pt x="149" y="12"/>
                    <a:pt x="149" y="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35"/>
            <p:cNvSpPr/>
            <p:nvPr/>
          </p:nvSpPr>
          <p:spPr>
            <a:xfrm>
              <a:off x="7519204" y="1005318"/>
              <a:ext cx="9008" cy="11852"/>
            </a:xfrm>
            <a:custGeom>
              <a:rect b="b" l="l" r="r" t="t"/>
              <a:pathLst>
                <a:path extrusionOk="0" h="150" w="114">
                  <a:moveTo>
                    <a:pt x="114" y="49"/>
                  </a:moveTo>
                  <a:cubicBezTo>
                    <a:pt x="102" y="96"/>
                    <a:pt x="96" y="144"/>
                    <a:pt x="54" y="150"/>
                  </a:cubicBezTo>
                  <a:cubicBezTo>
                    <a:pt x="0" y="150"/>
                    <a:pt x="0" y="114"/>
                    <a:pt x="0" y="66"/>
                  </a:cubicBezTo>
                  <a:cubicBezTo>
                    <a:pt x="0" y="37"/>
                    <a:pt x="6" y="1"/>
                    <a:pt x="54" y="1"/>
                  </a:cubicBezTo>
                  <a:cubicBezTo>
                    <a:pt x="90" y="1"/>
                    <a:pt x="102" y="25"/>
                    <a:pt x="114" y="4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35"/>
            <p:cNvSpPr/>
            <p:nvPr/>
          </p:nvSpPr>
          <p:spPr>
            <a:xfrm>
              <a:off x="7538010" y="1007214"/>
              <a:ext cx="9561" cy="11852"/>
            </a:xfrm>
            <a:custGeom>
              <a:rect b="b" l="l" r="r" t="t"/>
              <a:pathLst>
                <a:path extrusionOk="0" h="150" w="121">
                  <a:moveTo>
                    <a:pt x="72" y="1"/>
                  </a:moveTo>
                  <a:cubicBezTo>
                    <a:pt x="120" y="1"/>
                    <a:pt x="114" y="31"/>
                    <a:pt x="102" y="60"/>
                  </a:cubicBezTo>
                  <a:cubicBezTo>
                    <a:pt x="96" y="96"/>
                    <a:pt x="96" y="150"/>
                    <a:pt x="43" y="144"/>
                  </a:cubicBezTo>
                  <a:cubicBezTo>
                    <a:pt x="1" y="132"/>
                    <a:pt x="1" y="90"/>
                    <a:pt x="1" y="42"/>
                  </a:cubicBezTo>
                  <a:cubicBezTo>
                    <a:pt x="7" y="7"/>
                    <a:pt x="37" y="1"/>
                    <a:pt x="72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35"/>
            <p:cNvSpPr/>
            <p:nvPr/>
          </p:nvSpPr>
          <p:spPr>
            <a:xfrm>
              <a:off x="7335964" y="741082"/>
              <a:ext cx="183795" cy="181893"/>
            </a:xfrm>
            <a:custGeom>
              <a:rect b="b" l="l" r="r" t="t"/>
              <a:pathLst>
                <a:path extrusionOk="0" h="2302" w="2326">
                  <a:moveTo>
                    <a:pt x="0" y="2141"/>
                  </a:moveTo>
                  <a:cubicBezTo>
                    <a:pt x="119" y="2141"/>
                    <a:pt x="227" y="2081"/>
                    <a:pt x="352" y="2069"/>
                  </a:cubicBezTo>
                  <a:cubicBezTo>
                    <a:pt x="590" y="2051"/>
                    <a:pt x="829" y="2069"/>
                    <a:pt x="1067" y="2111"/>
                  </a:cubicBezTo>
                  <a:cubicBezTo>
                    <a:pt x="1157" y="2123"/>
                    <a:pt x="1252" y="2123"/>
                    <a:pt x="1342" y="2069"/>
                  </a:cubicBezTo>
                  <a:cubicBezTo>
                    <a:pt x="1449" y="2021"/>
                    <a:pt x="1550" y="1968"/>
                    <a:pt x="1658" y="1932"/>
                  </a:cubicBezTo>
                  <a:cubicBezTo>
                    <a:pt x="1717" y="1908"/>
                    <a:pt x="1747" y="1872"/>
                    <a:pt x="1765" y="1819"/>
                  </a:cubicBezTo>
                  <a:cubicBezTo>
                    <a:pt x="1836" y="1592"/>
                    <a:pt x="1914" y="1383"/>
                    <a:pt x="2045" y="1193"/>
                  </a:cubicBezTo>
                  <a:cubicBezTo>
                    <a:pt x="2111" y="1085"/>
                    <a:pt x="2087" y="960"/>
                    <a:pt x="2045" y="841"/>
                  </a:cubicBezTo>
                  <a:cubicBezTo>
                    <a:pt x="1926" y="519"/>
                    <a:pt x="1699" y="274"/>
                    <a:pt x="1461" y="42"/>
                  </a:cubicBezTo>
                  <a:cubicBezTo>
                    <a:pt x="1509" y="12"/>
                    <a:pt x="1544" y="0"/>
                    <a:pt x="1598" y="30"/>
                  </a:cubicBezTo>
                  <a:cubicBezTo>
                    <a:pt x="1813" y="155"/>
                    <a:pt x="2027" y="274"/>
                    <a:pt x="2164" y="507"/>
                  </a:cubicBezTo>
                  <a:cubicBezTo>
                    <a:pt x="2266" y="692"/>
                    <a:pt x="2325" y="871"/>
                    <a:pt x="2284" y="1079"/>
                  </a:cubicBezTo>
                  <a:cubicBezTo>
                    <a:pt x="2242" y="1258"/>
                    <a:pt x="2212" y="1437"/>
                    <a:pt x="2170" y="1610"/>
                  </a:cubicBezTo>
                  <a:cubicBezTo>
                    <a:pt x="2123" y="1765"/>
                    <a:pt x="2075" y="1920"/>
                    <a:pt x="1932" y="2027"/>
                  </a:cubicBezTo>
                  <a:cubicBezTo>
                    <a:pt x="1872" y="2069"/>
                    <a:pt x="1801" y="2111"/>
                    <a:pt x="1735" y="2099"/>
                  </a:cubicBezTo>
                  <a:cubicBezTo>
                    <a:pt x="1616" y="2093"/>
                    <a:pt x="1515" y="2147"/>
                    <a:pt x="1407" y="2200"/>
                  </a:cubicBezTo>
                  <a:cubicBezTo>
                    <a:pt x="1240" y="2290"/>
                    <a:pt x="1067" y="2302"/>
                    <a:pt x="889" y="2242"/>
                  </a:cubicBezTo>
                  <a:cubicBezTo>
                    <a:pt x="650" y="2158"/>
                    <a:pt x="400" y="2147"/>
                    <a:pt x="155" y="2141"/>
                  </a:cubicBezTo>
                  <a:cubicBezTo>
                    <a:pt x="96" y="2147"/>
                    <a:pt x="48" y="2147"/>
                    <a:pt x="0" y="2141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35"/>
            <p:cNvSpPr/>
            <p:nvPr/>
          </p:nvSpPr>
          <p:spPr>
            <a:xfrm>
              <a:off x="7522049" y="826342"/>
              <a:ext cx="47173" cy="91894"/>
            </a:xfrm>
            <a:custGeom>
              <a:rect b="b" l="l" r="r" t="t"/>
              <a:pathLst>
                <a:path extrusionOk="0" h="1163" w="597">
                  <a:moveTo>
                    <a:pt x="567" y="388"/>
                  </a:moveTo>
                  <a:cubicBezTo>
                    <a:pt x="584" y="561"/>
                    <a:pt x="543" y="710"/>
                    <a:pt x="525" y="859"/>
                  </a:cubicBezTo>
                  <a:cubicBezTo>
                    <a:pt x="513" y="912"/>
                    <a:pt x="501" y="960"/>
                    <a:pt x="465" y="1014"/>
                  </a:cubicBezTo>
                  <a:cubicBezTo>
                    <a:pt x="376" y="1151"/>
                    <a:pt x="149" y="1163"/>
                    <a:pt x="30" y="1050"/>
                  </a:cubicBezTo>
                  <a:cubicBezTo>
                    <a:pt x="0" y="1020"/>
                    <a:pt x="0" y="990"/>
                    <a:pt x="0" y="960"/>
                  </a:cubicBezTo>
                  <a:cubicBezTo>
                    <a:pt x="0" y="746"/>
                    <a:pt x="54" y="531"/>
                    <a:pt x="143" y="346"/>
                  </a:cubicBezTo>
                  <a:cubicBezTo>
                    <a:pt x="197" y="233"/>
                    <a:pt x="292" y="126"/>
                    <a:pt x="394" y="48"/>
                  </a:cubicBezTo>
                  <a:cubicBezTo>
                    <a:pt x="453" y="0"/>
                    <a:pt x="495" y="18"/>
                    <a:pt x="525" y="84"/>
                  </a:cubicBezTo>
                  <a:cubicBezTo>
                    <a:pt x="567" y="185"/>
                    <a:pt x="596" y="292"/>
                    <a:pt x="567" y="388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03" name="Google Shape;44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50" y="820163"/>
            <a:ext cx="4034250" cy="3503176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04" name="Google Shape;4404;p35"/>
          <p:cNvSpPr txBox="1"/>
          <p:nvPr>
            <p:ph idx="4294967295" type="title"/>
          </p:nvPr>
        </p:nvSpPr>
        <p:spPr>
          <a:xfrm>
            <a:off x="1617375" y="1086700"/>
            <a:ext cx="1410600" cy="577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Train</a:t>
            </a:r>
            <a:endParaRPr sz="2800"/>
          </a:p>
        </p:txBody>
      </p:sp>
      <p:sp>
        <p:nvSpPr>
          <p:cNvPr id="4405" name="Google Shape;4405;p35"/>
          <p:cNvSpPr txBox="1"/>
          <p:nvPr>
            <p:ph idx="1" type="subTitle"/>
          </p:nvPr>
        </p:nvSpPr>
        <p:spPr>
          <a:xfrm>
            <a:off x="1887125" y="2220325"/>
            <a:ext cx="2398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3,197</a:t>
            </a:r>
            <a:r>
              <a:rPr lang="en"/>
              <a:t> images </a:t>
            </a:r>
            <a:r>
              <a:rPr i="1" lang="en"/>
              <a:t>(8%)</a:t>
            </a:r>
            <a:endParaRPr i="1"/>
          </a:p>
        </p:txBody>
      </p:sp>
      <p:sp>
        <p:nvSpPr>
          <p:cNvPr id="4406" name="Google Shape;4406;p35"/>
          <p:cNvSpPr txBox="1"/>
          <p:nvPr>
            <p:ph idx="4294967295" type="title"/>
          </p:nvPr>
        </p:nvSpPr>
        <p:spPr>
          <a:xfrm>
            <a:off x="1617375" y="1875963"/>
            <a:ext cx="2057400" cy="577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Validation</a:t>
            </a:r>
            <a:endParaRPr sz="2800"/>
          </a:p>
        </p:txBody>
      </p:sp>
      <p:sp>
        <p:nvSpPr>
          <p:cNvPr id="4407" name="Google Shape;4407;p35"/>
          <p:cNvSpPr txBox="1"/>
          <p:nvPr>
            <p:ph idx="1" type="subTitle"/>
          </p:nvPr>
        </p:nvSpPr>
        <p:spPr>
          <a:xfrm>
            <a:off x="1887125" y="2994050"/>
            <a:ext cx="21708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7,395</a:t>
            </a:r>
            <a:r>
              <a:rPr lang="en"/>
              <a:t> images </a:t>
            </a:r>
            <a:r>
              <a:rPr i="1" lang="en"/>
              <a:t>(18%)</a:t>
            </a:r>
            <a:endParaRPr i="1"/>
          </a:p>
        </p:txBody>
      </p:sp>
      <p:sp>
        <p:nvSpPr>
          <p:cNvPr id="4408" name="Google Shape;4408;p35"/>
          <p:cNvSpPr txBox="1"/>
          <p:nvPr>
            <p:ph idx="4294967295" type="title"/>
          </p:nvPr>
        </p:nvSpPr>
        <p:spPr>
          <a:xfrm>
            <a:off x="1669113" y="2665250"/>
            <a:ext cx="1410600" cy="577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Test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2" name="Shape 4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Google Shape;4413;p36"/>
          <p:cNvSpPr txBox="1"/>
          <p:nvPr>
            <p:ph idx="3" type="subTitle"/>
          </p:nvPr>
        </p:nvSpPr>
        <p:spPr>
          <a:xfrm>
            <a:off x="4945625" y="2215050"/>
            <a:ext cx="29076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Normal/Abnormal Classification</a:t>
            </a:r>
            <a:endParaRPr/>
          </a:p>
        </p:txBody>
      </p:sp>
      <p:sp>
        <p:nvSpPr>
          <p:cNvPr id="4414" name="Google Shape;4414;p36"/>
          <p:cNvSpPr txBox="1"/>
          <p:nvPr>
            <p:ph idx="1" type="subTitle"/>
          </p:nvPr>
        </p:nvSpPr>
        <p:spPr>
          <a:xfrm>
            <a:off x="1872425" y="1698925"/>
            <a:ext cx="2205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Stage 1</a:t>
            </a:r>
            <a:endParaRPr/>
          </a:p>
        </p:txBody>
      </p:sp>
      <p:sp>
        <p:nvSpPr>
          <p:cNvPr id="4415" name="Google Shape;4415;p36"/>
          <p:cNvSpPr txBox="1"/>
          <p:nvPr>
            <p:ph idx="2" type="subTitle"/>
          </p:nvPr>
        </p:nvSpPr>
        <p:spPr>
          <a:xfrm>
            <a:off x="5493650" y="1698925"/>
            <a:ext cx="2205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Stage 2</a:t>
            </a:r>
            <a:endParaRPr/>
          </a:p>
        </p:txBody>
      </p:sp>
      <p:sp>
        <p:nvSpPr>
          <p:cNvPr id="4416" name="Google Shape;4416;p36"/>
          <p:cNvSpPr txBox="1"/>
          <p:nvPr>
            <p:ph idx="4" type="subTitle"/>
          </p:nvPr>
        </p:nvSpPr>
        <p:spPr>
          <a:xfrm>
            <a:off x="1290775" y="2215050"/>
            <a:ext cx="29076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Body Part Classification</a:t>
            </a:r>
            <a:endParaRPr/>
          </a:p>
        </p:txBody>
      </p:sp>
      <p:sp>
        <p:nvSpPr>
          <p:cNvPr id="4417" name="Google Shape;4417;p36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8" name="Google Shape;441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Pipeline</a:t>
            </a:r>
            <a:endParaRPr/>
          </a:p>
        </p:txBody>
      </p:sp>
      <p:pic>
        <p:nvPicPr>
          <p:cNvPr id="4419" name="Google Shape;44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75" y="2792725"/>
            <a:ext cx="7334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0" name="Google Shape;44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575" y="2792725"/>
            <a:ext cx="800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1" name="Google Shape;4421;p36"/>
          <p:cNvPicPr preferRelativeResize="0"/>
          <p:nvPr/>
        </p:nvPicPr>
        <p:blipFill rotWithShape="1">
          <a:blip r:embed="rId5">
            <a:alphaModFix/>
          </a:blip>
          <a:srcRect b="0" l="0" r="12080" t="0"/>
          <a:stretch/>
        </p:blipFill>
        <p:spPr>
          <a:xfrm>
            <a:off x="2397373" y="2792725"/>
            <a:ext cx="694414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2" name="Google Shape;4422;p36"/>
          <p:cNvSpPr txBox="1"/>
          <p:nvPr>
            <p:ph idx="4" type="subTitle"/>
          </p:nvPr>
        </p:nvSpPr>
        <p:spPr>
          <a:xfrm>
            <a:off x="1502575" y="3707125"/>
            <a:ext cx="7335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00">
                <a:solidFill>
                  <a:schemeClr val="accent3"/>
                </a:solidFill>
              </a:rPr>
              <a:t>HUMERUS</a:t>
            </a:r>
            <a:endParaRPr b="1" sz="700">
              <a:solidFill>
                <a:schemeClr val="accent3"/>
              </a:solidFill>
            </a:endParaRPr>
          </a:p>
        </p:txBody>
      </p:sp>
      <p:sp>
        <p:nvSpPr>
          <p:cNvPr id="4423" name="Google Shape;4423;p36"/>
          <p:cNvSpPr txBox="1"/>
          <p:nvPr>
            <p:ph idx="4" type="subTitle"/>
          </p:nvPr>
        </p:nvSpPr>
        <p:spPr>
          <a:xfrm>
            <a:off x="2377825" y="3707125"/>
            <a:ext cx="7335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00">
                <a:solidFill>
                  <a:schemeClr val="accent3"/>
                </a:solidFill>
              </a:rPr>
              <a:t>HAND</a:t>
            </a:r>
            <a:endParaRPr b="1" sz="700">
              <a:solidFill>
                <a:schemeClr val="accent3"/>
              </a:solidFill>
            </a:endParaRPr>
          </a:p>
        </p:txBody>
      </p:sp>
      <p:sp>
        <p:nvSpPr>
          <p:cNvPr id="4424" name="Google Shape;4424;p36"/>
          <p:cNvSpPr txBox="1"/>
          <p:nvPr>
            <p:ph idx="4" type="subTitle"/>
          </p:nvPr>
        </p:nvSpPr>
        <p:spPr>
          <a:xfrm>
            <a:off x="3186438" y="3707125"/>
            <a:ext cx="7335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00">
                <a:solidFill>
                  <a:schemeClr val="accent3"/>
                </a:solidFill>
              </a:rPr>
              <a:t>SHOULDER</a:t>
            </a:r>
            <a:endParaRPr b="1" sz="700">
              <a:solidFill>
                <a:schemeClr val="accent3"/>
              </a:solidFill>
            </a:endParaRPr>
          </a:p>
        </p:txBody>
      </p:sp>
      <p:pic>
        <p:nvPicPr>
          <p:cNvPr id="4425" name="Google Shape;4425;p36"/>
          <p:cNvPicPr preferRelativeResize="0"/>
          <p:nvPr/>
        </p:nvPicPr>
        <p:blipFill rotWithShape="1">
          <a:blip r:embed="rId6">
            <a:alphaModFix/>
          </a:blip>
          <a:srcRect b="19577" l="28762" r="14663" t="20257"/>
          <a:stretch/>
        </p:blipFill>
        <p:spPr>
          <a:xfrm>
            <a:off x="6433948" y="2589150"/>
            <a:ext cx="1210640" cy="15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6" name="Google Shape;4426;p36"/>
          <p:cNvSpPr txBox="1"/>
          <p:nvPr>
            <p:ph idx="4" type="subTitle"/>
          </p:nvPr>
        </p:nvSpPr>
        <p:spPr>
          <a:xfrm>
            <a:off x="6606962" y="4106825"/>
            <a:ext cx="8646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00">
                <a:solidFill>
                  <a:schemeClr val="accent3"/>
                </a:solidFill>
              </a:rPr>
              <a:t>1: ABNORMAL</a:t>
            </a:r>
            <a:endParaRPr b="1" sz="700">
              <a:solidFill>
                <a:schemeClr val="accent3"/>
              </a:solidFill>
            </a:endParaRPr>
          </a:p>
        </p:txBody>
      </p:sp>
      <p:pic>
        <p:nvPicPr>
          <p:cNvPr id="4427" name="Google Shape;4427;p36"/>
          <p:cNvPicPr preferRelativeResize="0"/>
          <p:nvPr/>
        </p:nvPicPr>
        <p:blipFill rotWithShape="1">
          <a:blip r:embed="rId7">
            <a:alphaModFix/>
          </a:blip>
          <a:srcRect b="10358" l="8389" r="12239" t="3464"/>
          <a:stretch/>
        </p:blipFill>
        <p:spPr>
          <a:xfrm>
            <a:off x="5154262" y="2589150"/>
            <a:ext cx="1174620" cy="15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8" name="Google Shape;4428;p36"/>
          <p:cNvSpPr txBox="1"/>
          <p:nvPr>
            <p:ph idx="4" type="subTitle"/>
          </p:nvPr>
        </p:nvSpPr>
        <p:spPr>
          <a:xfrm>
            <a:off x="5309287" y="4106825"/>
            <a:ext cx="8646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00">
                <a:solidFill>
                  <a:schemeClr val="accent3"/>
                </a:solidFill>
              </a:rPr>
              <a:t>0: NORMAL</a:t>
            </a:r>
            <a:endParaRPr b="1" sz="700">
              <a:solidFill>
                <a:schemeClr val="accent3"/>
              </a:solidFill>
            </a:endParaRPr>
          </a:p>
        </p:txBody>
      </p:sp>
      <p:sp>
        <p:nvSpPr>
          <p:cNvPr id="4429" name="Google Shape;4429;p36"/>
          <p:cNvSpPr/>
          <p:nvPr/>
        </p:nvSpPr>
        <p:spPr>
          <a:xfrm>
            <a:off x="6821000" y="3468900"/>
            <a:ext cx="351900" cy="252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0" name="Google Shape;4430;p36"/>
          <p:cNvGrpSpPr/>
          <p:nvPr/>
        </p:nvGrpSpPr>
        <p:grpSpPr>
          <a:xfrm>
            <a:off x="2026500" y="1774675"/>
            <a:ext cx="440383" cy="440383"/>
            <a:chOff x="4351813" y="1987225"/>
            <a:chExt cx="440383" cy="440383"/>
          </a:xfrm>
        </p:grpSpPr>
        <p:sp>
          <p:nvSpPr>
            <p:cNvPr id="4431" name="Google Shape;4431;p36"/>
            <p:cNvSpPr/>
            <p:nvPr/>
          </p:nvSpPr>
          <p:spPr>
            <a:xfrm>
              <a:off x="4429130" y="2012985"/>
              <a:ext cx="284593" cy="384178"/>
            </a:xfrm>
            <a:custGeom>
              <a:rect b="b" l="l" r="r" t="t"/>
              <a:pathLst>
                <a:path extrusionOk="0" h="10335" w="7656">
                  <a:moveTo>
                    <a:pt x="3812" y="725"/>
                  </a:moveTo>
                  <a:cubicBezTo>
                    <a:pt x="4033" y="725"/>
                    <a:pt x="4190" y="883"/>
                    <a:pt x="4190" y="1072"/>
                  </a:cubicBezTo>
                  <a:lnTo>
                    <a:pt x="4190" y="1418"/>
                  </a:lnTo>
                  <a:lnTo>
                    <a:pt x="3466" y="1418"/>
                  </a:lnTo>
                  <a:lnTo>
                    <a:pt x="3466" y="1072"/>
                  </a:lnTo>
                  <a:cubicBezTo>
                    <a:pt x="3466" y="883"/>
                    <a:pt x="3623" y="725"/>
                    <a:pt x="3812" y="725"/>
                  </a:cubicBezTo>
                  <a:close/>
                  <a:moveTo>
                    <a:pt x="6238" y="1387"/>
                  </a:moveTo>
                  <a:cubicBezTo>
                    <a:pt x="6648" y="1418"/>
                    <a:pt x="6931" y="1702"/>
                    <a:pt x="6931" y="2111"/>
                  </a:cubicBezTo>
                  <a:cubicBezTo>
                    <a:pt x="6931" y="2206"/>
                    <a:pt x="6900" y="2363"/>
                    <a:pt x="6805" y="2458"/>
                  </a:cubicBezTo>
                  <a:cubicBezTo>
                    <a:pt x="6585" y="2206"/>
                    <a:pt x="6238" y="2111"/>
                    <a:pt x="5860" y="2111"/>
                  </a:cubicBezTo>
                  <a:lnTo>
                    <a:pt x="4852" y="2111"/>
                  </a:lnTo>
                  <a:lnTo>
                    <a:pt x="4852" y="1387"/>
                  </a:lnTo>
                  <a:close/>
                  <a:moveTo>
                    <a:pt x="2804" y="1418"/>
                  </a:moveTo>
                  <a:lnTo>
                    <a:pt x="2804" y="2143"/>
                  </a:lnTo>
                  <a:lnTo>
                    <a:pt x="1796" y="2143"/>
                  </a:lnTo>
                  <a:cubicBezTo>
                    <a:pt x="1418" y="2143"/>
                    <a:pt x="1071" y="2300"/>
                    <a:pt x="851" y="2489"/>
                  </a:cubicBezTo>
                  <a:cubicBezTo>
                    <a:pt x="756" y="2363"/>
                    <a:pt x="725" y="2269"/>
                    <a:pt x="725" y="2143"/>
                  </a:cubicBezTo>
                  <a:cubicBezTo>
                    <a:pt x="725" y="1702"/>
                    <a:pt x="1040" y="1418"/>
                    <a:pt x="1418" y="1418"/>
                  </a:cubicBezTo>
                  <a:close/>
                  <a:moveTo>
                    <a:pt x="4190" y="2111"/>
                  </a:moveTo>
                  <a:lnTo>
                    <a:pt x="4190" y="2804"/>
                  </a:lnTo>
                  <a:lnTo>
                    <a:pt x="3466" y="2804"/>
                  </a:lnTo>
                  <a:lnTo>
                    <a:pt x="3466" y="2111"/>
                  </a:lnTo>
                  <a:close/>
                  <a:moveTo>
                    <a:pt x="2772" y="2773"/>
                  </a:moveTo>
                  <a:lnTo>
                    <a:pt x="2772" y="3466"/>
                  </a:lnTo>
                  <a:lnTo>
                    <a:pt x="2079" y="3466"/>
                  </a:lnTo>
                  <a:cubicBezTo>
                    <a:pt x="1733" y="3466"/>
                    <a:pt x="1386" y="3624"/>
                    <a:pt x="1134" y="3844"/>
                  </a:cubicBezTo>
                  <a:cubicBezTo>
                    <a:pt x="1071" y="3718"/>
                    <a:pt x="1040" y="3592"/>
                    <a:pt x="1040" y="3466"/>
                  </a:cubicBezTo>
                  <a:cubicBezTo>
                    <a:pt x="1040" y="3088"/>
                    <a:pt x="1355" y="2773"/>
                    <a:pt x="1733" y="2773"/>
                  </a:cubicBezTo>
                  <a:close/>
                  <a:moveTo>
                    <a:pt x="5860" y="2804"/>
                  </a:moveTo>
                  <a:cubicBezTo>
                    <a:pt x="6270" y="2804"/>
                    <a:pt x="6585" y="3119"/>
                    <a:pt x="6585" y="3529"/>
                  </a:cubicBezTo>
                  <a:cubicBezTo>
                    <a:pt x="6585" y="3624"/>
                    <a:pt x="6553" y="3781"/>
                    <a:pt x="6459" y="3876"/>
                  </a:cubicBezTo>
                  <a:cubicBezTo>
                    <a:pt x="6270" y="3624"/>
                    <a:pt x="5923" y="3466"/>
                    <a:pt x="5576" y="3466"/>
                  </a:cubicBezTo>
                  <a:lnTo>
                    <a:pt x="4852" y="3466"/>
                  </a:lnTo>
                  <a:lnTo>
                    <a:pt x="4852" y="2804"/>
                  </a:lnTo>
                  <a:close/>
                  <a:moveTo>
                    <a:pt x="4190" y="3466"/>
                  </a:moveTo>
                  <a:lnTo>
                    <a:pt x="4190" y="4191"/>
                  </a:lnTo>
                  <a:lnTo>
                    <a:pt x="3466" y="4191"/>
                  </a:lnTo>
                  <a:lnTo>
                    <a:pt x="3466" y="3466"/>
                  </a:lnTo>
                  <a:close/>
                  <a:moveTo>
                    <a:pt x="4190" y="4884"/>
                  </a:moveTo>
                  <a:lnTo>
                    <a:pt x="4190" y="5608"/>
                  </a:lnTo>
                  <a:lnTo>
                    <a:pt x="3466" y="5608"/>
                  </a:lnTo>
                  <a:lnTo>
                    <a:pt x="3466" y="4884"/>
                  </a:lnTo>
                  <a:close/>
                  <a:moveTo>
                    <a:pt x="4190" y="6270"/>
                  </a:moveTo>
                  <a:lnTo>
                    <a:pt x="4190" y="7152"/>
                  </a:lnTo>
                  <a:lnTo>
                    <a:pt x="4190" y="7310"/>
                  </a:lnTo>
                  <a:cubicBezTo>
                    <a:pt x="4190" y="7499"/>
                    <a:pt x="4033" y="7656"/>
                    <a:pt x="3812" y="7656"/>
                  </a:cubicBezTo>
                  <a:cubicBezTo>
                    <a:pt x="3623" y="7656"/>
                    <a:pt x="3466" y="7499"/>
                    <a:pt x="3466" y="7310"/>
                  </a:cubicBezTo>
                  <a:lnTo>
                    <a:pt x="3466" y="7152"/>
                  </a:lnTo>
                  <a:lnTo>
                    <a:pt x="3466" y="6270"/>
                  </a:lnTo>
                  <a:close/>
                  <a:moveTo>
                    <a:pt x="5923" y="7656"/>
                  </a:moveTo>
                  <a:cubicBezTo>
                    <a:pt x="6112" y="7656"/>
                    <a:pt x="6270" y="7814"/>
                    <a:pt x="6270" y="8003"/>
                  </a:cubicBezTo>
                  <a:cubicBezTo>
                    <a:pt x="6270" y="8192"/>
                    <a:pt x="6144" y="8286"/>
                    <a:pt x="5986" y="8318"/>
                  </a:cubicBezTo>
                  <a:cubicBezTo>
                    <a:pt x="5734" y="8412"/>
                    <a:pt x="5450" y="8475"/>
                    <a:pt x="5198" y="8633"/>
                  </a:cubicBezTo>
                  <a:cubicBezTo>
                    <a:pt x="4789" y="8885"/>
                    <a:pt x="4411" y="9200"/>
                    <a:pt x="4096" y="9578"/>
                  </a:cubicBezTo>
                  <a:cubicBezTo>
                    <a:pt x="4064" y="9609"/>
                    <a:pt x="3938" y="9735"/>
                    <a:pt x="3812" y="9735"/>
                  </a:cubicBezTo>
                  <a:cubicBezTo>
                    <a:pt x="3655" y="9735"/>
                    <a:pt x="3592" y="9672"/>
                    <a:pt x="3560" y="9578"/>
                  </a:cubicBezTo>
                  <a:cubicBezTo>
                    <a:pt x="3088" y="8948"/>
                    <a:pt x="2426" y="8507"/>
                    <a:pt x="1670" y="8349"/>
                  </a:cubicBezTo>
                  <a:cubicBezTo>
                    <a:pt x="1544" y="8318"/>
                    <a:pt x="1386" y="8192"/>
                    <a:pt x="1386" y="8003"/>
                  </a:cubicBezTo>
                  <a:cubicBezTo>
                    <a:pt x="1386" y="7814"/>
                    <a:pt x="1544" y="7656"/>
                    <a:pt x="1733" y="7656"/>
                  </a:cubicBezTo>
                  <a:lnTo>
                    <a:pt x="2835" y="7656"/>
                  </a:lnTo>
                  <a:cubicBezTo>
                    <a:pt x="2993" y="8034"/>
                    <a:pt x="3371" y="8349"/>
                    <a:pt x="3844" y="8349"/>
                  </a:cubicBezTo>
                  <a:cubicBezTo>
                    <a:pt x="4316" y="8349"/>
                    <a:pt x="4663" y="8097"/>
                    <a:pt x="4820" y="7656"/>
                  </a:cubicBezTo>
                  <a:close/>
                  <a:moveTo>
                    <a:pt x="3812" y="0"/>
                  </a:moveTo>
                  <a:cubicBezTo>
                    <a:pt x="3371" y="0"/>
                    <a:pt x="2993" y="284"/>
                    <a:pt x="2835" y="725"/>
                  </a:cubicBezTo>
                  <a:lnTo>
                    <a:pt x="1386" y="725"/>
                  </a:lnTo>
                  <a:cubicBezTo>
                    <a:pt x="630" y="725"/>
                    <a:pt x="0" y="1355"/>
                    <a:pt x="0" y="2111"/>
                  </a:cubicBezTo>
                  <a:cubicBezTo>
                    <a:pt x="0" y="2489"/>
                    <a:pt x="158" y="2804"/>
                    <a:pt x="410" y="3088"/>
                  </a:cubicBezTo>
                  <a:cubicBezTo>
                    <a:pt x="378" y="3214"/>
                    <a:pt x="315" y="3340"/>
                    <a:pt x="315" y="3466"/>
                  </a:cubicBezTo>
                  <a:cubicBezTo>
                    <a:pt x="315" y="3876"/>
                    <a:pt x="473" y="4191"/>
                    <a:pt x="725" y="4474"/>
                  </a:cubicBezTo>
                  <a:cubicBezTo>
                    <a:pt x="693" y="4569"/>
                    <a:pt x="630" y="4726"/>
                    <a:pt x="630" y="4852"/>
                  </a:cubicBezTo>
                  <a:cubicBezTo>
                    <a:pt x="630" y="5608"/>
                    <a:pt x="1260" y="6238"/>
                    <a:pt x="2016" y="6238"/>
                  </a:cubicBezTo>
                  <a:cubicBezTo>
                    <a:pt x="2205" y="6238"/>
                    <a:pt x="2363" y="6081"/>
                    <a:pt x="2363" y="5892"/>
                  </a:cubicBezTo>
                  <a:cubicBezTo>
                    <a:pt x="2363" y="5671"/>
                    <a:pt x="2205" y="5514"/>
                    <a:pt x="2016" y="5514"/>
                  </a:cubicBezTo>
                  <a:cubicBezTo>
                    <a:pt x="1638" y="5514"/>
                    <a:pt x="1323" y="5199"/>
                    <a:pt x="1323" y="4821"/>
                  </a:cubicBezTo>
                  <a:cubicBezTo>
                    <a:pt x="1323" y="4411"/>
                    <a:pt x="1638" y="4096"/>
                    <a:pt x="2016" y="4096"/>
                  </a:cubicBezTo>
                  <a:lnTo>
                    <a:pt x="2741" y="4096"/>
                  </a:lnTo>
                  <a:lnTo>
                    <a:pt x="2741" y="6869"/>
                  </a:lnTo>
                  <a:lnTo>
                    <a:pt x="1701" y="6869"/>
                  </a:lnTo>
                  <a:cubicBezTo>
                    <a:pt x="1103" y="6869"/>
                    <a:pt x="693" y="7341"/>
                    <a:pt x="693" y="7877"/>
                  </a:cubicBezTo>
                  <a:cubicBezTo>
                    <a:pt x="693" y="8349"/>
                    <a:pt x="1008" y="8759"/>
                    <a:pt x="1481" y="8916"/>
                  </a:cubicBezTo>
                  <a:cubicBezTo>
                    <a:pt x="2048" y="9074"/>
                    <a:pt x="2615" y="9420"/>
                    <a:pt x="2961" y="9893"/>
                  </a:cubicBezTo>
                  <a:cubicBezTo>
                    <a:pt x="3151" y="10177"/>
                    <a:pt x="3466" y="10334"/>
                    <a:pt x="3781" y="10334"/>
                  </a:cubicBezTo>
                  <a:cubicBezTo>
                    <a:pt x="4096" y="10334"/>
                    <a:pt x="4411" y="10177"/>
                    <a:pt x="4631" y="9924"/>
                  </a:cubicBezTo>
                  <a:cubicBezTo>
                    <a:pt x="4852" y="9609"/>
                    <a:pt x="5135" y="9389"/>
                    <a:pt x="5482" y="9168"/>
                  </a:cubicBezTo>
                  <a:cubicBezTo>
                    <a:pt x="5671" y="9074"/>
                    <a:pt x="5891" y="8979"/>
                    <a:pt x="6112" y="8948"/>
                  </a:cubicBezTo>
                  <a:cubicBezTo>
                    <a:pt x="6585" y="8822"/>
                    <a:pt x="6900" y="8444"/>
                    <a:pt x="6900" y="7971"/>
                  </a:cubicBezTo>
                  <a:cubicBezTo>
                    <a:pt x="6900" y="7373"/>
                    <a:pt x="6427" y="6932"/>
                    <a:pt x="5891" y="6932"/>
                  </a:cubicBezTo>
                  <a:lnTo>
                    <a:pt x="4852" y="6932"/>
                  </a:lnTo>
                  <a:lnTo>
                    <a:pt x="4852" y="4191"/>
                  </a:lnTo>
                  <a:lnTo>
                    <a:pt x="5576" y="4191"/>
                  </a:lnTo>
                  <a:cubicBezTo>
                    <a:pt x="5954" y="4191"/>
                    <a:pt x="6270" y="4506"/>
                    <a:pt x="6270" y="4884"/>
                  </a:cubicBezTo>
                  <a:cubicBezTo>
                    <a:pt x="6270" y="5293"/>
                    <a:pt x="5954" y="5608"/>
                    <a:pt x="5576" y="5608"/>
                  </a:cubicBezTo>
                  <a:cubicBezTo>
                    <a:pt x="5356" y="5608"/>
                    <a:pt x="5198" y="5766"/>
                    <a:pt x="5198" y="5955"/>
                  </a:cubicBezTo>
                  <a:cubicBezTo>
                    <a:pt x="5198" y="6144"/>
                    <a:pt x="5356" y="6301"/>
                    <a:pt x="5576" y="6301"/>
                  </a:cubicBezTo>
                  <a:cubicBezTo>
                    <a:pt x="6301" y="6301"/>
                    <a:pt x="6931" y="5671"/>
                    <a:pt x="6931" y="4915"/>
                  </a:cubicBezTo>
                  <a:cubicBezTo>
                    <a:pt x="6931" y="4758"/>
                    <a:pt x="6900" y="4663"/>
                    <a:pt x="6868" y="4537"/>
                  </a:cubicBezTo>
                  <a:cubicBezTo>
                    <a:pt x="7152" y="4254"/>
                    <a:pt x="7246" y="3939"/>
                    <a:pt x="7246" y="3561"/>
                  </a:cubicBezTo>
                  <a:cubicBezTo>
                    <a:pt x="7246" y="3403"/>
                    <a:pt x="7215" y="3277"/>
                    <a:pt x="7183" y="3151"/>
                  </a:cubicBezTo>
                  <a:cubicBezTo>
                    <a:pt x="7498" y="2836"/>
                    <a:pt x="7656" y="2489"/>
                    <a:pt x="7656" y="2111"/>
                  </a:cubicBezTo>
                  <a:cubicBezTo>
                    <a:pt x="7656" y="1355"/>
                    <a:pt x="7026" y="725"/>
                    <a:pt x="6270" y="725"/>
                  </a:cubicBezTo>
                  <a:lnTo>
                    <a:pt x="4820" y="725"/>
                  </a:lnTo>
                  <a:cubicBezTo>
                    <a:pt x="4663" y="316"/>
                    <a:pt x="4285" y="0"/>
                    <a:pt x="3812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36"/>
            <p:cNvSpPr/>
            <p:nvPr/>
          </p:nvSpPr>
          <p:spPr>
            <a:xfrm>
              <a:off x="4351813" y="1987225"/>
              <a:ext cx="440383" cy="440383"/>
            </a:xfrm>
            <a:custGeom>
              <a:rect b="b" l="l" r="r" t="t"/>
              <a:pathLst>
                <a:path extrusionOk="0" h="11847" w="11847">
                  <a:moveTo>
                    <a:pt x="10775" y="693"/>
                  </a:moveTo>
                  <a:cubicBezTo>
                    <a:pt x="10996" y="693"/>
                    <a:pt x="11153" y="851"/>
                    <a:pt x="11153" y="1072"/>
                  </a:cubicBezTo>
                  <a:lnTo>
                    <a:pt x="11153" y="10775"/>
                  </a:lnTo>
                  <a:cubicBezTo>
                    <a:pt x="11153" y="10996"/>
                    <a:pt x="10996" y="11153"/>
                    <a:pt x="10775" y="11153"/>
                  </a:cubicBezTo>
                  <a:lnTo>
                    <a:pt x="1072" y="11153"/>
                  </a:lnTo>
                  <a:cubicBezTo>
                    <a:pt x="851" y="11153"/>
                    <a:pt x="694" y="10996"/>
                    <a:pt x="694" y="10775"/>
                  </a:cubicBezTo>
                  <a:lnTo>
                    <a:pt x="694" y="1072"/>
                  </a:lnTo>
                  <a:cubicBezTo>
                    <a:pt x="694" y="851"/>
                    <a:pt x="851" y="693"/>
                    <a:pt x="1072" y="693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lnTo>
                    <a:pt x="1" y="10775"/>
                  </a:lnTo>
                  <a:cubicBezTo>
                    <a:pt x="1" y="11374"/>
                    <a:pt x="473" y="11846"/>
                    <a:pt x="1072" y="11846"/>
                  </a:cubicBezTo>
                  <a:lnTo>
                    <a:pt x="10807" y="11846"/>
                  </a:lnTo>
                  <a:cubicBezTo>
                    <a:pt x="11374" y="11846"/>
                    <a:pt x="11847" y="11374"/>
                    <a:pt x="11847" y="10775"/>
                  </a:cubicBezTo>
                  <a:lnTo>
                    <a:pt x="11847" y="1072"/>
                  </a:lnTo>
                  <a:cubicBezTo>
                    <a:pt x="11847" y="473"/>
                    <a:pt x="11342" y="0"/>
                    <a:pt x="1080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3" name="Google Shape;4433;p36"/>
          <p:cNvSpPr/>
          <p:nvPr/>
        </p:nvSpPr>
        <p:spPr>
          <a:xfrm>
            <a:off x="5590039" y="1774674"/>
            <a:ext cx="440375" cy="440375"/>
          </a:xfrm>
          <a:custGeom>
            <a:rect b="b" l="l" r="r" t="t"/>
            <a:pathLst>
              <a:path extrusionOk="0" h="11815" w="11815">
                <a:moveTo>
                  <a:pt x="6270" y="662"/>
                </a:moveTo>
                <a:lnTo>
                  <a:pt x="6270" y="2048"/>
                </a:lnTo>
                <a:cubicBezTo>
                  <a:pt x="6270" y="2678"/>
                  <a:pt x="6616" y="3245"/>
                  <a:pt x="7247" y="3497"/>
                </a:cubicBezTo>
                <a:cubicBezTo>
                  <a:pt x="7467" y="3623"/>
                  <a:pt x="7625" y="3875"/>
                  <a:pt x="7625" y="4127"/>
                </a:cubicBezTo>
                <a:cubicBezTo>
                  <a:pt x="7625" y="4537"/>
                  <a:pt x="7310" y="4852"/>
                  <a:pt x="6931" y="4852"/>
                </a:cubicBezTo>
                <a:cubicBezTo>
                  <a:pt x="6711" y="4852"/>
                  <a:pt x="6522" y="4758"/>
                  <a:pt x="6396" y="4600"/>
                </a:cubicBezTo>
                <a:cubicBezTo>
                  <a:pt x="6301" y="4443"/>
                  <a:pt x="6081" y="4380"/>
                  <a:pt x="5892" y="4380"/>
                </a:cubicBezTo>
                <a:cubicBezTo>
                  <a:pt x="5703" y="4380"/>
                  <a:pt x="5514" y="4443"/>
                  <a:pt x="5388" y="4600"/>
                </a:cubicBezTo>
                <a:cubicBezTo>
                  <a:pt x="5262" y="4758"/>
                  <a:pt x="5073" y="4852"/>
                  <a:pt x="4884" y="4852"/>
                </a:cubicBezTo>
                <a:cubicBezTo>
                  <a:pt x="4663" y="4852"/>
                  <a:pt x="4474" y="4758"/>
                  <a:pt x="4348" y="4600"/>
                </a:cubicBezTo>
                <a:cubicBezTo>
                  <a:pt x="4254" y="4443"/>
                  <a:pt x="4159" y="4285"/>
                  <a:pt x="4159" y="4096"/>
                </a:cubicBezTo>
                <a:cubicBezTo>
                  <a:pt x="4159" y="3875"/>
                  <a:pt x="4348" y="3623"/>
                  <a:pt x="4600" y="3497"/>
                </a:cubicBezTo>
                <a:cubicBezTo>
                  <a:pt x="5136" y="3277"/>
                  <a:pt x="5545" y="2647"/>
                  <a:pt x="5545" y="1922"/>
                </a:cubicBezTo>
                <a:lnTo>
                  <a:pt x="5545" y="662"/>
                </a:lnTo>
                <a:close/>
                <a:moveTo>
                  <a:pt x="6963" y="788"/>
                </a:moveTo>
                <a:cubicBezTo>
                  <a:pt x="7940" y="977"/>
                  <a:pt x="8885" y="1513"/>
                  <a:pt x="9609" y="2206"/>
                </a:cubicBezTo>
                <a:cubicBezTo>
                  <a:pt x="10586" y="3182"/>
                  <a:pt x="11153" y="4506"/>
                  <a:pt x="11153" y="5923"/>
                </a:cubicBezTo>
                <a:cubicBezTo>
                  <a:pt x="11122" y="7278"/>
                  <a:pt x="10586" y="8633"/>
                  <a:pt x="9609" y="9609"/>
                </a:cubicBezTo>
                <a:cubicBezTo>
                  <a:pt x="8853" y="10365"/>
                  <a:pt x="7940" y="10838"/>
                  <a:pt x="6963" y="11027"/>
                </a:cubicBezTo>
                <a:lnTo>
                  <a:pt x="6963" y="9735"/>
                </a:lnTo>
                <a:cubicBezTo>
                  <a:pt x="6963" y="9357"/>
                  <a:pt x="7215" y="9074"/>
                  <a:pt x="7562" y="8916"/>
                </a:cubicBezTo>
                <a:cubicBezTo>
                  <a:pt x="8034" y="8664"/>
                  <a:pt x="8349" y="8192"/>
                  <a:pt x="8349" y="7656"/>
                </a:cubicBezTo>
                <a:cubicBezTo>
                  <a:pt x="8349" y="6900"/>
                  <a:pt x="7719" y="6270"/>
                  <a:pt x="6963" y="6270"/>
                </a:cubicBezTo>
                <a:cubicBezTo>
                  <a:pt x="6585" y="6270"/>
                  <a:pt x="6175" y="6427"/>
                  <a:pt x="5955" y="6742"/>
                </a:cubicBezTo>
                <a:cubicBezTo>
                  <a:pt x="5671" y="6427"/>
                  <a:pt x="5325" y="6270"/>
                  <a:pt x="4915" y="6270"/>
                </a:cubicBezTo>
                <a:cubicBezTo>
                  <a:pt x="4537" y="6270"/>
                  <a:pt x="4159" y="6427"/>
                  <a:pt x="3907" y="6711"/>
                </a:cubicBezTo>
                <a:cubicBezTo>
                  <a:pt x="3623" y="6963"/>
                  <a:pt x="3497" y="7372"/>
                  <a:pt x="3529" y="7751"/>
                </a:cubicBezTo>
                <a:cubicBezTo>
                  <a:pt x="3592" y="8286"/>
                  <a:pt x="3907" y="8696"/>
                  <a:pt x="4380" y="8948"/>
                </a:cubicBezTo>
                <a:cubicBezTo>
                  <a:pt x="4695" y="9105"/>
                  <a:pt x="4915" y="9483"/>
                  <a:pt x="4915" y="9924"/>
                </a:cubicBezTo>
                <a:lnTo>
                  <a:pt x="4915" y="11059"/>
                </a:lnTo>
                <a:cubicBezTo>
                  <a:pt x="3939" y="10870"/>
                  <a:pt x="2993" y="10365"/>
                  <a:pt x="2269" y="9641"/>
                </a:cubicBezTo>
                <a:cubicBezTo>
                  <a:pt x="1292" y="8664"/>
                  <a:pt x="757" y="7372"/>
                  <a:pt x="757" y="5955"/>
                </a:cubicBezTo>
                <a:cubicBezTo>
                  <a:pt x="757" y="4569"/>
                  <a:pt x="1292" y="3214"/>
                  <a:pt x="2269" y="2237"/>
                </a:cubicBezTo>
                <a:cubicBezTo>
                  <a:pt x="3025" y="1481"/>
                  <a:pt x="3939" y="1040"/>
                  <a:pt x="4915" y="819"/>
                </a:cubicBezTo>
                <a:lnTo>
                  <a:pt x="4915" y="1985"/>
                </a:lnTo>
                <a:cubicBezTo>
                  <a:pt x="4915" y="2395"/>
                  <a:pt x="4695" y="2804"/>
                  <a:pt x="4380" y="2962"/>
                </a:cubicBezTo>
                <a:cubicBezTo>
                  <a:pt x="3907" y="3151"/>
                  <a:pt x="3592" y="3623"/>
                  <a:pt x="3529" y="4127"/>
                </a:cubicBezTo>
                <a:cubicBezTo>
                  <a:pt x="3497" y="4537"/>
                  <a:pt x="3655" y="4884"/>
                  <a:pt x="3907" y="5199"/>
                </a:cubicBezTo>
                <a:cubicBezTo>
                  <a:pt x="4159" y="5482"/>
                  <a:pt x="4537" y="5640"/>
                  <a:pt x="4915" y="5640"/>
                </a:cubicBezTo>
                <a:cubicBezTo>
                  <a:pt x="5325" y="5640"/>
                  <a:pt x="5703" y="5482"/>
                  <a:pt x="5955" y="5167"/>
                </a:cubicBezTo>
                <a:cubicBezTo>
                  <a:pt x="6207" y="5482"/>
                  <a:pt x="6585" y="5640"/>
                  <a:pt x="6963" y="5640"/>
                </a:cubicBezTo>
                <a:cubicBezTo>
                  <a:pt x="7719" y="5640"/>
                  <a:pt x="8349" y="5010"/>
                  <a:pt x="8349" y="4253"/>
                </a:cubicBezTo>
                <a:cubicBezTo>
                  <a:pt x="8349" y="3749"/>
                  <a:pt x="8034" y="3245"/>
                  <a:pt x="7562" y="2993"/>
                </a:cubicBezTo>
                <a:cubicBezTo>
                  <a:pt x="7152" y="2804"/>
                  <a:pt x="6963" y="2489"/>
                  <a:pt x="6963" y="2174"/>
                </a:cubicBezTo>
                <a:lnTo>
                  <a:pt x="6963" y="788"/>
                </a:lnTo>
                <a:close/>
                <a:moveTo>
                  <a:pt x="6931" y="6900"/>
                </a:moveTo>
                <a:cubicBezTo>
                  <a:pt x="7310" y="6900"/>
                  <a:pt x="7625" y="7215"/>
                  <a:pt x="7625" y="7593"/>
                </a:cubicBezTo>
                <a:cubicBezTo>
                  <a:pt x="7625" y="7877"/>
                  <a:pt x="7467" y="8129"/>
                  <a:pt x="7247" y="8223"/>
                </a:cubicBezTo>
                <a:cubicBezTo>
                  <a:pt x="6616" y="8538"/>
                  <a:pt x="6270" y="9105"/>
                  <a:pt x="6270" y="9735"/>
                </a:cubicBezTo>
                <a:lnTo>
                  <a:pt x="6270" y="11090"/>
                </a:lnTo>
                <a:lnTo>
                  <a:pt x="5545" y="11090"/>
                </a:lnTo>
                <a:lnTo>
                  <a:pt x="5545" y="9861"/>
                </a:lnTo>
                <a:cubicBezTo>
                  <a:pt x="5545" y="9137"/>
                  <a:pt x="5136" y="8507"/>
                  <a:pt x="4600" y="8223"/>
                </a:cubicBezTo>
                <a:cubicBezTo>
                  <a:pt x="4348" y="8129"/>
                  <a:pt x="4191" y="7877"/>
                  <a:pt x="4159" y="7656"/>
                </a:cubicBezTo>
                <a:cubicBezTo>
                  <a:pt x="4159" y="7435"/>
                  <a:pt x="4191" y="7246"/>
                  <a:pt x="4348" y="7120"/>
                </a:cubicBezTo>
                <a:cubicBezTo>
                  <a:pt x="4474" y="6963"/>
                  <a:pt x="4695" y="6900"/>
                  <a:pt x="4884" y="6900"/>
                </a:cubicBezTo>
                <a:cubicBezTo>
                  <a:pt x="5073" y="6900"/>
                  <a:pt x="5262" y="6963"/>
                  <a:pt x="5388" y="7120"/>
                </a:cubicBezTo>
                <a:cubicBezTo>
                  <a:pt x="5514" y="7278"/>
                  <a:pt x="5703" y="7372"/>
                  <a:pt x="5892" y="7372"/>
                </a:cubicBezTo>
                <a:cubicBezTo>
                  <a:pt x="6112" y="7372"/>
                  <a:pt x="6301" y="7278"/>
                  <a:pt x="6427" y="7120"/>
                </a:cubicBezTo>
                <a:cubicBezTo>
                  <a:pt x="6522" y="6963"/>
                  <a:pt x="6742" y="6900"/>
                  <a:pt x="6931" y="6900"/>
                </a:cubicBezTo>
                <a:close/>
                <a:moveTo>
                  <a:pt x="5892" y="0"/>
                </a:moveTo>
                <a:cubicBezTo>
                  <a:pt x="4317" y="0"/>
                  <a:pt x="2836" y="630"/>
                  <a:pt x="1733" y="1733"/>
                </a:cubicBezTo>
                <a:cubicBezTo>
                  <a:pt x="630" y="2836"/>
                  <a:pt x="0" y="4348"/>
                  <a:pt x="0" y="5923"/>
                </a:cubicBezTo>
                <a:cubicBezTo>
                  <a:pt x="0" y="7498"/>
                  <a:pt x="630" y="8979"/>
                  <a:pt x="1733" y="10082"/>
                </a:cubicBezTo>
                <a:cubicBezTo>
                  <a:pt x="2836" y="11185"/>
                  <a:pt x="4317" y="11815"/>
                  <a:pt x="5892" y="11815"/>
                </a:cubicBezTo>
                <a:cubicBezTo>
                  <a:pt x="7467" y="11815"/>
                  <a:pt x="8979" y="11185"/>
                  <a:pt x="10082" y="10082"/>
                </a:cubicBezTo>
                <a:cubicBezTo>
                  <a:pt x="11185" y="8979"/>
                  <a:pt x="11815" y="7498"/>
                  <a:pt x="11815" y="5923"/>
                </a:cubicBezTo>
                <a:cubicBezTo>
                  <a:pt x="11815" y="4348"/>
                  <a:pt x="11216" y="2836"/>
                  <a:pt x="10082" y="1733"/>
                </a:cubicBezTo>
                <a:cubicBezTo>
                  <a:pt x="8979" y="630"/>
                  <a:pt x="7467" y="0"/>
                  <a:pt x="5892" y="0"/>
                </a:cubicBezTo>
                <a:close/>
              </a:path>
            </a:pathLst>
          </a:custGeom>
          <a:solidFill>
            <a:srgbClr val="92D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7" name="Shape 4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Google Shape;4438;p3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39" name="Google Shape;4439;p37"/>
          <p:cNvGrpSpPr/>
          <p:nvPr/>
        </p:nvGrpSpPr>
        <p:grpSpPr>
          <a:xfrm>
            <a:off x="3425817" y="1240503"/>
            <a:ext cx="6047855" cy="3280734"/>
            <a:chOff x="1379420" y="1068712"/>
            <a:chExt cx="6297225" cy="3388138"/>
          </a:xfrm>
        </p:grpSpPr>
        <p:grpSp>
          <p:nvGrpSpPr>
            <p:cNvPr id="4440" name="Google Shape;4440;p37"/>
            <p:cNvGrpSpPr/>
            <p:nvPr/>
          </p:nvGrpSpPr>
          <p:grpSpPr>
            <a:xfrm>
              <a:off x="4047900" y="1068712"/>
              <a:ext cx="1048198" cy="2430164"/>
              <a:chOff x="7456275" y="530312"/>
              <a:chExt cx="1048198" cy="2430164"/>
            </a:xfrm>
          </p:grpSpPr>
          <p:sp>
            <p:nvSpPr>
              <p:cNvPr id="4441" name="Google Shape;4441;p37"/>
              <p:cNvSpPr/>
              <p:nvPr/>
            </p:nvSpPr>
            <p:spPr>
              <a:xfrm>
                <a:off x="7526420" y="942438"/>
                <a:ext cx="900345" cy="1665169"/>
              </a:xfrm>
              <a:custGeom>
                <a:rect b="b" l="l" r="r" t="t"/>
                <a:pathLst>
                  <a:path extrusionOk="0" h="20962" w="11334">
                    <a:moveTo>
                      <a:pt x="2838" y="4864"/>
                    </a:moveTo>
                    <a:cubicBezTo>
                      <a:pt x="3082" y="5103"/>
                      <a:pt x="3339" y="5270"/>
                      <a:pt x="3613" y="5389"/>
                    </a:cubicBezTo>
                    <a:cubicBezTo>
                      <a:pt x="3696" y="5419"/>
                      <a:pt x="3756" y="5448"/>
                      <a:pt x="3810" y="5478"/>
                    </a:cubicBezTo>
                    <a:cubicBezTo>
                      <a:pt x="3857" y="5514"/>
                      <a:pt x="3911" y="5544"/>
                      <a:pt x="3965" y="5568"/>
                    </a:cubicBezTo>
                    <a:cubicBezTo>
                      <a:pt x="3589" y="5454"/>
                      <a:pt x="3255" y="5311"/>
                      <a:pt x="2987" y="5198"/>
                    </a:cubicBezTo>
                    <a:cubicBezTo>
                      <a:pt x="2933" y="5180"/>
                      <a:pt x="2915" y="5162"/>
                      <a:pt x="2915" y="5156"/>
                    </a:cubicBezTo>
                    <a:cubicBezTo>
                      <a:pt x="2814" y="5043"/>
                      <a:pt x="2784" y="4972"/>
                      <a:pt x="2784" y="4930"/>
                    </a:cubicBezTo>
                    <a:cubicBezTo>
                      <a:pt x="2784" y="4912"/>
                      <a:pt x="2808" y="4888"/>
                      <a:pt x="2838" y="4864"/>
                    </a:cubicBezTo>
                    <a:close/>
                    <a:moveTo>
                      <a:pt x="8383" y="5389"/>
                    </a:moveTo>
                    <a:cubicBezTo>
                      <a:pt x="8371" y="5401"/>
                      <a:pt x="8347" y="5407"/>
                      <a:pt x="8329" y="5425"/>
                    </a:cubicBezTo>
                    <a:cubicBezTo>
                      <a:pt x="8228" y="5484"/>
                      <a:pt x="8132" y="5526"/>
                      <a:pt x="8025" y="5574"/>
                    </a:cubicBezTo>
                    <a:cubicBezTo>
                      <a:pt x="8061" y="5556"/>
                      <a:pt x="8090" y="5538"/>
                      <a:pt x="8132" y="5514"/>
                    </a:cubicBezTo>
                    <a:cubicBezTo>
                      <a:pt x="8192" y="5484"/>
                      <a:pt x="8239" y="5448"/>
                      <a:pt x="8299" y="5425"/>
                    </a:cubicBezTo>
                    <a:cubicBezTo>
                      <a:pt x="8323" y="5407"/>
                      <a:pt x="8353" y="5401"/>
                      <a:pt x="8383" y="5389"/>
                    </a:cubicBezTo>
                    <a:close/>
                    <a:moveTo>
                      <a:pt x="7029" y="5943"/>
                    </a:moveTo>
                    <a:cubicBezTo>
                      <a:pt x="6956" y="5969"/>
                      <a:pt x="6878" y="5981"/>
                      <a:pt x="6798" y="5981"/>
                    </a:cubicBezTo>
                    <a:cubicBezTo>
                      <a:pt x="6749" y="5981"/>
                      <a:pt x="6698" y="5976"/>
                      <a:pt x="6648" y="5967"/>
                    </a:cubicBezTo>
                    <a:cubicBezTo>
                      <a:pt x="6624" y="5967"/>
                      <a:pt x="6612" y="5961"/>
                      <a:pt x="6588" y="5961"/>
                    </a:cubicBezTo>
                    <a:cubicBezTo>
                      <a:pt x="6600" y="5961"/>
                      <a:pt x="6612" y="5961"/>
                      <a:pt x="6624" y="5955"/>
                    </a:cubicBezTo>
                    <a:cubicBezTo>
                      <a:pt x="6634" y="5951"/>
                      <a:pt x="6646" y="5950"/>
                      <a:pt x="6661" y="5950"/>
                    </a:cubicBezTo>
                    <a:cubicBezTo>
                      <a:pt x="6689" y="5950"/>
                      <a:pt x="6725" y="5955"/>
                      <a:pt x="6761" y="5955"/>
                    </a:cubicBezTo>
                    <a:cubicBezTo>
                      <a:pt x="6797" y="5958"/>
                      <a:pt x="6831" y="5960"/>
                      <a:pt x="6866" y="5960"/>
                    </a:cubicBezTo>
                    <a:cubicBezTo>
                      <a:pt x="6901" y="5960"/>
                      <a:pt x="6937" y="5958"/>
                      <a:pt x="6976" y="5955"/>
                    </a:cubicBezTo>
                    <a:cubicBezTo>
                      <a:pt x="6987" y="5955"/>
                      <a:pt x="7005" y="5943"/>
                      <a:pt x="7029" y="5943"/>
                    </a:cubicBezTo>
                    <a:close/>
                    <a:moveTo>
                      <a:pt x="2397" y="5747"/>
                    </a:moveTo>
                    <a:cubicBezTo>
                      <a:pt x="2492" y="5788"/>
                      <a:pt x="2594" y="5848"/>
                      <a:pt x="2695" y="5914"/>
                    </a:cubicBezTo>
                    <a:cubicBezTo>
                      <a:pt x="2844" y="6009"/>
                      <a:pt x="2999" y="6110"/>
                      <a:pt x="3196" y="6170"/>
                    </a:cubicBezTo>
                    <a:cubicBezTo>
                      <a:pt x="3339" y="6212"/>
                      <a:pt x="3488" y="6289"/>
                      <a:pt x="3661" y="6396"/>
                    </a:cubicBezTo>
                    <a:cubicBezTo>
                      <a:pt x="3679" y="6414"/>
                      <a:pt x="3708" y="6426"/>
                      <a:pt x="3732" y="6444"/>
                    </a:cubicBezTo>
                    <a:cubicBezTo>
                      <a:pt x="3643" y="6432"/>
                      <a:pt x="3559" y="6414"/>
                      <a:pt x="3482" y="6384"/>
                    </a:cubicBezTo>
                    <a:cubicBezTo>
                      <a:pt x="3410" y="6361"/>
                      <a:pt x="3339" y="6343"/>
                      <a:pt x="3279" y="6319"/>
                    </a:cubicBezTo>
                    <a:cubicBezTo>
                      <a:pt x="3160" y="6283"/>
                      <a:pt x="3047" y="6253"/>
                      <a:pt x="2945" y="6200"/>
                    </a:cubicBezTo>
                    <a:cubicBezTo>
                      <a:pt x="2874" y="6164"/>
                      <a:pt x="2808" y="6140"/>
                      <a:pt x="2743" y="6116"/>
                    </a:cubicBezTo>
                    <a:cubicBezTo>
                      <a:pt x="2689" y="6092"/>
                      <a:pt x="2635" y="6080"/>
                      <a:pt x="2599" y="6057"/>
                    </a:cubicBezTo>
                    <a:cubicBezTo>
                      <a:pt x="2492" y="5997"/>
                      <a:pt x="2433" y="5925"/>
                      <a:pt x="2409" y="5818"/>
                    </a:cubicBezTo>
                    <a:cubicBezTo>
                      <a:pt x="2397" y="5788"/>
                      <a:pt x="2391" y="5764"/>
                      <a:pt x="2391" y="5747"/>
                    </a:cubicBezTo>
                    <a:close/>
                    <a:moveTo>
                      <a:pt x="8943" y="6850"/>
                    </a:moveTo>
                    <a:cubicBezTo>
                      <a:pt x="8937" y="6855"/>
                      <a:pt x="8937" y="6861"/>
                      <a:pt x="8937" y="6867"/>
                    </a:cubicBezTo>
                    <a:cubicBezTo>
                      <a:pt x="8859" y="7046"/>
                      <a:pt x="8734" y="7189"/>
                      <a:pt x="8549" y="7297"/>
                    </a:cubicBezTo>
                    <a:cubicBezTo>
                      <a:pt x="8502" y="7326"/>
                      <a:pt x="8448" y="7344"/>
                      <a:pt x="8406" y="7374"/>
                    </a:cubicBezTo>
                    <a:lnTo>
                      <a:pt x="8400" y="7386"/>
                    </a:lnTo>
                    <a:cubicBezTo>
                      <a:pt x="8317" y="7428"/>
                      <a:pt x="8233" y="7481"/>
                      <a:pt x="8150" y="7517"/>
                    </a:cubicBezTo>
                    <a:cubicBezTo>
                      <a:pt x="8090" y="7547"/>
                      <a:pt x="8043" y="7577"/>
                      <a:pt x="7995" y="7613"/>
                    </a:cubicBezTo>
                    <a:cubicBezTo>
                      <a:pt x="7953" y="7642"/>
                      <a:pt x="7906" y="7666"/>
                      <a:pt x="7870" y="7690"/>
                    </a:cubicBezTo>
                    <a:cubicBezTo>
                      <a:pt x="7731" y="7760"/>
                      <a:pt x="7621" y="7796"/>
                      <a:pt x="7519" y="7796"/>
                    </a:cubicBezTo>
                    <a:cubicBezTo>
                      <a:pt x="7499" y="7796"/>
                      <a:pt x="7478" y="7795"/>
                      <a:pt x="7458" y="7792"/>
                    </a:cubicBezTo>
                    <a:cubicBezTo>
                      <a:pt x="7184" y="7774"/>
                      <a:pt x="6868" y="7720"/>
                      <a:pt x="6594" y="7559"/>
                    </a:cubicBezTo>
                    <a:cubicBezTo>
                      <a:pt x="6633" y="7558"/>
                      <a:pt x="6674" y="7557"/>
                      <a:pt x="6716" y="7557"/>
                    </a:cubicBezTo>
                    <a:cubicBezTo>
                      <a:pt x="6842" y="7557"/>
                      <a:pt x="6977" y="7563"/>
                      <a:pt x="7089" y="7577"/>
                    </a:cubicBezTo>
                    <a:cubicBezTo>
                      <a:pt x="7178" y="7577"/>
                      <a:pt x="7268" y="7565"/>
                      <a:pt x="7375" y="7535"/>
                    </a:cubicBezTo>
                    <a:cubicBezTo>
                      <a:pt x="7584" y="7476"/>
                      <a:pt x="7864" y="7392"/>
                      <a:pt x="8132" y="7303"/>
                    </a:cubicBezTo>
                    <a:cubicBezTo>
                      <a:pt x="8394" y="7213"/>
                      <a:pt x="8651" y="7070"/>
                      <a:pt x="8925" y="6855"/>
                    </a:cubicBezTo>
                    <a:cubicBezTo>
                      <a:pt x="8937" y="6855"/>
                      <a:pt x="8937" y="6850"/>
                      <a:pt x="8943" y="6850"/>
                    </a:cubicBezTo>
                    <a:close/>
                    <a:moveTo>
                      <a:pt x="2242" y="6772"/>
                    </a:moveTo>
                    <a:lnTo>
                      <a:pt x="2242" y="6772"/>
                    </a:lnTo>
                    <a:cubicBezTo>
                      <a:pt x="2534" y="6921"/>
                      <a:pt x="2814" y="7058"/>
                      <a:pt x="3082" y="7183"/>
                    </a:cubicBezTo>
                    <a:cubicBezTo>
                      <a:pt x="3309" y="7285"/>
                      <a:pt x="3518" y="7362"/>
                      <a:pt x="3732" y="7404"/>
                    </a:cubicBezTo>
                    <a:cubicBezTo>
                      <a:pt x="3869" y="7434"/>
                      <a:pt x="4006" y="7452"/>
                      <a:pt x="4185" y="7452"/>
                    </a:cubicBezTo>
                    <a:cubicBezTo>
                      <a:pt x="4263" y="7452"/>
                      <a:pt x="4334" y="7452"/>
                      <a:pt x="4412" y="7446"/>
                    </a:cubicBezTo>
                    <a:lnTo>
                      <a:pt x="4424" y="7446"/>
                    </a:lnTo>
                    <a:cubicBezTo>
                      <a:pt x="4495" y="7446"/>
                      <a:pt x="4555" y="7434"/>
                      <a:pt x="4615" y="7434"/>
                    </a:cubicBezTo>
                    <a:cubicBezTo>
                      <a:pt x="4603" y="7434"/>
                      <a:pt x="4603" y="7446"/>
                      <a:pt x="4597" y="7446"/>
                    </a:cubicBezTo>
                    <a:cubicBezTo>
                      <a:pt x="4543" y="7487"/>
                      <a:pt x="4507" y="7541"/>
                      <a:pt x="4477" y="7607"/>
                    </a:cubicBezTo>
                    <a:lnTo>
                      <a:pt x="4376" y="7690"/>
                    </a:lnTo>
                    <a:cubicBezTo>
                      <a:pt x="4334" y="7714"/>
                      <a:pt x="4316" y="7744"/>
                      <a:pt x="4287" y="7762"/>
                    </a:cubicBezTo>
                    <a:lnTo>
                      <a:pt x="4263" y="7786"/>
                    </a:lnTo>
                    <a:cubicBezTo>
                      <a:pt x="4245" y="7792"/>
                      <a:pt x="4233" y="7792"/>
                      <a:pt x="4227" y="7803"/>
                    </a:cubicBezTo>
                    <a:lnTo>
                      <a:pt x="4006" y="7893"/>
                    </a:lnTo>
                    <a:lnTo>
                      <a:pt x="3935" y="7899"/>
                    </a:lnTo>
                    <a:cubicBezTo>
                      <a:pt x="3908" y="7896"/>
                      <a:pt x="3881" y="7894"/>
                      <a:pt x="3855" y="7894"/>
                    </a:cubicBezTo>
                    <a:cubicBezTo>
                      <a:pt x="3829" y="7894"/>
                      <a:pt x="3804" y="7896"/>
                      <a:pt x="3780" y="7899"/>
                    </a:cubicBezTo>
                    <a:cubicBezTo>
                      <a:pt x="3732" y="7875"/>
                      <a:pt x="3673" y="7851"/>
                      <a:pt x="3601" y="7851"/>
                    </a:cubicBezTo>
                    <a:cubicBezTo>
                      <a:pt x="3589" y="7863"/>
                      <a:pt x="3577" y="7863"/>
                      <a:pt x="3571" y="7863"/>
                    </a:cubicBezTo>
                    <a:cubicBezTo>
                      <a:pt x="3482" y="7809"/>
                      <a:pt x="3392" y="7780"/>
                      <a:pt x="3315" y="7750"/>
                    </a:cubicBezTo>
                    <a:cubicBezTo>
                      <a:pt x="3291" y="7744"/>
                      <a:pt x="3261" y="7732"/>
                      <a:pt x="3243" y="7720"/>
                    </a:cubicBezTo>
                    <a:cubicBezTo>
                      <a:pt x="3231" y="7720"/>
                      <a:pt x="3225" y="7714"/>
                      <a:pt x="3220" y="7714"/>
                    </a:cubicBezTo>
                    <a:cubicBezTo>
                      <a:pt x="3214" y="7714"/>
                      <a:pt x="3202" y="7702"/>
                      <a:pt x="3202" y="7702"/>
                    </a:cubicBezTo>
                    <a:cubicBezTo>
                      <a:pt x="3184" y="7696"/>
                      <a:pt x="3160" y="7684"/>
                      <a:pt x="3130" y="7672"/>
                    </a:cubicBezTo>
                    <a:cubicBezTo>
                      <a:pt x="3094" y="7660"/>
                      <a:pt x="3053" y="7636"/>
                      <a:pt x="3011" y="7625"/>
                    </a:cubicBezTo>
                    <a:cubicBezTo>
                      <a:pt x="2898" y="7565"/>
                      <a:pt x="2784" y="7517"/>
                      <a:pt x="2677" y="7464"/>
                    </a:cubicBezTo>
                    <a:lnTo>
                      <a:pt x="2665" y="7458"/>
                    </a:lnTo>
                    <a:cubicBezTo>
                      <a:pt x="2629" y="7440"/>
                      <a:pt x="2588" y="7422"/>
                      <a:pt x="2546" y="7404"/>
                    </a:cubicBezTo>
                    <a:lnTo>
                      <a:pt x="2540" y="7404"/>
                    </a:lnTo>
                    <a:lnTo>
                      <a:pt x="2534" y="7398"/>
                    </a:lnTo>
                    <a:lnTo>
                      <a:pt x="2510" y="7380"/>
                    </a:lnTo>
                    <a:cubicBezTo>
                      <a:pt x="2498" y="7374"/>
                      <a:pt x="2480" y="7362"/>
                      <a:pt x="2456" y="7362"/>
                    </a:cubicBezTo>
                    <a:cubicBezTo>
                      <a:pt x="2361" y="7321"/>
                      <a:pt x="2361" y="7309"/>
                      <a:pt x="2361" y="7291"/>
                    </a:cubicBezTo>
                    <a:cubicBezTo>
                      <a:pt x="2361" y="7249"/>
                      <a:pt x="2355" y="7201"/>
                      <a:pt x="2331" y="7160"/>
                    </a:cubicBezTo>
                    <a:lnTo>
                      <a:pt x="2307" y="7094"/>
                    </a:lnTo>
                    <a:lnTo>
                      <a:pt x="2307" y="7088"/>
                    </a:lnTo>
                    <a:cubicBezTo>
                      <a:pt x="2307" y="7064"/>
                      <a:pt x="2301" y="7028"/>
                      <a:pt x="2289" y="6981"/>
                    </a:cubicBezTo>
                    <a:cubicBezTo>
                      <a:pt x="2266" y="6897"/>
                      <a:pt x="2242" y="6832"/>
                      <a:pt x="2242" y="6772"/>
                    </a:cubicBezTo>
                    <a:close/>
                    <a:moveTo>
                      <a:pt x="2331" y="8257"/>
                    </a:moveTo>
                    <a:cubicBezTo>
                      <a:pt x="2444" y="8352"/>
                      <a:pt x="2564" y="8412"/>
                      <a:pt x="2677" y="8471"/>
                    </a:cubicBezTo>
                    <a:cubicBezTo>
                      <a:pt x="2725" y="8501"/>
                      <a:pt x="2778" y="8525"/>
                      <a:pt x="2826" y="8555"/>
                    </a:cubicBezTo>
                    <a:cubicBezTo>
                      <a:pt x="2915" y="8608"/>
                      <a:pt x="2993" y="8620"/>
                      <a:pt x="3064" y="8638"/>
                    </a:cubicBezTo>
                    <a:lnTo>
                      <a:pt x="3076" y="8638"/>
                    </a:lnTo>
                    <a:cubicBezTo>
                      <a:pt x="3291" y="8674"/>
                      <a:pt x="3488" y="8710"/>
                      <a:pt x="3661" y="8805"/>
                    </a:cubicBezTo>
                    <a:cubicBezTo>
                      <a:pt x="3673" y="8817"/>
                      <a:pt x="3679" y="8823"/>
                      <a:pt x="3679" y="8823"/>
                    </a:cubicBezTo>
                    <a:cubicBezTo>
                      <a:pt x="3673" y="8829"/>
                      <a:pt x="3661" y="8835"/>
                      <a:pt x="3649" y="8847"/>
                    </a:cubicBezTo>
                    <a:lnTo>
                      <a:pt x="3589" y="8847"/>
                    </a:lnTo>
                    <a:cubicBezTo>
                      <a:pt x="3525" y="8828"/>
                      <a:pt x="3458" y="8816"/>
                      <a:pt x="3391" y="8816"/>
                    </a:cubicBezTo>
                    <a:cubicBezTo>
                      <a:pt x="3352" y="8816"/>
                      <a:pt x="3313" y="8820"/>
                      <a:pt x="3273" y="8829"/>
                    </a:cubicBezTo>
                    <a:cubicBezTo>
                      <a:pt x="3249" y="8823"/>
                      <a:pt x="3220" y="8823"/>
                      <a:pt x="3196" y="8811"/>
                    </a:cubicBezTo>
                    <a:cubicBezTo>
                      <a:pt x="3142" y="8805"/>
                      <a:pt x="3106" y="8799"/>
                      <a:pt x="3076" y="8781"/>
                    </a:cubicBezTo>
                    <a:lnTo>
                      <a:pt x="3011" y="8751"/>
                    </a:lnTo>
                    <a:cubicBezTo>
                      <a:pt x="2802" y="8668"/>
                      <a:pt x="2599" y="8567"/>
                      <a:pt x="2438" y="8435"/>
                    </a:cubicBezTo>
                    <a:cubicBezTo>
                      <a:pt x="2421" y="8412"/>
                      <a:pt x="2397" y="8382"/>
                      <a:pt x="2367" y="8352"/>
                    </a:cubicBezTo>
                    <a:cubicBezTo>
                      <a:pt x="2355" y="8316"/>
                      <a:pt x="2349" y="8286"/>
                      <a:pt x="2325" y="8257"/>
                    </a:cubicBezTo>
                    <a:close/>
                    <a:moveTo>
                      <a:pt x="9146" y="7863"/>
                    </a:moveTo>
                    <a:cubicBezTo>
                      <a:pt x="9134" y="7893"/>
                      <a:pt x="9128" y="7911"/>
                      <a:pt x="9122" y="7935"/>
                    </a:cubicBezTo>
                    <a:cubicBezTo>
                      <a:pt x="9104" y="7988"/>
                      <a:pt x="9092" y="8030"/>
                      <a:pt x="9074" y="8048"/>
                    </a:cubicBezTo>
                    <a:lnTo>
                      <a:pt x="9056" y="8072"/>
                    </a:lnTo>
                    <a:lnTo>
                      <a:pt x="9026" y="8102"/>
                    </a:lnTo>
                    <a:lnTo>
                      <a:pt x="8859" y="8316"/>
                    </a:lnTo>
                    <a:lnTo>
                      <a:pt x="8830" y="8358"/>
                    </a:lnTo>
                    <a:cubicBezTo>
                      <a:pt x="8681" y="8567"/>
                      <a:pt x="8508" y="8710"/>
                      <a:pt x="8311" y="8787"/>
                    </a:cubicBezTo>
                    <a:cubicBezTo>
                      <a:pt x="8299" y="8787"/>
                      <a:pt x="8299" y="8793"/>
                      <a:pt x="8293" y="8793"/>
                    </a:cubicBezTo>
                    <a:cubicBezTo>
                      <a:pt x="8239" y="8799"/>
                      <a:pt x="8174" y="8823"/>
                      <a:pt x="8108" y="8883"/>
                    </a:cubicBezTo>
                    <a:cubicBezTo>
                      <a:pt x="8102" y="8883"/>
                      <a:pt x="8090" y="8889"/>
                      <a:pt x="8078" y="8889"/>
                    </a:cubicBezTo>
                    <a:cubicBezTo>
                      <a:pt x="8025" y="8906"/>
                      <a:pt x="7965" y="8918"/>
                      <a:pt x="7900" y="8954"/>
                    </a:cubicBezTo>
                    <a:cubicBezTo>
                      <a:pt x="7846" y="8954"/>
                      <a:pt x="7786" y="8942"/>
                      <a:pt x="7727" y="8912"/>
                    </a:cubicBezTo>
                    <a:lnTo>
                      <a:pt x="7709" y="8906"/>
                    </a:lnTo>
                    <a:cubicBezTo>
                      <a:pt x="7679" y="8889"/>
                      <a:pt x="7637" y="8865"/>
                      <a:pt x="7578" y="8859"/>
                    </a:cubicBezTo>
                    <a:cubicBezTo>
                      <a:pt x="7560" y="8853"/>
                      <a:pt x="7542" y="8847"/>
                      <a:pt x="7524" y="8847"/>
                    </a:cubicBezTo>
                    <a:lnTo>
                      <a:pt x="7363" y="8805"/>
                    </a:lnTo>
                    <a:lnTo>
                      <a:pt x="7339" y="8799"/>
                    </a:lnTo>
                    <a:cubicBezTo>
                      <a:pt x="7286" y="8775"/>
                      <a:pt x="7244" y="8751"/>
                      <a:pt x="7190" y="8728"/>
                    </a:cubicBezTo>
                    <a:lnTo>
                      <a:pt x="7190" y="8728"/>
                    </a:lnTo>
                    <a:cubicBezTo>
                      <a:pt x="7236" y="8730"/>
                      <a:pt x="7281" y="8731"/>
                      <a:pt x="7325" y="8731"/>
                    </a:cubicBezTo>
                    <a:cubicBezTo>
                      <a:pt x="7414" y="8731"/>
                      <a:pt x="7500" y="8726"/>
                      <a:pt x="7584" y="8710"/>
                    </a:cubicBezTo>
                    <a:lnTo>
                      <a:pt x="7602" y="8710"/>
                    </a:lnTo>
                    <a:cubicBezTo>
                      <a:pt x="7912" y="8638"/>
                      <a:pt x="8233" y="8561"/>
                      <a:pt x="8532" y="8382"/>
                    </a:cubicBezTo>
                    <a:cubicBezTo>
                      <a:pt x="8740" y="8257"/>
                      <a:pt x="8967" y="8102"/>
                      <a:pt x="9146" y="7863"/>
                    </a:cubicBezTo>
                    <a:close/>
                    <a:moveTo>
                      <a:pt x="2188" y="9365"/>
                    </a:moveTo>
                    <a:cubicBezTo>
                      <a:pt x="2278" y="9443"/>
                      <a:pt x="2385" y="9491"/>
                      <a:pt x="2468" y="9538"/>
                    </a:cubicBezTo>
                    <a:cubicBezTo>
                      <a:pt x="2486" y="9550"/>
                      <a:pt x="2516" y="9568"/>
                      <a:pt x="2540" y="9574"/>
                    </a:cubicBezTo>
                    <a:cubicBezTo>
                      <a:pt x="2623" y="9622"/>
                      <a:pt x="2695" y="9664"/>
                      <a:pt x="2784" y="9705"/>
                    </a:cubicBezTo>
                    <a:cubicBezTo>
                      <a:pt x="2874" y="9753"/>
                      <a:pt x="2963" y="9807"/>
                      <a:pt x="3053" y="9854"/>
                    </a:cubicBezTo>
                    <a:cubicBezTo>
                      <a:pt x="3035" y="9926"/>
                      <a:pt x="3005" y="9968"/>
                      <a:pt x="2963" y="10003"/>
                    </a:cubicBezTo>
                    <a:lnTo>
                      <a:pt x="2945" y="10027"/>
                    </a:lnTo>
                    <a:lnTo>
                      <a:pt x="2933" y="10033"/>
                    </a:lnTo>
                    <a:cubicBezTo>
                      <a:pt x="2892" y="10075"/>
                      <a:pt x="2856" y="10117"/>
                      <a:pt x="2814" y="10170"/>
                    </a:cubicBezTo>
                    <a:cubicBezTo>
                      <a:pt x="2802" y="10170"/>
                      <a:pt x="2784" y="10176"/>
                      <a:pt x="2772" y="10176"/>
                    </a:cubicBezTo>
                    <a:lnTo>
                      <a:pt x="2754" y="10176"/>
                    </a:lnTo>
                    <a:cubicBezTo>
                      <a:pt x="2588" y="10051"/>
                      <a:pt x="2480" y="9926"/>
                      <a:pt x="2409" y="9789"/>
                    </a:cubicBezTo>
                    <a:cubicBezTo>
                      <a:pt x="2337" y="9658"/>
                      <a:pt x="2272" y="9520"/>
                      <a:pt x="2206" y="9395"/>
                    </a:cubicBezTo>
                    <a:lnTo>
                      <a:pt x="2188" y="9365"/>
                    </a:lnTo>
                    <a:close/>
                    <a:moveTo>
                      <a:pt x="9193" y="9133"/>
                    </a:moveTo>
                    <a:cubicBezTo>
                      <a:pt x="9187" y="9151"/>
                      <a:pt x="9187" y="9163"/>
                      <a:pt x="9181" y="9175"/>
                    </a:cubicBezTo>
                    <a:cubicBezTo>
                      <a:pt x="9068" y="9473"/>
                      <a:pt x="8854" y="9717"/>
                      <a:pt x="8651" y="9920"/>
                    </a:cubicBezTo>
                    <a:cubicBezTo>
                      <a:pt x="8538" y="10027"/>
                      <a:pt x="8406" y="10105"/>
                      <a:pt x="8281" y="10170"/>
                    </a:cubicBezTo>
                    <a:lnTo>
                      <a:pt x="8263" y="10176"/>
                    </a:lnTo>
                    <a:cubicBezTo>
                      <a:pt x="8239" y="10188"/>
                      <a:pt x="8198" y="10188"/>
                      <a:pt x="8150" y="10188"/>
                    </a:cubicBezTo>
                    <a:lnTo>
                      <a:pt x="8132" y="10188"/>
                    </a:lnTo>
                    <a:cubicBezTo>
                      <a:pt x="8120" y="10188"/>
                      <a:pt x="8108" y="10176"/>
                      <a:pt x="8096" y="10176"/>
                    </a:cubicBezTo>
                    <a:cubicBezTo>
                      <a:pt x="7983" y="10158"/>
                      <a:pt x="7870" y="10105"/>
                      <a:pt x="7733" y="10021"/>
                    </a:cubicBezTo>
                    <a:cubicBezTo>
                      <a:pt x="7721" y="10003"/>
                      <a:pt x="7703" y="9986"/>
                      <a:pt x="7691" y="9968"/>
                    </a:cubicBezTo>
                    <a:cubicBezTo>
                      <a:pt x="7691" y="9968"/>
                      <a:pt x="7691" y="9962"/>
                      <a:pt x="7685" y="9962"/>
                    </a:cubicBezTo>
                    <a:cubicBezTo>
                      <a:pt x="7721" y="9950"/>
                      <a:pt x="7757" y="9926"/>
                      <a:pt x="7804" y="9902"/>
                    </a:cubicBezTo>
                    <a:lnTo>
                      <a:pt x="7852" y="9902"/>
                    </a:lnTo>
                    <a:cubicBezTo>
                      <a:pt x="7989" y="9902"/>
                      <a:pt x="8108" y="9866"/>
                      <a:pt x="8222" y="9836"/>
                    </a:cubicBezTo>
                    <a:cubicBezTo>
                      <a:pt x="8251" y="9830"/>
                      <a:pt x="8269" y="9819"/>
                      <a:pt x="8299" y="9813"/>
                    </a:cubicBezTo>
                    <a:cubicBezTo>
                      <a:pt x="8317" y="9807"/>
                      <a:pt x="8329" y="9807"/>
                      <a:pt x="8347" y="9801"/>
                    </a:cubicBezTo>
                    <a:cubicBezTo>
                      <a:pt x="8371" y="9801"/>
                      <a:pt x="8383" y="9789"/>
                      <a:pt x="8406" y="9783"/>
                    </a:cubicBezTo>
                    <a:lnTo>
                      <a:pt x="8490" y="9753"/>
                    </a:lnTo>
                    <a:cubicBezTo>
                      <a:pt x="8675" y="9693"/>
                      <a:pt x="8830" y="9592"/>
                      <a:pt x="8943" y="9449"/>
                    </a:cubicBezTo>
                    <a:lnTo>
                      <a:pt x="8955" y="9431"/>
                    </a:lnTo>
                    <a:cubicBezTo>
                      <a:pt x="9062" y="9336"/>
                      <a:pt x="9128" y="9228"/>
                      <a:pt x="9193" y="9133"/>
                    </a:cubicBezTo>
                    <a:close/>
                    <a:moveTo>
                      <a:pt x="1903" y="10451"/>
                    </a:moveTo>
                    <a:cubicBezTo>
                      <a:pt x="2014" y="10657"/>
                      <a:pt x="2146" y="10850"/>
                      <a:pt x="2289" y="11011"/>
                    </a:cubicBezTo>
                    <a:cubicBezTo>
                      <a:pt x="2301" y="11035"/>
                      <a:pt x="2301" y="11088"/>
                      <a:pt x="2307" y="11142"/>
                    </a:cubicBezTo>
                    <a:cubicBezTo>
                      <a:pt x="2266" y="11112"/>
                      <a:pt x="2230" y="11082"/>
                      <a:pt x="2212" y="11041"/>
                    </a:cubicBezTo>
                    <a:cubicBezTo>
                      <a:pt x="2206" y="11029"/>
                      <a:pt x="2200" y="11023"/>
                      <a:pt x="2188" y="11011"/>
                    </a:cubicBezTo>
                    <a:cubicBezTo>
                      <a:pt x="2152" y="10939"/>
                      <a:pt x="2099" y="10844"/>
                      <a:pt x="2051" y="10743"/>
                    </a:cubicBezTo>
                    <a:lnTo>
                      <a:pt x="2039" y="10731"/>
                    </a:lnTo>
                    <a:cubicBezTo>
                      <a:pt x="2003" y="10653"/>
                      <a:pt x="1968" y="10588"/>
                      <a:pt x="1950" y="10558"/>
                    </a:cubicBezTo>
                    <a:cubicBezTo>
                      <a:pt x="1935" y="10524"/>
                      <a:pt x="1921" y="10486"/>
                      <a:pt x="1903" y="10451"/>
                    </a:cubicBezTo>
                    <a:close/>
                    <a:moveTo>
                      <a:pt x="9384" y="10385"/>
                    </a:moveTo>
                    <a:cubicBezTo>
                      <a:pt x="9384" y="10409"/>
                      <a:pt x="9384" y="10439"/>
                      <a:pt x="9390" y="10462"/>
                    </a:cubicBezTo>
                    <a:cubicBezTo>
                      <a:pt x="9384" y="10504"/>
                      <a:pt x="9372" y="10552"/>
                      <a:pt x="9372" y="10582"/>
                    </a:cubicBezTo>
                    <a:cubicBezTo>
                      <a:pt x="9372" y="10594"/>
                      <a:pt x="9372" y="10623"/>
                      <a:pt x="9366" y="10623"/>
                    </a:cubicBezTo>
                    <a:cubicBezTo>
                      <a:pt x="9289" y="10856"/>
                      <a:pt x="9134" y="11035"/>
                      <a:pt x="8985" y="11184"/>
                    </a:cubicBezTo>
                    <a:cubicBezTo>
                      <a:pt x="8913" y="11261"/>
                      <a:pt x="8836" y="11309"/>
                      <a:pt x="8746" y="11351"/>
                    </a:cubicBezTo>
                    <a:cubicBezTo>
                      <a:pt x="8709" y="11371"/>
                      <a:pt x="8685" y="11378"/>
                      <a:pt x="8668" y="11378"/>
                    </a:cubicBezTo>
                    <a:cubicBezTo>
                      <a:pt x="8656" y="11378"/>
                      <a:pt x="8647" y="11374"/>
                      <a:pt x="8639" y="11369"/>
                    </a:cubicBezTo>
                    <a:cubicBezTo>
                      <a:pt x="8627" y="11363"/>
                      <a:pt x="8615" y="11363"/>
                      <a:pt x="8609" y="11363"/>
                    </a:cubicBezTo>
                    <a:cubicBezTo>
                      <a:pt x="8728" y="11261"/>
                      <a:pt x="8818" y="11148"/>
                      <a:pt x="8907" y="11029"/>
                    </a:cubicBezTo>
                    <a:cubicBezTo>
                      <a:pt x="8949" y="10969"/>
                      <a:pt x="8997" y="10916"/>
                      <a:pt x="9038" y="10862"/>
                    </a:cubicBezTo>
                    <a:cubicBezTo>
                      <a:pt x="9134" y="10755"/>
                      <a:pt x="9211" y="10641"/>
                      <a:pt x="9283" y="10528"/>
                    </a:cubicBezTo>
                    <a:cubicBezTo>
                      <a:pt x="9325" y="10474"/>
                      <a:pt x="9354" y="10433"/>
                      <a:pt x="9384" y="10385"/>
                    </a:cubicBezTo>
                    <a:close/>
                    <a:moveTo>
                      <a:pt x="4782" y="13050"/>
                    </a:moveTo>
                    <a:cubicBezTo>
                      <a:pt x="4787" y="13068"/>
                      <a:pt x="4799" y="13098"/>
                      <a:pt x="4811" y="13121"/>
                    </a:cubicBezTo>
                    <a:cubicBezTo>
                      <a:pt x="4811" y="13127"/>
                      <a:pt x="4805" y="13139"/>
                      <a:pt x="4805" y="13145"/>
                    </a:cubicBezTo>
                    <a:lnTo>
                      <a:pt x="4799" y="13145"/>
                    </a:lnTo>
                    <a:lnTo>
                      <a:pt x="4782" y="13127"/>
                    </a:lnTo>
                    <a:cubicBezTo>
                      <a:pt x="4770" y="13121"/>
                      <a:pt x="4752" y="13104"/>
                      <a:pt x="4740" y="13098"/>
                    </a:cubicBezTo>
                    <a:cubicBezTo>
                      <a:pt x="4722" y="13092"/>
                      <a:pt x="4704" y="13074"/>
                      <a:pt x="4674" y="13062"/>
                    </a:cubicBezTo>
                    <a:lnTo>
                      <a:pt x="4704" y="13062"/>
                    </a:lnTo>
                    <a:cubicBezTo>
                      <a:pt x="4734" y="13062"/>
                      <a:pt x="4764" y="13056"/>
                      <a:pt x="4782" y="13050"/>
                    </a:cubicBezTo>
                    <a:close/>
                    <a:moveTo>
                      <a:pt x="4036" y="17462"/>
                    </a:moveTo>
                    <a:cubicBezTo>
                      <a:pt x="4114" y="17533"/>
                      <a:pt x="4150" y="17617"/>
                      <a:pt x="4150" y="17706"/>
                    </a:cubicBezTo>
                    <a:cubicBezTo>
                      <a:pt x="4150" y="17808"/>
                      <a:pt x="4167" y="17897"/>
                      <a:pt x="4173" y="17986"/>
                    </a:cubicBezTo>
                    <a:lnTo>
                      <a:pt x="4179" y="18040"/>
                    </a:lnTo>
                    <a:cubicBezTo>
                      <a:pt x="4179" y="18076"/>
                      <a:pt x="4185" y="18100"/>
                      <a:pt x="4185" y="18118"/>
                    </a:cubicBezTo>
                    <a:cubicBezTo>
                      <a:pt x="4179" y="18100"/>
                      <a:pt x="4167" y="18094"/>
                      <a:pt x="4156" y="18076"/>
                    </a:cubicBezTo>
                    <a:cubicBezTo>
                      <a:pt x="4054" y="17957"/>
                      <a:pt x="3965" y="17825"/>
                      <a:pt x="3875" y="17688"/>
                    </a:cubicBezTo>
                    <a:cubicBezTo>
                      <a:pt x="3857" y="17670"/>
                      <a:pt x="3828" y="17617"/>
                      <a:pt x="3851" y="17569"/>
                    </a:cubicBezTo>
                    <a:cubicBezTo>
                      <a:pt x="3869" y="17533"/>
                      <a:pt x="3911" y="17503"/>
                      <a:pt x="3965" y="17492"/>
                    </a:cubicBezTo>
                    <a:cubicBezTo>
                      <a:pt x="3989" y="17480"/>
                      <a:pt x="4018" y="17474"/>
                      <a:pt x="4036" y="17462"/>
                    </a:cubicBezTo>
                    <a:close/>
                    <a:moveTo>
                      <a:pt x="6999" y="17527"/>
                    </a:moveTo>
                    <a:cubicBezTo>
                      <a:pt x="7011" y="17533"/>
                      <a:pt x="7029" y="17539"/>
                      <a:pt x="7035" y="17545"/>
                    </a:cubicBezTo>
                    <a:cubicBezTo>
                      <a:pt x="7095" y="17575"/>
                      <a:pt x="7089" y="17599"/>
                      <a:pt x="7089" y="17617"/>
                    </a:cubicBezTo>
                    <a:cubicBezTo>
                      <a:pt x="7011" y="17831"/>
                      <a:pt x="6898" y="18040"/>
                      <a:pt x="6737" y="18249"/>
                    </a:cubicBezTo>
                    <a:lnTo>
                      <a:pt x="6719" y="18255"/>
                    </a:lnTo>
                    <a:cubicBezTo>
                      <a:pt x="6767" y="18135"/>
                      <a:pt x="6821" y="17992"/>
                      <a:pt x="6856" y="17843"/>
                    </a:cubicBezTo>
                    <a:cubicBezTo>
                      <a:pt x="6886" y="17718"/>
                      <a:pt x="6940" y="17617"/>
                      <a:pt x="6999" y="17527"/>
                    </a:cubicBezTo>
                    <a:close/>
                    <a:moveTo>
                      <a:pt x="6510" y="18589"/>
                    </a:moveTo>
                    <a:cubicBezTo>
                      <a:pt x="6469" y="18648"/>
                      <a:pt x="6415" y="18708"/>
                      <a:pt x="6355" y="18773"/>
                    </a:cubicBezTo>
                    <a:cubicBezTo>
                      <a:pt x="6326" y="18803"/>
                      <a:pt x="6302" y="18833"/>
                      <a:pt x="6272" y="18863"/>
                    </a:cubicBezTo>
                    <a:cubicBezTo>
                      <a:pt x="6260" y="18863"/>
                      <a:pt x="6254" y="18863"/>
                      <a:pt x="6236" y="18869"/>
                    </a:cubicBezTo>
                    <a:cubicBezTo>
                      <a:pt x="6200" y="18875"/>
                      <a:pt x="6153" y="18875"/>
                      <a:pt x="6117" y="18881"/>
                    </a:cubicBezTo>
                    <a:cubicBezTo>
                      <a:pt x="6171" y="18839"/>
                      <a:pt x="6212" y="18809"/>
                      <a:pt x="6266" y="18779"/>
                    </a:cubicBezTo>
                    <a:cubicBezTo>
                      <a:pt x="6320" y="18750"/>
                      <a:pt x="6361" y="18708"/>
                      <a:pt x="6415" y="18672"/>
                    </a:cubicBezTo>
                    <a:cubicBezTo>
                      <a:pt x="6451" y="18648"/>
                      <a:pt x="6481" y="18618"/>
                      <a:pt x="6510" y="18589"/>
                    </a:cubicBezTo>
                    <a:close/>
                    <a:moveTo>
                      <a:pt x="4448" y="18487"/>
                    </a:moveTo>
                    <a:lnTo>
                      <a:pt x="4448" y="18487"/>
                    </a:lnTo>
                    <a:cubicBezTo>
                      <a:pt x="4507" y="18535"/>
                      <a:pt x="4573" y="18571"/>
                      <a:pt x="4632" y="18600"/>
                    </a:cubicBezTo>
                    <a:cubicBezTo>
                      <a:pt x="4674" y="18624"/>
                      <a:pt x="4704" y="18636"/>
                      <a:pt x="4734" y="18654"/>
                    </a:cubicBezTo>
                    <a:cubicBezTo>
                      <a:pt x="4716" y="18732"/>
                      <a:pt x="4716" y="18809"/>
                      <a:pt x="4740" y="18893"/>
                    </a:cubicBezTo>
                    <a:cubicBezTo>
                      <a:pt x="4710" y="18881"/>
                      <a:pt x="4692" y="18875"/>
                      <a:pt x="4680" y="18863"/>
                    </a:cubicBezTo>
                    <a:cubicBezTo>
                      <a:pt x="4591" y="18773"/>
                      <a:pt x="4537" y="18690"/>
                      <a:pt x="4507" y="18612"/>
                    </a:cubicBezTo>
                    <a:cubicBezTo>
                      <a:pt x="4495" y="18571"/>
                      <a:pt x="4472" y="18523"/>
                      <a:pt x="4448" y="18487"/>
                    </a:cubicBezTo>
                    <a:close/>
                    <a:moveTo>
                      <a:pt x="6037" y="1"/>
                    </a:moveTo>
                    <a:cubicBezTo>
                      <a:pt x="6022" y="1"/>
                      <a:pt x="6007" y="2"/>
                      <a:pt x="5992" y="5"/>
                    </a:cubicBezTo>
                    <a:cubicBezTo>
                      <a:pt x="5968" y="11"/>
                      <a:pt x="5944" y="11"/>
                      <a:pt x="5914" y="17"/>
                    </a:cubicBezTo>
                    <a:lnTo>
                      <a:pt x="5849" y="17"/>
                    </a:lnTo>
                    <a:cubicBezTo>
                      <a:pt x="5557" y="17"/>
                      <a:pt x="5461" y="268"/>
                      <a:pt x="5408" y="387"/>
                    </a:cubicBezTo>
                    <a:cubicBezTo>
                      <a:pt x="5396" y="423"/>
                      <a:pt x="5390" y="458"/>
                      <a:pt x="5396" y="494"/>
                    </a:cubicBezTo>
                    <a:cubicBezTo>
                      <a:pt x="5270" y="613"/>
                      <a:pt x="5211" y="762"/>
                      <a:pt x="5217" y="941"/>
                    </a:cubicBezTo>
                    <a:cubicBezTo>
                      <a:pt x="5151" y="989"/>
                      <a:pt x="5098" y="1049"/>
                      <a:pt x="5062" y="1138"/>
                    </a:cubicBezTo>
                    <a:cubicBezTo>
                      <a:pt x="5014" y="1257"/>
                      <a:pt x="5020" y="1359"/>
                      <a:pt x="5032" y="1442"/>
                    </a:cubicBezTo>
                    <a:cubicBezTo>
                      <a:pt x="4960" y="1496"/>
                      <a:pt x="4913" y="1573"/>
                      <a:pt x="4883" y="1657"/>
                    </a:cubicBezTo>
                    <a:cubicBezTo>
                      <a:pt x="4853" y="1746"/>
                      <a:pt x="4841" y="1847"/>
                      <a:pt x="4859" y="1937"/>
                    </a:cubicBezTo>
                    <a:cubicBezTo>
                      <a:pt x="4865" y="1997"/>
                      <a:pt x="4889" y="2044"/>
                      <a:pt x="4919" y="2092"/>
                    </a:cubicBezTo>
                    <a:cubicBezTo>
                      <a:pt x="4865" y="2157"/>
                      <a:pt x="4811" y="2247"/>
                      <a:pt x="4782" y="2366"/>
                    </a:cubicBezTo>
                    <a:cubicBezTo>
                      <a:pt x="4650" y="2384"/>
                      <a:pt x="4543" y="2456"/>
                      <a:pt x="4483" y="2593"/>
                    </a:cubicBezTo>
                    <a:cubicBezTo>
                      <a:pt x="4472" y="2628"/>
                      <a:pt x="4454" y="2664"/>
                      <a:pt x="4448" y="2706"/>
                    </a:cubicBezTo>
                    <a:cubicBezTo>
                      <a:pt x="4394" y="2718"/>
                      <a:pt x="4358" y="2748"/>
                      <a:pt x="4328" y="2766"/>
                    </a:cubicBezTo>
                    <a:cubicBezTo>
                      <a:pt x="4197" y="2855"/>
                      <a:pt x="4084" y="2956"/>
                      <a:pt x="3989" y="3064"/>
                    </a:cubicBezTo>
                    <a:lnTo>
                      <a:pt x="3935" y="3111"/>
                    </a:lnTo>
                    <a:cubicBezTo>
                      <a:pt x="3917" y="3129"/>
                      <a:pt x="3905" y="3135"/>
                      <a:pt x="3899" y="3153"/>
                    </a:cubicBezTo>
                    <a:cubicBezTo>
                      <a:pt x="3822" y="3219"/>
                      <a:pt x="3726" y="3314"/>
                      <a:pt x="3649" y="3463"/>
                    </a:cubicBezTo>
                    <a:cubicBezTo>
                      <a:pt x="3607" y="3463"/>
                      <a:pt x="3559" y="3457"/>
                      <a:pt x="3518" y="3451"/>
                    </a:cubicBezTo>
                    <a:lnTo>
                      <a:pt x="3512" y="3451"/>
                    </a:lnTo>
                    <a:cubicBezTo>
                      <a:pt x="3345" y="3433"/>
                      <a:pt x="3172" y="3421"/>
                      <a:pt x="3005" y="3421"/>
                    </a:cubicBezTo>
                    <a:lnTo>
                      <a:pt x="2987" y="3421"/>
                    </a:lnTo>
                    <a:cubicBezTo>
                      <a:pt x="2915" y="3421"/>
                      <a:pt x="2844" y="3427"/>
                      <a:pt x="2772" y="3427"/>
                    </a:cubicBezTo>
                    <a:cubicBezTo>
                      <a:pt x="2717" y="3431"/>
                      <a:pt x="2654" y="3434"/>
                      <a:pt x="2595" y="3434"/>
                    </a:cubicBezTo>
                    <a:cubicBezTo>
                      <a:pt x="2551" y="3434"/>
                      <a:pt x="2510" y="3432"/>
                      <a:pt x="2474" y="3427"/>
                    </a:cubicBezTo>
                    <a:cubicBezTo>
                      <a:pt x="2409" y="3421"/>
                      <a:pt x="2331" y="3421"/>
                      <a:pt x="2266" y="3421"/>
                    </a:cubicBezTo>
                    <a:cubicBezTo>
                      <a:pt x="2021" y="3421"/>
                      <a:pt x="1789" y="3463"/>
                      <a:pt x="1562" y="3499"/>
                    </a:cubicBezTo>
                    <a:lnTo>
                      <a:pt x="1365" y="3547"/>
                    </a:lnTo>
                    <a:cubicBezTo>
                      <a:pt x="1169" y="3582"/>
                      <a:pt x="990" y="3630"/>
                      <a:pt x="805" y="3636"/>
                    </a:cubicBezTo>
                    <a:cubicBezTo>
                      <a:pt x="501" y="3648"/>
                      <a:pt x="245" y="3791"/>
                      <a:pt x="66" y="4053"/>
                    </a:cubicBezTo>
                    <a:cubicBezTo>
                      <a:pt x="0" y="4149"/>
                      <a:pt x="6" y="4274"/>
                      <a:pt x="84" y="4363"/>
                    </a:cubicBezTo>
                    <a:cubicBezTo>
                      <a:pt x="209" y="4512"/>
                      <a:pt x="364" y="4602"/>
                      <a:pt x="566" y="4644"/>
                    </a:cubicBezTo>
                    <a:cubicBezTo>
                      <a:pt x="602" y="4650"/>
                      <a:pt x="632" y="4650"/>
                      <a:pt x="668" y="4650"/>
                    </a:cubicBezTo>
                    <a:cubicBezTo>
                      <a:pt x="656" y="4679"/>
                      <a:pt x="650" y="4709"/>
                      <a:pt x="632" y="4745"/>
                    </a:cubicBezTo>
                    <a:cubicBezTo>
                      <a:pt x="590" y="4864"/>
                      <a:pt x="608" y="4960"/>
                      <a:pt x="638" y="5019"/>
                    </a:cubicBezTo>
                    <a:cubicBezTo>
                      <a:pt x="668" y="5079"/>
                      <a:pt x="727" y="5162"/>
                      <a:pt x="859" y="5198"/>
                    </a:cubicBezTo>
                    <a:cubicBezTo>
                      <a:pt x="871" y="5210"/>
                      <a:pt x="894" y="5216"/>
                      <a:pt x="918" y="5216"/>
                    </a:cubicBezTo>
                    <a:cubicBezTo>
                      <a:pt x="924" y="5240"/>
                      <a:pt x="924" y="5258"/>
                      <a:pt x="930" y="5276"/>
                    </a:cubicBezTo>
                    <a:lnTo>
                      <a:pt x="930" y="5282"/>
                    </a:lnTo>
                    <a:cubicBezTo>
                      <a:pt x="930" y="5371"/>
                      <a:pt x="948" y="5448"/>
                      <a:pt x="960" y="5508"/>
                    </a:cubicBezTo>
                    <a:lnTo>
                      <a:pt x="966" y="5538"/>
                    </a:lnTo>
                    <a:cubicBezTo>
                      <a:pt x="996" y="5669"/>
                      <a:pt x="1067" y="5764"/>
                      <a:pt x="1175" y="5842"/>
                    </a:cubicBezTo>
                    <a:cubicBezTo>
                      <a:pt x="1246" y="5884"/>
                      <a:pt x="1276" y="5937"/>
                      <a:pt x="1288" y="6033"/>
                    </a:cubicBezTo>
                    <a:cubicBezTo>
                      <a:pt x="1294" y="6063"/>
                      <a:pt x="1294" y="6104"/>
                      <a:pt x="1306" y="6134"/>
                    </a:cubicBezTo>
                    <a:cubicBezTo>
                      <a:pt x="1312" y="6176"/>
                      <a:pt x="1318" y="6224"/>
                      <a:pt x="1318" y="6259"/>
                    </a:cubicBezTo>
                    <a:cubicBezTo>
                      <a:pt x="1318" y="6325"/>
                      <a:pt x="1324" y="6498"/>
                      <a:pt x="1473" y="6623"/>
                    </a:cubicBezTo>
                    <a:cubicBezTo>
                      <a:pt x="1491" y="6641"/>
                      <a:pt x="1514" y="6653"/>
                      <a:pt x="1532" y="6659"/>
                    </a:cubicBezTo>
                    <a:cubicBezTo>
                      <a:pt x="1514" y="6832"/>
                      <a:pt x="1497" y="7028"/>
                      <a:pt x="1556" y="7219"/>
                    </a:cubicBezTo>
                    <a:cubicBezTo>
                      <a:pt x="1574" y="7255"/>
                      <a:pt x="1580" y="7297"/>
                      <a:pt x="1592" y="7332"/>
                    </a:cubicBezTo>
                    <a:cubicBezTo>
                      <a:pt x="1580" y="7344"/>
                      <a:pt x="1562" y="7362"/>
                      <a:pt x="1556" y="7374"/>
                    </a:cubicBezTo>
                    <a:cubicBezTo>
                      <a:pt x="1443" y="7547"/>
                      <a:pt x="1413" y="7714"/>
                      <a:pt x="1473" y="7851"/>
                    </a:cubicBezTo>
                    <a:cubicBezTo>
                      <a:pt x="1473" y="7863"/>
                      <a:pt x="1473" y="7863"/>
                      <a:pt x="1485" y="7869"/>
                    </a:cubicBezTo>
                    <a:cubicBezTo>
                      <a:pt x="1467" y="7875"/>
                      <a:pt x="1455" y="7893"/>
                      <a:pt x="1437" y="7905"/>
                    </a:cubicBezTo>
                    <a:cubicBezTo>
                      <a:pt x="1365" y="7988"/>
                      <a:pt x="1318" y="8072"/>
                      <a:pt x="1306" y="8167"/>
                    </a:cubicBezTo>
                    <a:cubicBezTo>
                      <a:pt x="1246" y="8346"/>
                      <a:pt x="1234" y="8537"/>
                      <a:pt x="1276" y="8733"/>
                    </a:cubicBezTo>
                    <a:lnTo>
                      <a:pt x="1288" y="8823"/>
                    </a:lnTo>
                    <a:cubicBezTo>
                      <a:pt x="1306" y="8924"/>
                      <a:pt x="1324" y="9032"/>
                      <a:pt x="1347" y="9145"/>
                    </a:cubicBezTo>
                    <a:cubicBezTo>
                      <a:pt x="1258" y="9181"/>
                      <a:pt x="1198" y="9270"/>
                      <a:pt x="1192" y="9365"/>
                    </a:cubicBezTo>
                    <a:cubicBezTo>
                      <a:pt x="1192" y="9395"/>
                      <a:pt x="1192" y="9431"/>
                      <a:pt x="1186" y="9461"/>
                    </a:cubicBezTo>
                    <a:cubicBezTo>
                      <a:pt x="1186" y="9509"/>
                      <a:pt x="1186" y="9550"/>
                      <a:pt x="1175" y="9580"/>
                    </a:cubicBezTo>
                    <a:cubicBezTo>
                      <a:pt x="1079" y="9980"/>
                      <a:pt x="1186" y="10325"/>
                      <a:pt x="1288" y="10623"/>
                    </a:cubicBezTo>
                    <a:cubicBezTo>
                      <a:pt x="1306" y="10665"/>
                      <a:pt x="1318" y="10701"/>
                      <a:pt x="1336" y="10743"/>
                    </a:cubicBezTo>
                    <a:cubicBezTo>
                      <a:pt x="1312" y="10767"/>
                      <a:pt x="1288" y="10790"/>
                      <a:pt x="1276" y="10820"/>
                    </a:cubicBezTo>
                    <a:lnTo>
                      <a:pt x="1264" y="10832"/>
                    </a:lnTo>
                    <a:cubicBezTo>
                      <a:pt x="1228" y="10904"/>
                      <a:pt x="1186" y="10981"/>
                      <a:pt x="1192" y="11100"/>
                    </a:cubicBezTo>
                    <a:cubicBezTo>
                      <a:pt x="1169" y="11184"/>
                      <a:pt x="1175" y="11279"/>
                      <a:pt x="1216" y="11369"/>
                    </a:cubicBezTo>
                    <a:cubicBezTo>
                      <a:pt x="1234" y="11440"/>
                      <a:pt x="1264" y="11506"/>
                      <a:pt x="1288" y="11571"/>
                    </a:cubicBezTo>
                    <a:lnTo>
                      <a:pt x="1324" y="11667"/>
                    </a:lnTo>
                    <a:cubicBezTo>
                      <a:pt x="1336" y="11685"/>
                      <a:pt x="1342" y="11708"/>
                      <a:pt x="1347" y="11720"/>
                    </a:cubicBezTo>
                    <a:lnTo>
                      <a:pt x="1371" y="11750"/>
                    </a:lnTo>
                    <a:cubicBezTo>
                      <a:pt x="1294" y="11983"/>
                      <a:pt x="1342" y="12191"/>
                      <a:pt x="1502" y="12376"/>
                    </a:cubicBezTo>
                    <a:cubicBezTo>
                      <a:pt x="1616" y="12501"/>
                      <a:pt x="1741" y="12531"/>
                      <a:pt x="1848" y="12543"/>
                    </a:cubicBezTo>
                    <a:cubicBezTo>
                      <a:pt x="1997" y="12704"/>
                      <a:pt x="2182" y="12800"/>
                      <a:pt x="2397" y="12823"/>
                    </a:cubicBezTo>
                    <a:cubicBezTo>
                      <a:pt x="2444" y="12844"/>
                      <a:pt x="2493" y="12854"/>
                      <a:pt x="2542" y="12854"/>
                    </a:cubicBezTo>
                    <a:cubicBezTo>
                      <a:pt x="2604" y="12854"/>
                      <a:pt x="2665" y="12838"/>
                      <a:pt x="2719" y="12811"/>
                    </a:cubicBezTo>
                    <a:cubicBezTo>
                      <a:pt x="3011" y="12722"/>
                      <a:pt x="3124" y="12466"/>
                      <a:pt x="3160" y="12382"/>
                    </a:cubicBezTo>
                    <a:lnTo>
                      <a:pt x="3160" y="12376"/>
                    </a:lnTo>
                    <a:cubicBezTo>
                      <a:pt x="3196" y="12287"/>
                      <a:pt x="3231" y="12203"/>
                      <a:pt x="3279" y="12132"/>
                    </a:cubicBezTo>
                    <a:cubicBezTo>
                      <a:pt x="3309" y="12078"/>
                      <a:pt x="3351" y="12036"/>
                      <a:pt x="3404" y="11983"/>
                    </a:cubicBezTo>
                    <a:cubicBezTo>
                      <a:pt x="3500" y="11875"/>
                      <a:pt x="3607" y="11768"/>
                      <a:pt x="3673" y="11595"/>
                    </a:cubicBezTo>
                    <a:cubicBezTo>
                      <a:pt x="3690" y="11559"/>
                      <a:pt x="3696" y="11512"/>
                      <a:pt x="3696" y="11470"/>
                    </a:cubicBezTo>
                    <a:cubicBezTo>
                      <a:pt x="3756" y="11416"/>
                      <a:pt x="3810" y="11357"/>
                      <a:pt x="3851" y="11291"/>
                    </a:cubicBezTo>
                    <a:cubicBezTo>
                      <a:pt x="3959" y="11208"/>
                      <a:pt x="4036" y="11088"/>
                      <a:pt x="4084" y="10951"/>
                    </a:cubicBezTo>
                    <a:cubicBezTo>
                      <a:pt x="4096" y="10904"/>
                      <a:pt x="4096" y="10850"/>
                      <a:pt x="4084" y="10796"/>
                    </a:cubicBezTo>
                    <a:cubicBezTo>
                      <a:pt x="4138" y="10743"/>
                      <a:pt x="4185" y="10683"/>
                      <a:pt x="4233" y="10635"/>
                    </a:cubicBezTo>
                    <a:cubicBezTo>
                      <a:pt x="4293" y="10558"/>
                      <a:pt x="4352" y="10492"/>
                      <a:pt x="4418" y="10445"/>
                    </a:cubicBezTo>
                    <a:cubicBezTo>
                      <a:pt x="4531" y="10373"/>
                      <a:pt x="4615" y="10278"/>
                      <a:pt x="4662" y="10141"/>
                    </a:cubicBezTo>
                    <a:lnTo>
                      <a:pt x="4710" y="10051"/>
                    </a:lnTo>
                    <a:cubicBezTo>
                      <a:pt x="4740" y="10087"/>
                      <a:pt x="4770" y="10117"/>
                      <a:pt x="4799" y="10135"/>
                    </a:cubicBezTo>
                    <a:cubicBezTo>
                      <a:pt x="4799" y="10141"/>
                      <a:pt x="4793" y="10146"/>
                      <a:pt x="4793" y="10158"/>
                    </a:cubicBezTo>
                    <a:cubicBezTo>
                      <a:pt x="4746" y="10260"/>
                      <a:pt x="4740" y="10355"/>
                      <a:pt x="4764" y="10445"/>
                    </a:cubicBezTo>
                    <a:cubicBezTo>
                      <a:pt x="4752" y="10468"/>
                      <a:pt x="4746" y="10492"/>
                      <a:pt x="4740" y="10522"/>
                    </a:cubicBezTo>
                    <a:cubicBezTo>
                      <a:pt x="4686" y="10528"/>
                      <a:pt x="4632" y="10546"/>
                      <a:pt x="4573" y="10558"/>
                    </a:cubicBezTo>
                    <a:cubicBezTo>
                      <a:pt x="4406" y="10617"/>
                      <a:pt x="4305" y="10784"/>
                      <a:pt x="4334" y="10969"/>
                    </a:cubicBezTo>
                    <a:cubicBezTo>
                      <a:pt x="4360" y="11136"/>
                      <a:pt x="4496" y="11257"/>
                      <a:pt x="4665" y="11257"/>
                    </a:cubicBezTo>
                    <a:cubicBezTo>
                      <a:pt x="4689" y="11257"/>
                      <a:pt x="4714" y="11255"/>
                      <a:pt x="4740" y="11249"/>
                    </a:cubicBezTo>
                    <a:lnTo>
                      <a:pt x="4740" y="11249"/>
                    </a:lnTo>
                    <a:cubicBezTo>
                      <a:pt x="4734" y="11279"/>
                      <a:pt x="4722" y="11303"/>
                      <a:pt x="4716" y="11333"/>
                    </a:cubicBezTo>
                    <a:lnTo>
                      <a:pt x="4716" y="11387"/>
                    </a:lnTo>
                    <a:cubicBezTo>
                      <a:pt x="4567" y="11410"/>
                      <a:pt x="4424" y="11530"/>
                      <a:pt x="4418" y="11744"/>
                    </a:cubicBezTo>
                    <a:cubicBezTo>
                      <a:pt x="4418" y="11828"/>
                      <a:pt x="4442" y="11899"/>
                      <a:pt x="4501" y="11959"/>
                    </a:cubicBezTo>
                    <a:cubicBezTo>
                      <a:pt x="4585" y="12042"/>
                      <a:pt x="4680" y="12054"/>
                      <a:pt x="4722" y="12054"/>
                    </a:cubicBezTo>
                    <a:cubicBezTo>
                      <a:pt x="4734" y="12096"/>
                      <a:pt x="4746" y="12126"/>
                      <a:pt x="4770" y="12156"/>
                    </a:cubicBezTo>
                    <a:lnTo>
                      <a:pt x="4770" y="12179"/>
                    </a:lnTo>
                    <a:cubicBezTo>
                      <a:pt x="4770" y="12203"/>
                      <a:pt x="4770" y="12227"/>
                      <a:pt x="4776" y="12251"/>
                    </a:cubicBezTo>
                    <a:cubicBezTo>
                      <a:pt x="4752" y="12257"/>
                      <a:pt x="4722" y="12263"/>
                      <a:pt x="4704" y="12281"/>
                    </a:cubicBezTo>
                    <a:cubicBezTo>
                      <a:pt x="4680" y="12281"/>
                      <a:pt x="4656" y="12287"/>
                      <a:pt x="4632" y="12293"/>
                    </a:cubicBezTo>
                    <a:cubicBezTo>
                      <a:pt x="4603" y="12305"/>
                      <a:pt x="4567" y="12311"/>
                      <a:pt x="4537" y="12323"/>
                    </a:cubicBezTo>
                    <a:cubicBezTo>
                      <a:pt x="4305" y="12388"/>
                      <a:pt x="4275" y="12579"/>
                      <a:pt x="4269" y="12650"/>
                    </a:cubicBezTo>
                    <a:cubicBezTo>
                      <a:pt x="4269" y="12710"/>
                      <a:pt x="4287" y="12800"/>
                      <a:pt x="4364" y="12889"/>
                    </a:cubicBezTo>
                    <a:cubicBezTo>
                      <a:pt x="4412" y="12937"/>
                      <a:pt x="4477" y="12978"/>
                      <a:pt x="4537" y="13002"/>
                    </a:cubicBezTo>
                    <a:cubicBezTo>
                      <a:pt x="4466" y="13002"/>
                      <a:pt x="4388" y="13032"/>
                      <a:pt x="4322" y="13086"/>
                    </a:cubicBezTo>
                    <a:cubicBezTo>
                      <a:pt x="4185" y="13187"/>
                      <a:pt x="4138" y="13348"/>
                      <a:pt x="4179" y="13509"/>
                    </a:cubicBezTo>
                    <a:cubicBezTo>
                      <a:pt x="4233" y="13706"/>
                      <a:pt x="4346" y="13807"/>
                      <a:pt x="4519" y="13813"/>
                    </a:cubicBezTo>
                    <a:cubicBezTo>
                      <a:pt x="4573" y="13825"/>
                      <a:pt x="4632" y="13861"/>
                      <a:pt x="4680" y="13926"/>
                    </a:cubicBezTo>
                    <a:lnTo>
                      <a:pt x="4668" y="13926"/>
                    </a:lnTo>
                    <a:cubicBezTo>
                      <a:pt x="4603" y="13926"/>
                      <a:pt x="4501" y="13932"/>
                      <a:pt x="4394" y="14004"/>
                    </a:cubicBezTo>
                    <a:cubicBezTo>
                      <a:pt x="4299" y="14063"/>
                      <a:pt x="4245" y="14141"/>
                      <a:pt x="4221" y="14230"/>
                    </a:cubicBezTo>
                    <a:cubicBezTo>
                      <a:pt x="4215" y="14272"/>
                      <a:pt x="4215" y="14314"/>
                      <a:pt x="4221" y="14350"/>
                    </a:cubicBezTo>
                    <a:cubicBezTo>
                      <a:pt x="4203" y="14362"/>
                      <a:pt x="4179" y="14373"/>
                      <a:pt x="4156" y="14391"/>
                    </a:cubicBezTo>
                    <a:cubicBezTo>
                      <a:pt x="4001" y="14171"/>
                      <a:pt x="3774" y="14063"/>
                      <a:pt x="3464" y="14052"/>
                    </a:cubicBezTo>
                    <a:lnTo>
                      <a:pt x="3440" y="14052"/>
                    </a:lnTo>
                    <a:cubicBezTo>
                      <a:pt x="3225" y="14052"/>
                      <a:pt x="3053" y="14129"/>
                      <a:pt x="2915" y="14189"/>
                    </a:cubicBezTo>
                    <a:lnTo>
                      <a:pt x="2874" y="14201"/>
                    </a:lnTo>
                    <a:cubicBezTo>
                      <a:pt x="2605" y="14314"/>
                      <a:pt x="2331" y="14439"/>
                      <a:pt x="2063" y="14600"/>
                    </a:cubicBezTo>
                    <a:cubicBezTo>
                      <a:pt x="1920" y="14678"/>
                      <a:pt x="1801" y="14779"/>
                      <a:pt x="1705" y="14886"/>
                    </a:cubicBezTo>
                    <a:lnTo>
                      <a:pt x="1669" y="14934"/>
                    </a:lnTo>
                    <a:cubicBezTo>
                      <a:pt x="1640" y="14970"/>
                      <a:pt x="1598" y="15005"/>
                      <a:pt x="1562" y="15047"/>
                    </a:cubicBezTo>
                    <a:cubicBezTo>
                      <a:pt x="1371" y="15238"/>
                      <a:pt x="1264" y="15470"/>
                      <a:pt x="1234" y="15715"/>
                    </a:cubicBezTo>
                    <a:cubicBezTo>
                      <a:pt x="1228" y="15769"/>
                      <a:pt x="1222" y="15822"/>
                      <a:pt x="1222" y="15864"/>
                    </a:cubicBezTo>
                    <a:lnTo>
                      <a:pt x="1222" y="15882"/>
                    </a:lnTo>
                    <a:cubicBezTo>
                      <a:pt x="1210" y="15959"/>
                      <a:pt x="1198" y="16043"/>
                      <a:pt x="1192" y="16126"/>
                    </a:cubicBezTo>
                    <a:cubicBezTo>
                      <a:pt x="1175" y="16287"/>
                      <a:pt x="1175" y="16466"/>
                      <a:pt x="1264" y="16663"/>
                    </a:cubicBezTo>
                    <a:lnTo>
                      <a:pt x="1264" y="16669"/>
                    </a:lnTo>
                    <a:cubicBezTo>
                      <a:pt x="1318" y="16776"/>
                      <a:pt x="1371" y="16883"/>
                      <a:pt x="1461" y="16997"/>
                    </a:cubicBezTo>
                    <a:cubicBezTo>
                      <a:pt x="1628" y="17211"/>
                      <a:pt x="1824" y="17325"/>
                      <a:pt x="2063" y="17354"/>
                    </a:cubicBezTo>
                    <a:cubicBezTo>
                      <a:pt x="2015" y="17539"/>
                      <a:pt x="1997" y="17688"/>
                      <a:pt x="2003" y="17837"/>
                    </a:cubicBezTo>
                    <a:cubicBezTo>
                      <a:pt x="2003" y="18004"/>
                      <a:pt x="2009" y="18207"/>
                      <a:pt x="2176" y="18422"/>
                    </a:cubicBezTo>
                    <a:cubicBezTo>
                      <a:pt x="2301" y="18583"/>
                      <a:pt x="2391" y="18779"/>
                      <a:pt x="2444" y="18994"/>
                    </a:cubicBezTo>
                    <a:cubicBezTo>
                      <a:pt x="2474" y="19107"/>
                      <a:pt x="2504" y="19226"/>
                      <a:pt x="2582" y="19334"/>
                    </a:cubicBezTo>
                    <a:cubicBezTo>
                      <a:pt x="2743" y="19560"/>
                      <a:pt x="2939" y="19775"/>
                      <a:pt x="3196" y="20002"/>
                    </a:cubicBezTo>
                    <a:cubicBezTo>
                      <a:pt x="3208" y="20013"/>
                      <a:pt x="3225" y="20025"/>
                      <a:pt x="3237" y="20037"/>
                    </a:cubicBezTo>
                    <a:cubicBezTo>
                      <a:pt x="3267" y="20061"/>
                      <a:pt x="3297" y="20079"/>
                      <a:pt x="3309" y="20103"/>
                    </a:cubicBezTo>
                    <a:cubicBezTo>
                      <a:pt x="3351" y="20174"/>
                      <a:pt x="3404" y="20240"/>
                      <a:pt x="3446" y="20300"/>
                    </a:cubicBezTo>
                    <a:cubicBezTo>
                      <a:pt x="3518" y="20389"/>
                      <a:pt x="3583" y="20479"/>
                      <a:pt x="3637" y="20568"/>
                    </a:cubicBezTo>
                    <a:cubicBezTo>
                      <a:pt x="3774" y="20812"/>
                      <a:pt x="4060" y="20961"/>
                      <a:pt x="4382" y="20961"/>
                    </a:cubicBezTo>
                    <a:cubicBezTo>
                      <a:pt x="4680" y="20961"/>
                      <a:pt x="4937" y="20824"/>
                      <a:pt x="5086" y="20598"/>
                    </a:cubicBezTo>
                    <a:cubicBezTo>
                      <a:pt x="5139" y="20514"/>
                      <a:pt x="5217" y="20437"/>
                      <a:pt x="5306" y="20347"/>
                    </a:cubicBezTo>
                    <a:lnTo>
                      <a:pt x="5402" y="20252"/>
                    </a:lnTo>
                    <a:cubicBezTo>
                      <a:pt x="5413" y="20252"/>
                      <a:pt x="5431" y="20258"/>
                      <a:pt x="5443" y="20258"/>
                    </a:cubicBezTo>
                    <a:cubicBezTo>
                      <a:pt x="5497" y="20270"/>
                      <a:pt x="5563" y="20282"/>
                      <a:pt x="5640" y="20282"/>
                    </a:cubicBezTo>
                    <a:cubicBezTo>
                      <a:pt x="5676" y="20282"/>
                      <a:pt x="5706" y="20282"/>
                      <a:pt x="5735" y="20276"/>
                    </a:cubicBezTo>
                    <a:cubicBezTo>
                      <a:pt x="5902" y="20359"/>
                      <a:pt x="6010" y="20455"/>
                      <a:pt x="6087" y="20574"/>
                    </a:cubicBezTo>
                    <a:cubicBezTo>
                      <a:pt x="6230" y="20794"/>
                      <a:pt x="6505" y="20938"/>
                      <a:pt x="6797" y="20938"/>
                    </a:cubicBezTo>
                    <a:cubicBezTo>
                      <a:pt x="6952" y="20938"/>
                      <a:pt x="7107" y="20896"/>
                      <a:pt x="7226" y="20812"/>
                    </a:cubicBezTo>
                    <a:cubicBezTo>
                      <a:pt x="7309" y="20759"/>
                      <a:pt x="7381" y="20699"/>
                      <a:pt x="7452" y="20639"/>
                    </a:cubicBezTo>
                    <a:cubicBezTo>
                      <a:pt x="7667" y="20437"/>
                      <a:pt x="7935" y="20163"/>
                      <a:pt x="8037" y="19751"/>
                    </a:cubicBezTo>
                    <a:lnTo>
                      <a:pt x="8055" y="19709"/>
                    </a:lnTo>
                    <a:cubicBezTo>
                      <a:pt x="8078" y="19620"/>
                      <a:pt x="8096" y="19537"/>
                      <a:pt x="8126" y="19471"/>
                    </a:cubicBezTo>
                    <a:cubicBezTo>
                      <a:pt x="8228" y="19286"/>
                      <a:pt x="8323" y="19143"/>
                      <a:pt x="8436" y="19030"/>
                    </a:cubicBezTo>
                    <a:cubicBezTo>
                      <a:pt x="8561" y="18905"/>
                      <a:pt x="8687" y="18785"/>
                      <a:pt x="8806" y="18660"/>
                    </a:cubicBezTo>
                    <a:cubicBezTo>
                      <a:pt x="8913" y="18547"/>
                      <a:pt x="9050" y="18374"/>
                      <a:pt x="9032" y="18129"/>
                    </a:cubicBezTo>
                    <a:cubicBezTo>
                      <a:pt x="9014" y="18004"/>
                      <a:pt x="9003" y="17855"/>
                      <a:pt x="8925" y="17706"/>
                    </a:cubicBezTo>
                    <a:cubicBezTo>
                      <a:pt x="8895" y="17635"/>
                      <a:pt x="8865" y="17557"/>
                      <a:pt x="8854" y="17468"/>
                    </a:cubicBezTo>
                    <a:lnTo>
                      <a:pt x="8854" y="17450"/>
                    </a:lnTo>
                    <a:cubicBezTo>
                      <a:pt x="8865" y="17438"/>
                      <a:pt x="8871" y="17420"/>
                      <a:pt x="8889" y="17396"/>
                    </a:cubicBezTo>
                    <a:cubicBezTo>
                      <a:pt x="8949" y="17325"/>
                      <a:pt x="8991" y="17265"/>
                      <a:pt x="9050" y="17235"/>
                    </a:cubicBezTo>
                    <a:cubicBezTo>
                      <a:pt x="9181" y="17170"/>
                      <a:pt x="9277" y="17080"/>
                      <a:pt x="9366" y="16997"/>
                    </a:cubicBezTo>
                    <a:cubicBezTo>
                      <a:pt x="9396" y="16967"/>
                      <a:pt x="9432" y="16937"/>
                      <a:pt x="9468" y="16907"/>
                    </a:cubicBezTo>
                    <a:cubicBezTo>
                      <a:pt x="9795" y="16639"/>
                      <a:pt x="9843" y="16275"/>
                      <a:pt x="9849" y="16025"/>
                    </a:cubicBezTo>
                    <a:cubicBezTo>
                      <a:pt x="9855" y="15840"/>
                      <a:pt x="9819" y="15679"/>
                      <a:pt x="9754" y="15512"/>
                    </a:cubicBezTo>
                    <a:cubicBezTo>
                      <a:pt x="9718" y="15423"/>
                      <a:pt x="9670" y="15357"/>
                      <a:pt x="9629" y="15280"/>
                    </a:cubicBezTo>
                    <a:cubicBezTo>
                      <a:pt x="9587" y="15232"/>
                      <a:pt x="9557" y="15178"/>
                      <a:pt x="9539" y="15125"/>
                    </a:cubicBezTo>
                    <a:cubicBezTo>
                      <a:pt x="9396" y="14803"/>
                      <a:pt x="9169" y="14558"/>
                      <a:pt x="8979" y="14350"/>
                    </a:cubicBezTo>
                    <a:cubicBezTo>
                      <a:pt x="8847" y="14214"/>
                      <a:pt x="8697" y="14142"/>
                      <a:pt x="8534" y="14142"/>
                    </a:cubicBezTo>
                    <a:cubicBezTo>
                      <a:pt x="8475" y="14142"/>
                      <a:pt x="8414" y="14152"/>
                      <a:pt x="8353" y="14171"/>
                    </a:cubicBezTo>
                    <a:cubicBezTo>
                      <a:pt x="8301" y="14185"/>
                      <a:pt x="8250" y="14192"/>
                      <a:pt x="8190" y="14192"/>
                    </a:cubicBezTo>
                    <a:cubicBezTo>
                      <a:pt x="8124" y="14192"/>
                      <a:pt x="8047" y="14184"/>
                      <a:pt x="7947" y="14165"/>
                    </a:cubicBezTo>
                    <a:cubicBezTo>
                      <a:pt x="7873" y="14149"/>
                      <a:pt x="7801" y="14141"/>
                      <a:pt x="7730" y="14141"/>
                    </a:cubicBezTo>
                    <a:cubicBezTo>
                      <a:pt x="7459" y="14141"/>
                      <a:pt x="7215" y="14257"/>
                      <a:pt x="7035" y="14475"/>
                    </a:cubicBezTo>
                    <a:cubicBezTo>
                      <a:pt x="7095" y="14350"/>
                      <a:pt x="7095" y="14207"/>
                      <a:pt x="7035" y="14075"/>
                    </a:cubicBezTo>
                    <a:cubicBezTo>
                      <a:pt x="6987" y="13980"/>
                      <a:pt x="6886" y="13908"/>
                      <a:pt x="6755" y="13873"/>
                    </a:cubicBezTo>
                    <a:lnTo>
                      <a:pt x="6755" y="13867"/>
                    </a:lnTo>
                    <a:cubicBezTo>
                      <a:pt x="6773" y="13873"/>
                      <a:pt x="6797" y="13873"/>
                      <a:pt x="6809" y="13873"/>
                    </a:cubicBezTo>
                    <a:cubicBezTo>
                      <a:pt x="6832" y="13873"/>
                      <a:pt x="6856" y="13879"/>
                      <a:pt x="6874" y="13879"/>
                    </a:cubicBezTo>
                    <a:cubicBezTo>
                      <a:pt x="7077" y="13879"/>
                      <a:pt x="7232" y="13742"/>
                      <a:pt x="7250" y="13539"/>
                    </a:cubicBezTo>
                    <a:cubicBezTo>
                      <a:pt x="7256" y="13402"/>
                      <a:pt x="7202" y="13324"/>
                      <a:pt x="7160" y="13276"/>
                    </a:cubicBezTo>
                    <a:cubicBezTo>
                      <a:pt x="7095" y="13205"/>
                      <a:pt x="6993" y="13163"/>
                      <a:pt x="6874" y="13163"/>
                    </a:cubicBezTo>
                    <a:lnTo>
                      <a:pt x="6862" y="13163"/>
                    </a:lnTo>
                    <a:cubicBezTo>
                      <a:pt x="6826" y="13163"/>
                      <a:pt x="6785" y="13163"/>
                      <a:pt x="6755" y="13157"/>
                    </a:cubicBezTo>
                    <a:cubicBezTo>
                      <a:pt x="6755" y="13098"/>
                      <a:pt x="6749" y="13026"/>
                      <a:pt x="6713" y="12949"/>
                    </a:cubicBezTo>
                    <a:lnTo>
                      <a:pt x="6713" y="12949"/>
                    </a:lnTo>
                    <a:cubicBezTo>
                      <a:pt x="6720" y="12949"/>
                      <a:pt x="6727" y="12949"/>
                      <a:pt x="6734" y="12949"/>
                    </a:cubicBezTo>
                    <a:cubicBezTo>
                      <a:pt x="6822" y="12949"/>
                      <a:pt x="6908" y="12914"/>
                      <a:pt x="6964" y="12847"/>
                    </a:cubicBezTo>
                    <a:cubicBezTo>
                      <a:pt x="7035" y="12776"/>
                      <a:pt x="7166" y="12609"/>
                      <a:pt x="6993" y="12346"/>
                    </a:cubicBezTo>
                    <a:cubicBezTo>
                      <a:pt x="6928" y="12251"/>
                      <a:pt x="6832" y="12197"/>
                      <a:pt x="6719" y="12197"/>
                    </a:cubicBezTo>
                    <a:cubicBezTo>
                      <a:pt x="6648" y="12197"/>
                      <a:pt x="6594" y="12221"/>
                      <a:pt x="6558" y="12233"/>
                    </a:cubicBezTo>
                    <a:lnTo>
                      <a:pt x="6540" y="12239"/>
                    </a:lnTo>
                    <a:cubicBezTo>
                      <a:pt x="6534" y="12239"/>
                      <a:pt x="6528" y="12251"/>
                      <a:pt x="6516" y="12251"/>
                    </a:cubicBezTo>
                    <a:cubicBezTo>
                      <a:pt x="6510" y="12203"/>
                      <a:pt x="6499" y="12168"/>
                      <a:pt x="6481" y="12132"/>
                    </a:cubicBezTo>
                    <a:lnTo>
                      <a:pt x="6475" y="12108"/>
                    </a:lnTo>
                    <a:lnTo>
                      <a:pt x="6475" y="12102"/>
                    </a:lnTo>
                    <a:lnTo>
                      <a:pt x="6475" y="12084"/>
                    </a:lnTo>
                    <a:cubicBezTo>
                      <a:pt x="6505" y="12090"/>
                      <a:pt x="6534" y="12090"/>
                      <a:pt x="6558" y="12090"/>
                    </a:cubicBezTo>
                    <a:cubicBezTo>
                      <a:pt x="6719" y="12090"/>
                      <a:pt x="6892" y="11971"/>
                      <a:pt x="6898" y="11714"/>
                    </a:cubicBezTo>
                    <a:cubicBezTo>
                      <a:pt x="6898" y="11595"/>
                      <a:pt x="6868" y="11494"/>
                      <a:pt x="6797" y="11422"/>
                    </a:cubicBezTo>
                    <a:cubicBezTo>
                      <a:pt x="6749" y="11375"/>
                      <a:pt x="6665" y="11315"/>
                      <a:pt x="6534" y="11315"/>
                    </a:cubicBezTo>
                    <a:cubicBezTo>
                      <a:pt x="6505" y="11315"/>
                      <a:pt x="6475" y="11315"/>
                      <a:pt x="6445" y="11327"/>
                    </a:cubicBezTo>
                    <a:cubicBezTo>
                      <a:pt x="6427" y="11327"/>
                      <a:pt x="6421" y="11333"/>
                      <a:pt x="6409" y="11333"/>
                    </a:cubicBezTo>
                    <a:lnTo>
                      <a:pt x="6385" y="11267"/>
                    </a:lnTo>
                    <a:lnTo>
                      <a:pt x="6415" y="11238"/>
                    </a:lnTo>
                    <a:lnTo>
                      <a:pt x="6457" y="11238"/>
                    </a:lnTo>
                    <a:cubicBezTo>
                      <a:pt x="6624" y="11238"/>
                      <a:pt x="6749" y="11124"/>
                      <a:pt x="6773" y="10957"/>
                    </a:cubicBezTo>
                    <a:cubicBezTo>
                      <a:pt x="6803" y="10713"/>
                      <a:pt x="6636" y="10600"/>
                      <a:pt x="6588" y="10582"/>
                    </a:cubicBezTo>
                    <a:cubicBezTo>
                      <a:pt x="6516" y="10540"/>
                      <a:pt x="6451" y="10534"/>
                      <a:pt x="6397" y="10528"/>
                    </a:cubicBezTo>
                    <a:cubicBezTo>
                      <a:pt x="6385" y="10504"/>
                      <a:pt x="6367" y="10480"/>
                      <a:pt x="6350" y="10462"/>
                    </a:cubicBezTo>
                    <a:cubicBezTo>
                      <a:pt x="6355" y="10445"/>
                      <a:pt x="6355" y="10421"/>
                      <a:pt x="6361" y="10415"/>
                    </a:cubicBezTo>
                    <a:cubicBezTo>
                      <a:pt x="6367" y="10385"/>
                      <a:pt x="6379" y="10349"/>
                      <a:pt x="6385" y="10319"/>
                    </a:cubicBezTo>
                    <a:lnTo>
                      <a:pt x="6397" y="10272"/>
                    </a:lnTo>
                    <a:cubicBezTo>
                      <a:pt x="6409" y="10254"/>
                      <a:pt x="6415" y="10212"/>
                      <a:pt x="6415" y="10170"/>
                    </a:cubicBezTo>
                    <a:cubicBezTo>
                      <a:pt x="6427" y="10152"/>
                      <a:pt x="6439" y="10141"/>
                      <a:pt x="6451" y="10123"/>
                    </a:cubicBezTo>
                    <a:cubicBezTo>
                      <a:pt x="6469" y="10170"/>
                      <a:pt x="6481" y="10206"/>
                      <a:pt x="6499" y="10242"/>
                    </a:cubicBezTo>
                    <a:lnTo>
                      <a:pt x="6505" y="10272"/>
                    </a:lnTo>
                    <a:cubicBezTo>
                      <a:pt x="6528" y="10343"/>
                      <a:pt x="6558" y="10421"/>
                      <a:pt x="6624" y="10504"/>
                    </a:cubicBezTo>
                    <a:cubicBezTo>
                      <a:pt x="6713" y="10612"/>
                      <a:pt x="6815" y="10731"/>
                      <a:pt x="6934" y="10838"/>
                    </a:cubicBezTo>
                    <a:cubicBezTo>
                      <a:pt x="6892" y="10916"/>
                      <a:pt x="6874" y="11011"/>
                      <a:pt x="6928" y="11106"/>
                    </a:cubicBezTo>
                    <a:cubicBezTo>
                      <a:pt x="6952" y="11160"/>
                      <a:pt x="6981" y="11208"/>
                      <a:pt x="7017" y="11249"/>
                    </a:cubicBezTo>
                    <a:cubicBezTo>
                      <a:pt x="7053" y="11315"/>
                      <a:pt x="7101" y="11363"/>
                      <a:pt x="7136" y="11398"/>
                    </a:cubicBezTo>
                    <a:cubicBezTo>
                      <a:pt x="7154" y="11416"/>
                      <a:pt x="7166" y="11422"/>
                      <a:pt x="7184" y="11446"/>
                    </a:cubicBezTo>
                    <a:cubicBezTo>
                      <a:pt x="7202" y="11464"/>
                      <a:pt x="7256" y="11512"/>
                      <a:pt x="7262" y="11524"/>
                    </a:cubicBezTo>
                    <a:cubicBezTo>
                      <a:pt x="7286" y="11571"/>
                      <a:pt x="7309" y="11613"/>
                      <a:pt x="7345" y="11655"/>
                    </a:cubicBezTo>
                    <a:cubicBezTo>
                      <a:pt x="7309" y="11726"/>
                      <a:pt x="7303" y="11822"/>
                      <a:pt x="7339" y="11905"/>
                    </a:cubicBezTo>
                    <a:cubicBezTo>
                      <a:pt x="7351" y="12042"/>
                      <a:pt x="7429" y="12144"/>
                      <a:pt x="7488" y="12221"/>
                    </a:cubicBezTo>
                    <a:cubicBezTo>
                      <a:pt x="7560" y="12311"/>
                      <a:pt x="7649" y="12370"/>
                      <a:pt x="7727" y="12412"/>
                    </a:cubicBezTo>
                    <a:cubicBezTo>
                      <a:pt x="7739" y="12418"/>
                      <a:pt x="7751" y="12430"/>
                      <a:pt x="7762" y="12436"/>
                    </a:cubicBezTo>
                    <a:cubicBezTo>
                      <a:pt x="7768" y="12442"/>
                      <a:pt x="7768" y="12448"/>
                      <a:pt x="7780" y="12448"/>
                    </a:cubicBezTo>
                    <a:lnTo>
                      <a:pt x="7810" y="12478"/>
                    </a:lnTo>
                    <a:lnTo>
                      <a:pt x="7822" y="12495"/>
                    </a:lnTo>
                    <a:cubicBezTo>
                      <a:pt x="7828" y="12507"/>
                      <a:pt x="7858" y="12537"/>
                      <a:pt x="7858" y="12549"/>
                    </a:cubicBezTo>
                    <a:cubicBezTo>
                      <a:pt x="7929" y="12794"/>
                      <a:pt x="8114" y="12937"/>
                      <a:pt x="8377" y="12937"/>
                    </a:cubicBezTo>
                    <a:lnTo>
                      <a:pt x="8383" y="12937"/>
                    </a:lnTo>
                    <a:cubicBezTo>
                      <a:pt x="8394" y="12937"/>
                      <a:pt x="8418" y="12937"/>
                      <a:pt x="8448" y="12943"/>
                    </a:cubicBezTo>
                    <a:cubicBezTo>
                      <a:pt x="8484" y="12943"/>
                      <a:pt x="8514" y="12949"/>
                      <a:pt x="8561" y="12949"/>
                    </a:cubicBezTo>
                    <a:cubicBezTo>
                      <a:pt x="8794" y="12949"/>
                      <a:pt x="8925" y="12853"/>
                      <a:pt x="9003" y="12770"/>
                    </a:cubicBezTo>
                    <a:cubicBezTo>
                      <a:pt x="9068" y="12698"/>
                      <a:pt x="9152" y="12555"/>
                      <a:pt x="9134" y="12346"/>
                    </a:cubicBezTo>
                    <a:cubicBezTo>
                      <a:pt x="9313" y="12257"/>
                      <a:pt x="9432" y="12102"/>
                      <a:pt x="9468" y="11881"/>
                    </a:cubicBezTo>
                    <a:cubicBezTo>
                      <a:pt x="9480" y="11852"/>
                      <a:pt x="9491" y="11816"/>
                      <a:pt x="9527" y="11780"/>
                    </a:cubicBezTo>
                    <a:cubicBezTo>
                      <a:pt x="9825" y="11422"/>
                      <a:pt x="9992" y="10987"/>
                      <a:pt x="10034" y="10451"/>
                    </a:cubicBezTo>
                    <a:cubicBezTo>
                      <a:pt x="10076" y="10242"/>
                      <a:pt x="10058" y="10045"/>
                      <a:pt x="10034" y="9878"/>
                    </a:cubicBezTo>
                    <a:cubicBezTo>
                      <a:pt x="10046" y="9813"/>
                      <a:pt x="10034" y="9747"/>
                      <a:pt x="10016" y="9693"/>
                    </a:cubicBezTo>
                    <a:cubicBezTo>
                      <a:pt x="10016" y="9550"/>
                      <a:pt x="9986" y="9431"/>
                      <a:pt x="9956" y="9330"/>
                    </a:cubicBezTo>
                    <a:cubicBezTo>
                      <a:pt x="9915" y="9199"/>
                      <a:pt x="9915" y="9073"/>
                      <a:pt x="9956" y="8954"/>
                    </a:cubicBezTo>
                    <a:cubicBezTo>
                      <a:pt x="10046" y="8632"/>
                      <a:pt x="9974" y="8352"/>
                      <a:pt x="9903" y="8137"/>
                    </a:cubicBezTo>
                    <a:cubicBezTo>
                      <a:pt x="9897" y="8119"/>
                      <a:pt x="9897" y="8107"/>
                      <a:pt x="9885" y="8096"/>
                    </a:cubicBezTo>
                    <a:cubicBezTo>
                      <a:pt x="9885" y="8018"/>
                      <a:pt x="9867" y="7947"/>
                      <a:pt x="9849" y="7881"/>
                    </a:cubicBezTo>
                    <a:cubicBezTo>
                      <a:pt x="9843" y="7839"/>
                      <a:pt x="9825" y="7792"/>
                      <a:pt x="9825" y="7762"/>
                    </a:cubicBezTo>
                    <a:cubicBezTo>
                      <a:pt x="9849" y="7583"/>
                      <a:pt x="9849" y="7398"/>
                      <a:pt x="9819" y="7219"/>
                    </a:cubicBezTo>
                    <a:cubicBezTo>
                      <a:pt x="9885" y="7195"/>
                      <a:pt x="9945" y="7154"/>
                      <a:pt x="9986" y="7088"/>
                    </a:cubicBezTo>
                    <a:cubicBezTo>
                      <a:pt x="10106" y="6855"/>
                      <a:pt x="10165" y="6629"/>
                      <a:pt x="10213" y="6420"/>
                    </a:cubicBezTo>
                    <a:lnTo>
                      <a:pt x="10225" y="6402"/>
                    </a:lnTo>
                    <a:cubicBezTo>
                      <a:pt x="10231" y="6355"/>
                      <a:pt x="10243" y="6319"/>
                      <a:pt x="10261" y="6283"/>
                    </a:cubicBezTo>
                    <a:cubicBezTo>
                      <a:pt x="10350" y="5961"/>
                      <a:pt x="10451" y="5735"/>
                      <a:pt x="10690" y="5639"/>
                    </a:cubicBezTo>
                    <a:cubicBezTo>
                      <a:pt x="10732" y="5621"/>
                      <a:pt x="10761" y="5603"/>
                      <a:pt x="10779" y="5586"/>
                    </a:cubicBezTo>
                    <a:cubicBezTo>
                      <a:pt x="10988" y="5448"/>
                      <a:pt x="11095" y="5127"/>
                      <a:pt x="11030" y="4870"/>
                    </a:cubicBezTo>
                    <a:cubicBezTo>
                      <a:pt x="11179" y="4817"/>
                      <a:pt x="11250" y="4709"/>
                      <a:pt x="11286" y="4626"/>
                    </a:cubicBezTo>
                    <a:cubicBezTo>
                      <a:pt x="11322" y="4524"/>
                      <a:pt x="11334" y="4322"/>
                      <a:pt x="11059" y="4143"/>
                    </a:cubicBezTo>
                    <a:cubicBezTo>
                      <a:pt x="10952" y="4077"/>
                      <a:pt x="10851" y="4018"/>
                      <a:pt x="10743" y="3964"/>
                    </a:cubicBezTo>
                    <a:lnTo>
                      <a:pt x="10702" y="3940"/>
                    </a:lnTo>
                    <a:lnTo>
                      <a:pt x="10702" y="3934"/>
                    </a:lnTo>
                    <a:cubicBezTo>
                      <a:pt x="10732" y="3749"/>
                      <a:pt x="10648" y="3588"/>
                      <a:pt x="10457" y="3493"/>
                    </a:cubicBezTo>
                    <a:cubicBezTo>
                      <a:pt x="10353" y="3441"/>
                      <a:pt x="10242" y="3417"/>
                      <a:pt x="10124" y="3417"/>
                    </a:cubicBezTo>
                    <a:cubicBezTo>
                      <a:pt x="10040" y="3417"/>
                      <a:pt x="9953" y="3429"/>
                      <a:pt x="9861" y="3451"/>
                    </a:cubicBezTo>
                    <a:cubicBezTo>
                      <a:pt x="9726" y="3487"/>
                      <a:pt x="9585" y="3503"/>
                      <a:pt x="9429" y="3503"/>
                    </a:cubicBezTo>
                    <a:cubicBezTo>
                      <a:pt x="9323" y="3503"/>
                      <a:pt x="9209" y="3496"/>
                      <a:pt x="9086" y="3481"/>
                    </a:cubicBezTo>
                    <a:cubicBezTo>
                      <a:pt x="8963" y="3464"/>
                      <a:pt x="8837" y="3456"/>
                      <a:pt x="8704" y="3456"/>
                    </a:cubicBezTo>
                    <a:cubicBezTo>
                      <a:pt x="8503" y="3456"/>
                      <a:pt x="8287" y="3475"/>
                      <a:pt x="8043" y="3511"/>
                    </a:cubicBezTo>
                    <a:cubicBezTo>
                      <a:pt x="8031" y="3487"/>
                      <a:pt x="8019" y="3469"/>
                      <a:pt x="8001" y="3457"/>
                    </a:cubicBezTo>
                    <a:cubicBezTo>
                      <a:pt x="7834" y="3254"/>
                      <a:pt x="7625" y="3099"/>
                      <a:pt x="7369" y="2986"/>
                    </a:cubicBezTo>
                    <a:cubicBezTo>
                      <a:pt x="7303" y="2956"/>
                      <a:pt x="7250" y="2944"/>
                      <a:pt x="7190" y="2933"/>
                    </a:cubicBezTo>
                    <a:cubicBezTo>
                      <a:pt x="7184" y="2825"/>
                      <a:pt x="7148" y="2718"/>
                      <a:pt x="7089" y="2646"/>
                    </a:cubicBezTo>
                    <a:cubicBezTo>
                      <a:pt x="7053" y="2605"/>
                      <a:pt x="7029" y="2575"/>
                      <a:pt x="6987" y="2557"/>
                    </a:cubicBezTo>
                    <a:lnTo>
                      <a:pt x="6987" y="2509"/>
                    </a:lnTo>
                    <a:cubicBezTo>
                      <a:pt x="6987" y="2491"/>
                      <a:pt x="6987" y="2479"/>
                      <a:pt x="6981" y="2468"/>
                    </a:cubicBezTo>
                    <a:cubicBezTo>
                      <a:pt x="6981" y="2456"/>
                      <a:pt x="6981" y="2450"/>
                      <a:pt x="6976" y="2438"/>
                    </a:cubicBezTo>
                    <a:cubicBezTo>
                      <a:pt x="6976" y="2241"/>
                      <a:pt x="6862" y="2140"/>
                      <a:pt x="6779" y="2086"/>
                    </a:cubicBezTo>
                    <a:cubicBezTo>
                      <a:pt x="6791" y="2038"/>
                      <a:pt x="6797" y="1997"/>
                      <a:pt x="6797" y="1949"/>
                    </a:cubicBezTo>
                    <a:cubicBezTo>
                      <a:pt x="6791" y="1818"/>
                      <a:pt x="6737" y="1704"/>
                      <a:pt x="6654" y="1609"/>
                    </a:cubicBezTo>
                    <a:cubicBezTo>
                      <a:pt x="6683" y="1514"/>
                      <a:pt x="6677" y="1430"/>
                      <a:pt x="6671" y="1382"/>
                    </a:cubicBezTo>
                    <a:lnTo>
                      <a:pt x="6671" y="1371"/>
                    </a:lnTo>
                    <a:cubicBezTo>
                      <a:pt x="6654" y="1239"/>
                      <a:pt x="6630" y="1114"/>
                      <a:pt x="6522" y="1031"/>
                    </a:cubicBezTo>
                    <a:cubicBezTo>
                      <a:pt x="6522" y="1013"/>
                      <a:pt x="6522" y="995"/>
                      <a:pt x="6510" y="977"/>
                    </a:cubicBezTo>
                    <a:cubicBezTo>
                      <a:pt x="6505" y="953"/>
                      <a:pt x="6505" y="923"/>
                      <a:pt x="6505" y="882"/>
                    </a:cubicBezTo>
                    <a:cubicBezTo>
                      <a:pt x="6499" y="810"/>
                      <a:pt x="6499" y="715"/>
                      <a:pt x="6445" y="607"/>
                    </a:cubicBezTo>
                    <a:cubicBezTo>
                      <a:pt x="6433" y="572"/>
                      <a:pt x="6403" y="506"/>
                      <a:pt x="6332" y="446"/>
                    </a:cubicBezTo>
                    <a:cubicBezTo>
                      <a:pt x="6326" y="339"/>
                      <a:pt x="6314" y="256"/>
                      <a:pt x="6290" y="178"/>
                    </a:cubicBezTo>
                    <a:cubicBezTo>
                      <a:pt x="6248" y="73"/>
                      <a:pt x="6146" y="1"/>
                      <a:pt x="6037" y="1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37"/>
              <p:cNvSpPr/>
              <p:nvPr/>
            </p:nvSpPr>
            <p:spPr>
              <a:xfrm>
                <a:off x="7640018" y="2079436"/>
                <a:ext cx="648448" cy="517297"/>
              </a:xfrm>
              <a:custGeom>
                <a:rect b="b" l="l" r="r" t="t"/>
                <a:pathLst>
                  <a:path extrusionOk="0" h="6512" w="8163">
                    <a:moveTo>
                      <a:pt x="2481" y="2928"/>
                    </a:moveTo>
                    <a:cubicBezTo>
                      <a:pt x="2189" y="2988"/>
                      <a:pt x="2058" y="3280"/>
                      <a:pt x="2231" y="3524"/>
                    </a:cubicBezTo>
                    <a:cubicBezTo>
                      <a:pt x="2326" y="3667"/>
                      <a:pt x="2421" y="3811"/>
                      <a:pt x="2535" y="3936"/>
                    </a:cubicBezTo>
                    <a:cubicBezTo>
                      <a:pt x="2654" y="4079"/>
                      <a:pt x="2773" y="4222"/>
                      <a:pt x="2839" y="4401"/>
                    </a:cubicBezTo>
                    <a:cubicBezTo>
                      <a:pt x="2892" y="4526"/>
                      <a:pt x="2970" y="4627"/>
                      <a:pt x="3059" y="4729"/>
                    </a:cubicBezTo>
                    <a:cubicBezTo>
                      <a:pt x="3149" y="4818"/>
                      <a:pt x="3256" y="4848"/>
                      <a:pt x="3375" y="4860"/>
                    </a:cubicBezTo>
                    <a:cubicBezTo>
                      <a:pt x="3447" y="4878"/>
                      <a:pt x="3495" y="4735"/>
                      <a:pt x="3584" y="4848"/>
                    </a:cubicBezTo>
                    <a:cubicBezTo>
                      <a:pt x="3638" y="4908"/>
                      <a:pt x="3733" y="4896"/>
                      <a:pt x="3805" y="4913"/>
                    </a:cubicBezTo>
                    <a:cubicBezTo>
                      <a:pt x="3906" y="4937"/>
                      <a:pt x="3995" y="4949"/>
                      <a:pt x="4091" y="4943"/>
                    </a:cubicBezTo>
                    <a:cubicBezTo>
                      <a:pt x="4180" y="4937"/>
                      <a:pt x="4270" y="4925"/>
                      <a:pt x="4329" y="4848"/>
                    </a:cubicBezTo>
                    <a:cubicBezTo>
                      <a:pt x="4389" y="4770"/>
                      <a:pt x="4478" y="4800"/>
                      <a:pt x="4544" y="4818"/>
                    </a:cubicBezTo>
                    <a:cubicBezTo>
                      <a:pt x="4675" y="4848"/>
                      <a:pt x="4788" y="4824"/>
                      <a:pt x="4914" y="4806"/>
                    </a:cubicBezTo>
                    <a:cubicBezTo>
                      <a:pt x="4961" y="4800"/>
                      <a:pt x="5003" y="4776"/>
                      <a:pt x="5039" y="4741"/>
                    </a:cubicBezTo>
                    <a:cubicBezTo>
                      <a:pt x="5170" y="4592"/>
                      <a:pt x="5319" y="4460"/>
                      <a:pt x="5402" y="4264"/>
                    </a:cubicBezTo>
                    <a:cubicBezTo>
                      <a:pt x="5426" y="4198"/>
                      <a:pt x="5480" y="4150"/>
                      <a:pt x="5516" y="4091"/>
                    </a:cubicBezTo>
                    <a:cubicBezTo>
                      <a:pt x="5677" y="3876"/>
                      <a:pt x="5820" y="3644"/>
                      <a:pt x="5909" y="3387"/>
                    </a:cubicBezTo>
                    <a:cubicBezTo>
                      <a:pt x="5963" y="3226"/>
                      <a:pt x="5897" y="3077"/>
                      <a:pt x="5730" y="3000"/>
                    </a:cubicBezTo>
                    <a:cubicBezTo>
                      <a:pt x="5617" y="2946"/>
                      <a:pt x="5617" y="2946"/>
                      <a:pt x="5689" y="2839"/>
                    </a:cubicBezTo>
                    <a:cubicBezTo>
                      <a:pt x="5796" y="2678"/>
                      <a:pt x="5903" y="2505"/>
                      <a:pt x="5879" y="2296"/>
                    </a:cubicBezTo>
                    <a:cubicBezTo>
                      <a:pt x="5856" y="2111"/>
                      <a:pt x="5826" y="1933"/>
                      <a:pt x="5724" y="1766"/>
                    </a:cubicBezTo>
                    <a:cubicBezTo>
                      <a:pt x="5689" y="1706"/>
                      <a:pt x="5659" y="1640"/>
                      <a:pt x="5671" y="1557"/>
                    </a:cubicBezTo>
                    <a:cubicBezTo>
                      <a:pt x="5695" y="1450"/>
                      <a:pt x="5659" y="1342"/>
                      <a:pt x="5605" y="1253"/>
                    </a:cubicBezTo>
                    <a:cubicBezTo>
                      <a:pt x="5557" y="1163"/>
                      <a:pt x="5569" y="1092"/>
                      <a:pt x="5599" y="1008"/>
                    </a:cubicBezTo>
                    <a:cubicBezTo>
                      <a:pt x="5665" y="841"/>
                      <a:pt x="5724" y="681"/>
                      <a:pt x="5718" y="502"/>
                    </a:cubicBezTo>
                    <a:cubicBezTo>
                      <a:pt x="5718" y="466"/>
                      <a:pt x="5736" y="442"/>
                      <a:pt x="5754" y="418"/>
                    </a:cubicBezTo>
                    <a:cubicBezTo>
                      <a:pt x="5933" y="180"/>
                      <a:pt x="6166" y="90"/>
                      <a:pt x="6452" y="150"/>
                    </a:cubicBezTo>
                    <a:cubicBezTo>
                      <a:pt x="6631" y="186"/>
                      <a:pt x="6809" y="210"/>
                      <a:pt x="6988" y="150"/>
                    </a:cubicBezTo>
                    <a:cubicBezTo>
                      <a:pt x="7131" y="108"/>
                      <a:pt x="7251" y="150"/>
                      <a:pt x="7346" y="263"/>
                    </a:cubicBezTo>
                    <a:cubicBezTo>
                      <a:pt x="7549" y="478"/>
                      <a:pt x="7745" y="692"/>
                      <a:pt x="7865" y="973"/>
                    </a:cubicBezTo>
                    <a:cubicBezTo>
                      <a:pt x="7924" y="1104"/>
                      <a:pt x="8020" y="1223"/>
                      <a:pt x="8079" y="1360"/>
                    </a:cubicBezTo>
                    <a:cubicBezTo>
                      <a:pt x="8139" y="1491"/>
                      <a:pt x="8163" y="1628"/>
                      <a:pt x="8151" y="1760"/>
                    </a:cubicBezTo>
                    <a:cubicBezTo>
                      <a:pt x="8145" y="2022"/>
                      <a:pt x="8085" y="2260"/>
                      <a:pt x="7871" y="2445"/>
                    </a:cubicBezTo>
                    <a:cubicBezTo>
                      <a:pt x="7751" y="2553"/>
                      <a:pt x="7644" y="2672"/>
                      <a:pt x="7495" y="2743"/>
                    </a:cubicBezTo>
                    <a:cubicBezTo>
                      <a:pt x="7370" y="2809"/>
                      <a:pt x="7298" y="2928"/>
                      <a:pt x="7209" y="3035"/>
                    </a:cubicBezTo>
                    <a:cubicBezTo>
                      <a:pt x="7161" y="3095"/>
                      <a:pt x="7149" y="3167"/>
                      <a:pt x="7161" y="3244"/>
                    </a:cubicBezTo>
                    <a:cubicBezTo>
                      <a:pt x="7179" y="3346"/>
                      <a:pt x="7215" y="3453"/>
                      <a:pt x="7257" y="3548"/>
                    </a:cubicBezTo>
                    <a:cubicBezTo>
                      <a:pt x="7310" y="3661"/>
                      <a:pt x="7328" y="3775"/>
                      <a:pt x="7334" y="3882"/>
                    </a:cubicBezTo>
                    <a:cubicBezTo>
                      <a:pt x="7346" y="4013"/>
                      <a:pt x="7269" y="4115"/>
                      <a:pt x="7185" y="4204"/>
                    </a:cubicBezTo>
                    <a:lnTo>
                      <a:pt x="6809" y="4580"/>
                    </a:lnTo>
                    <a:cubicBezTo>
                      <a:pt x="6660" y="4729"/>
                      <a:pt x="6553" y="4896"/>
                      <a:pt x="6452" y="5086"/>
                    </a:cubicBezTo>
                    <a:cubicBezTo>
                      <a:pt x="6392" y="5194"/>
                      <a:pt x="6374" y="5307"/>
                      <a:pt x="6344" y="5426"/>
                    </a:cubicBezTo>
                    <a:cubicBezTo>
                      <a:pt x="6261" y="5742"/>
                      <a:pt x="6064" y="5969"/>
                      <a:pt x="5838" y="6177"/>
                    </a:cubicBezTo>
                    <a:cubicBezTo>
                      <a:pt x="5778" y="6231"/>
                      <a:pt x="5706" y="6285"/>
                      <a:pt x="5641" y="6321"/>
                    </a:cubicBezTo>
                    <a:cubicBezTo>
                      <a:pt x="5402" y="6476"/>
                      <a:pt x="5015" y="6404"/>
                      <a:pt x="4866" y="6160"/>
                    </a:cubicBezTo>
                    <a:cubicBezTo>
                      <a:pt x="4747" y="5969"/>
                      <a:pt x="4586" y="5850"/>
                      <a:pt x="4389" y="5754"/>
                    </a:cubicBezTo>
                    <a:cubicBezTo>
                      <a:pt x="4359" y="5736"/>
                      <a:pt x="4323" y="5718"/>
                      <a:pt x="4299" y="5724"/>
                    </a:cubicBezTo>
                    <a:cubicBezTo>
                      <a:pt x="4168" y="5766"/>
                      <a:pt x="4037" y="5706"/>
                      <a:pt x="3912" y="5700"/>
                    </a:cubicBezTo>
                    <a:cubicBezTo>
                      <a:pt x="3882" y="5700"/>
                      <a:pt x="3852" y="5689"/>
                      <a:pt x="3828" y="5718"/>
                    </a:cubicBezTo>
                    <a:cubicBezTo>
                      <a:pt x="3703" y="5867"/>
                      <a:pt x="3542" y="5993"/>
                      <a:pt x="3429" y="6166"/>
                    </a:cubicBezTo>
                    <a:cubicBezTo>
                      <a:pt x="3202" y="6511"/>
                      <a:pt x="2624" y="6476"/>
                      <a:pt x="2421" y="6142"/>
                    </a:cubicBezTo>
                    <a:cubicBezTo>
                      <a:pt x="2326" y="5969"/>
                      <a:pt x="2189" y="5820"/>
                      <a:pt x="2088" y="5659"/>
                    </a:cubicBezTo>
                    <a:cubicBezTo>
                      <a:pt x="2040" y="5587"/>
                      <a:pt x="1980" y="5551"/>
                      <a:pt x="1933" y="5510"/>
                    </a:cubicBezTo>
                    <a:cubicBezTo>
                      <a:pt x="1724" y="5319"/>
                      <a:pt x="1521" y="5122"/>
                      <a:pt x="1354" y="4890"/>
                    </a:cubicBezTo>
                    <a:cubicBezTo>
                      <a:pt x="1307" y="4818"/>
                      <a:pt x="1277" y="4723"/>
                      <a:pt x="1259" y="4633"/>
                    </a:cubicBezTo>
                    <a:cubicBezTo>
                      <a:pt x="1199" y="4389"/>
                      <a:pt x="1098" y="4156"/>
                      <a:pt x="949" y="3966"/>
                    </a:cubicBezTo>
                    <a:cubicBezTo>
                      <a:pt x="836" y="3822"/>
                      <a:pt x="836" y="3691"/>
                      <a:pt x="836" y="3542"/>
                    </a:cubicBezTo>
                    <a:cubicBezTo>
                      <a:pt x="836" y="3399"/>
                      <a:pt x="859" y="3256"/>
                      <a:pt x="889" y="3113"/>
                    </a:cubicBezTo>
                    <a:cubicBezTo>
                      <a:pt x="919" y="3006"/>
                      <a:pt x="865" y="2922"/>
                      <a:pt x="806" y="2839"/>
                    </a:cubicBezTo>
                    <a:cubicBezTo>
                      <a:pt x="782" y="2803"/>
                      <a:pt x="740" y="2803"/>
                      <a:pt x="710" y="2803"/>
                    </a:cubicBezTo>
                    <a:cubicBezTo>
                      <a:pt x="508" y="2797"/>
                      <a:pt x="359" y="2690"/>
                      <a:pt x="233" y="2535"/>
                    </a:cubicBezTo>
                    <a:cubicBezTo>
                      <a:pt x="156" y="2445"/>
                      <a:pt x="120" y="2350"/>
                      <a:pt x="67" y="2249"/>
                    </a:cubicBezTo>
                    <a:cubicBezTo>
                      <a:pt x="1" y="2117"/>
                      <a:pt x="1" y="1980"/>
                      <a:pt x="13" y="1849"/>
                    </a:cubicBezTo>
                    <a:cubicBezTo>
                      <a:pt x="31" y="1712"/>
                      <a:pt x="43" y="1575"/>
                      <a:pt x="61" y="1438"/>
                    </a:cubicBezTo>
                    <a:cubicBezTo>
                      <a:pt x="84" y="1235"/>
                      <a:pt x="174" y="1068"/>
                      <a:pt x="311" y="919"/>
                    </a:cubicBezTo>
                    <a:cubicBezTo>
                      <a:pt x="365" y="865"/>
                      <a:pt x="412" y="806"/>
                      <a:pt x="460" y="752"/>
                    </a:cubicBezTo>
                    <a:cubicBezTo>
                      <a:pt x="543" y="657"/>
                      <a:pt x="651" y="579"/>
                      <a:pt x="758" y="514"/>
                    </a:cubicBezTo>
                    <a:cubicBezTo>
                      <a:pt x="1020" y="359"/>
                      <a:pt x="1295" y="239"/>
                      <a:pt x="1575" y="120"/>
                    </a:cubicBezTo>
                    <a:cubicBezTo>
                      <a:pt x="1712" y="60"/>
                      <a:pt x="1855" y="1"/>
                      <a:pt x="2010" y="7"/>
                    </a:cubicBezTo>
                    <a:cubicBezTo>
                      <a:pt x="2308" y="13"/>
                      <a:pt x="2487" y="132"/>
                      <a:pt x="2594" y="412"/>
                    </a:cubicBezTo>
                    <a:cubicBezTo>
                      <a:pt x="2606" y="442"/>
                      <a:pt x="2618" y="472"/>
                      <a:pt x="2606" y="502"/>
                    </a:cubicBezTo>
                    <a:cubicBezTo>
                      <a:pt x="2606" y="567"/>
                      <a:pt x="2624" y="627"/>
                      <a:pt x="2654" y="681"/>
                    </a:cubicBezTo>
                    <a:cubicBezTo>
                      <a:pt x="2773" y="925"/>
                      <a:pt x="2684" y="1146"/>
                      <a:pt x="2535" y="1342"/>
                    </a:cubicBezTo>
                    <a:cubicBezTo>
                      <a:pt x="2481" y="1408"/>
                      <a:pt x="2427" y="1467"/>
                      <a:pt x="2368" y="1533"/>
                    </a:cubicBezTo>
                    <a:cubicBezTo>
                      <a:pt x="2266" y="1646"/>
                      <a:pt x="2237" y="1772"/>
                      <a:pt x="2272" y="1921"/>
                    </a:cubicBezTo>
                    <a:cubicBezTo>
                      <a:pt x="2290" y="1998"/>
                      <a:pt x="2320" y="2082"/>
                      <a:pt x="2338" y="2153"/>
                    </a:cubicBezTo>
                    <a:cubicBezTo>
                      <a:pt x="2368" y="2260"/>
                      <a:pt x="2392" y="2362"/>
                      <a:pt x="2386" y="2469"/>
                    </a:cubicBezTo>
                    <a:cubicBezTo>
                      <a:pt x="2386" y="2648"/>
                      <a:pt x="2386" y="2797"/>
                      <a:pt x="2481" y="2928"/>
                    </a:cubicBezTo>
                    <a:close/>
                    <a:moveTo>
                      <a:pt x="3006" y="5778"/>
                    </a:moveTo>
                    <a:cubicBezTo>
                      <a:pt x="2934" y="5867"/>
                      <a:pt x="3155" y="5748"/>
                      <a:pt x="3173" y="5748"/>
                    </a:cubicBezTo>
                    <a:cubicBezTo>
                      <a:pt x="3375" y="5760"/>
                      <a:pt x="3244" y="5760"/>
                      <a:pt x="3244" y="5605"/>
                    </a:cubicBezTo>
                    <a:cubicBezTo>
                      <a:pt x="3250" y="5349"/>
                      <a:pt x="3173" y="5247"/>
                      <a:pt x="2952" y="5164"/>
                    </a:cubicBezTo>
                    <a:cubicBezTo>
                      <a:pt x="2809" y="5110"/>
                      <a:pt x="2845" y="5080"/>
                      <a:pt x="2714" y="5092"/>
                    </a:cubicBezTo>
                    <a:cubicBezTo>
                      <a:pt x="2636" y="5098"/>
                      <a:pt x="2529" y="5021"/>
                      <a:pt x="2505" y="5092"/>
                    </a:cubicBezTo>
                    <a:cubicBezTo>
                      <a:pt x="2481" y="5158"/>
                      <a:pt x="2326" y="5200"/>
                      <a:pt x="2386" y="5229"/>
                    </a:cubicBezTo>
                    <a:cubicBezTo>
                      <a:pt x="2481" y="5283"/>
                      <a:pt x="2481" y="5349"/>
                      <a:pt x="2511" y="5438"/>
                    </a:cubicBezTo>
                    <a:cubicBezTo>
                      <a:pt x="2594" y="5641"/>
                      <a:pt x="2684" y="5778"/>
                      <a:pt x="3006" y="5778"/>
                    </a:cubicBezTo>
                    <a:close/>
                    <a:moveTo>
                      <a:pt x="5927" y="5235"/>
                    </a:moveTo>
                    <a:cubicBezTo>
                      <a:pt x="5927" y="5128"/>
                      <a:pt x="5873" y="5158"/>
                      <a:pt x="5850" y="5063"/>
                    </a:cubicBezTo>
                    <a:cubicBezTo>
                      <a:pt x="5826" y="4967"/>
                      <a:pt x="5814" y="4985"/>
                      <a:pt x="5718" y="5015"/>
                    </a:cubicBezTo>
                    <a:cubicBezTo>
                      <a:pt x="5468" y="5086"/>
                      <a:pt x="5432" y="5164"/>
                      <a:pt x="5331" y="5426"/>
                    </a:cubicBezTo>
                    <a:cubicBezTo>
                      <a:pt x="5277" y="5569"/>
                      <a:pt x="5259" y="5545"/>
                      <a:pt x="5218" y="5689"/>
                    </a:cubicBezTo>
                    <a:cubicBezTo>
                      <a:pt x="5337" y="5927"/>
                      <a:pt x="5301" y="5850"/>
                      <a:pt x="5331" y="5867"/>
                    </a:cubicBezTo>
                    <a:cubicBezTo>
                      <a:pt x="5498" y="5939"/>
                      <a:pt x="5468" y="5808"/>
                      <a:pt x="5641" y="5790"/>
                    </a:cubicBezTo>
                    <a:cubicBezTo>
                      <a:pt x="5659" y="5790"/>
                      <a:pt x="5706" y="5712"/>
                      <a:pt x="5718" y="5695"/>
                    </a:cubicBezTo>
                    <a:cubicBezTo>
                      <a:pt x="5766" y="5593"/>
                      <a:pt x="5838" y="5545"/>
                      <a:pt x="5879" y="5432"/>
                    </a:cubicBezTo>
                    <a:cubicBezTo>
                      <a:pt x="5909" y="5367"/>
                      <a:pt x="5933" y="5301"/>
                      <a:pt x="5927" y="5235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37"/>
              <p:cNvSpPr/>
              <p:nvPr/>
            </p:nvSpPr>
            <p:spPr>
              <a:xfrm>
                <a:off x="7547710" y="1233579"/>
                <a:ext cx="377487" cy="58387"/>
              </a:xfrm>
              <a:custGeom>
                <a:rect b="b" l="l" r="r" t="t"/>
                <a:pathLst>
                  <a:path extrusionOk="0" h="735" w="4752">
                    <a:moveTo>
                      <a:pt x="0" y="549"/>
                    </a:moveTo>
                    <a:cubicBezTo>
                      <a:pt x="132" y="359"/>
                      <a:pt x="310" y="263"/>
                      <a:pt x="537" y="245"/>
                    </a:cubicBezTo>
                    <a:cubicBezTo>
                      <a:pt x="811" y="233"/>
                      <a:pt x="1074" y="162"/>
                      <a:pt x="1336" y="114"/>
                    </a:cubicBezTo>
                    <a:cubicBezTo>
                      <a:pt x="1610" y="60"/>
                      <a:pt x="1884" y="13"/>
                      <a:pt x="2170" y="43"/>
                    </a:cubicBezTo>
                    <a:cubicBezTo>
                      <a:pt x="2349" y="60"/>
                      <a:pt x="2528" y="37"/>
                      <a:pt x="2707" y="37"/>
                    </a:cubicBezTo>
                    <a:cubicBezTo>
                      <a:pt x="3023" y="37"/>
                      <a:pt x="3339" y="96"/>
                      <a:pt x="3661" y="96"/>
                    </a:cubicBezTo>
                    <a:cubicBezTo>
                      <a:pt x="3822" y="96"/>
                      <a:pt x="3989" y="90"/>
                      <a:pt x="4150" y="43"/>
                    </a:cubicBezTo>
                    <a:cubicBezTo>
                      <a:pt x="4305" y="1"/>
                      <a:pt x="4454" y="25"/>
                      <a:pt x="4603" y="66"/>
                    </a:cubicBezTo>
                    <a:cubicBezTo>
                      <a:pt x="4716" y="102"/>
                      <a:pt x="4752" y="168"/>
                      <a:pt x="4746" y="281"/>
                    </a:cubicBezTo>
                    <a:cubicBezTo>
                      <a:pt x="4740" y="412"/>
                      <a:pt x="4692" y="484"/>
                      <a:pt x="4585" y="496"/>
                    </a:cubicBezTo>
                    <a:cubicBezTo>
                      <a:pt x="4382" y="537"/>
                      <a:pt x="4174" y="573"/>
                      <a:pt x="3971" y="484"/>
                    </a:cubicBezTo>
                    <a:cubicBezTo>
                      <a:pt x="3905" y="454"/>
                      <a:pt x="3822" y="454"/>
                      <a:pt x="3738" y="454"/>
                    </a:cubicBezTo>
                    <a:cubicBezTo>
                      <a:pt x="3583" y="466"/>
                      <a:pt x="3428" y="478"/>
                      <a:pt x="3262" y="454"/>
                    </a:cubicBezTo>
                    <a:cubicBezTo>
                      <a:pt x="3190" y="448"/>
                      <a:pt x="3107" y="484"/>
                      <a:pt x="3023" y="460"/>
                    </a:cubicBezTo>
                    <a:cubicBezTo>
                      <a:pt x="2892" y="430"/>
                      <a:pt x="2755" y="418"/>
                      <a:pt x="2624" y="370"/>
                    </a:cubicBezTo>
                    <a:cubicBezTo>
                      <a:pt x="2445" y="311"/>
                      <a:pt x="2248" y="305"/>
                      <a:pt x="2057" y="305"/>
                    </a:cubicBezTo>
                    <a:cubicBezTo>
                      <a:pt x="1980" y="305"/>
                      <a:pt x="1908" y="287"/>
                      <a:pt x="1831" y="287"/>
                    </a:cubicBezTo>
                    <a:cubicBezTo>
                      <a:pt x="1539" y="299"/>
                      <a:pt x="1264" y="359"/>
                      <a:pt x="990" y="418"/>
                    </a:cubicBezTo>
                    <a:cubicBezTo>
                      <a:pt x="918" y="430"/>
                      <a:pt x="871" y="490"/>
                      <a:pt x="841" y="549"/>
                    </a:cubicBezTo>
                    <a:cubicBezTo>
                      <a:pt x="799" y="639"/>
                      <a:pt x="722" y="675"/>
                      <a:pt x="626" y="692"/>
                    </a:cubicBezTo>
                    <a:cubicBezTo>
                      <a:pt x="525" y="704"/>
                      <a:pt x="430" y="734"/>
                      <a:pt x="328" y="716"/>
                    </a:cubicBezTo>
                    <a:cubicBezTo>
                      <a:pt x="191" y="710"/>
                      <a:pt x="90" y="657"/>
                      <a:pt x="0" y="549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37"/>
              <p:cNvSpPr/>
              <p:nvPr/>
            </p:nvSpPr>
            <p:spPr>
              <a:xfrm>
                <a:off x="8021804" y="1232149"/>
                <a:ext cx="335862" cy="62120"/>
              </a:xfrm>
              <a:custGeom>
                <a:rect b="b" l="l" r="r" t="t"/>
                <a:pathLst>
                  <a:path extrusionOk="0" h="782" w="4228">
                    <a:moveTo>
                      <a:pt x="3774" y="430"/>
                    </a:moveTo>
                    <a:cubicBezTo>
                      <a:pt x="3446" y="478"/>
                      <a:pt x="3118" y="400"/>
                      <a:pt x="2790" y="400"/>
                    </a:cubicBezTo>
                    <a:cubicBezTo>
                      <a:pt x="2474" y="406"/>
                      <a:pt x="2170" y="448"/>
                      <a:pt x="1854" y="502"/>
                    </a:cubicBezTo>
                    <a:cubicBezTo>
                      <a:pt x="1658" y="538"/>
                      <a:pt x="1455" y="532"/>
                      <a:pt x="1252" y="502"/>
                    </a:cubicBezTo>
                    <a:cubicBezTo>
                      <a:pt x="1073" y="472"/>
                      <a:pt x="918" y="549"/>
                      <a:pt x="769" y="615"/>
                    </a:cubicBezTo>
                    <a:cubicBezTo>
                      <a:pt x="704" y="645"/>
                      <a:pt x="632" y="681"/>
                      <a:pt x="573" y="716"/>
                    </a:cubicBezTo>
                    <a:cubicBezTo>
                      <a:pt x="465" y="782"/>
                      <a:pt x="352" y="770"/>
                      <a:pt x="245" y="687"/>
                    </a:cubicBezTo>
                    <a:cubicBezTo>
                      <a:pt x="197" y="651"/>
                      <a:pt x="149" y="609"/>
                      <a:pt x="114" y="555"/>
                    </a:cubicBezTo>
                    <a:cubicBezTo>
                      <a:pt x="0" y="400"/>
                      <a:pt x="90" y="168"/>
                      <a:pt x="274" y="120"/>
                    </a:cubicBezTo>
                    <a:cubicBezTo>
                      <a:pt x="382" y="102"/>
                      <a:pt x="495" y="108"/>
                      <a:pt x="590" y="138"/>
                    </a:cubicBezTo>
                    <a:cubicBezTo>
                      <a:pt x="954" y="251"/>
                      <a:pt x="1312" y="204"/>
                      <a:pt x="1676" y="144"/>
                    </a:cubicBezTo>
                    <a:cubicBezTo>
                      <a:pt x="2051" y="84"/>
                      <a:pt x="2433" y="43"/>
                      <a:pt x="2820" y="84"/>
                    </a:cubicBezTo>
                    <a:cubicBezTo>
                      <a:pt x="3106" y="120"/>
                      <a:pt x="3399" y="120"/>
                      <a:pt x="3691" y="49"/>
                    </a:cubicBezTo>
                    <a:cubicBezTo>
                      <a:pt x="3834" y="13"/>
                      <a:pt x="3971" y="1"/>
                      <a:pt x="4108" y="73"/>
                    </a:cubicBezTo>
                    <a:cubicBezTo>
                      <a:pt x="4174" y="102"/>
                      <a:pt x="4227" y="138"/>
                      <a:pt x="4209" y="228"/>
                    </a:cubicBezTo>
                    <a:cubicBezTo>
                      <a:pt x="4197" y="317"/>
                      <a:pt x="4168" y="371"/>
                      <a:pt x="4078" y="383"/>
                    </a:cubicBezTo>
                    <a:cubicBezTo>
                      <a:pt x="3971" y="412"/>
                      <a:pt x="3875" y="412"/>
                      <a:pt x="3774" y="430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37"/>
              <p:cNvSpPr/>
              <p:nvPr/>
            </p:nvSpPr>
            <p:spPr>
              <a:xfrm>
                <a:off x="8267113" y="1325488"/>
                <a:ext cx="119395" cy="173412"/>
              </a:xfrm>
              <a:custGeom>
                <a:rect b="b" l="l" r="r" t="t"/>
                <a:pathLst>
                  <a:path extrusionOk="0" h="2183" w="1503">
                    <a:moveTo>
                      <a:pt x="418" y="2183"/>
                    </a:moveTo>
                    <a:cubicBezTo>
                      <a:pt x="388" y="1986"/>
                      <a:pt x="257" y="1855"/>
                      <a:pt x="275" y="1670"/>
                    </a:cubicBezTo>
                    <a:cubicBezTo>
                      <a:pt x="281" y="1527"/>
                      <a:pt x="215" y="1390"/>
                      <a:pt x="179" y="1252"/>
                    </a:cubicBezTo>
                    <a:cubicBezTo>
                      <a:pt x="156" y="1163"/>
                      <a:pt x="132" y="1074"/>
                      <a:pt x="150" y="984"/>
                    </a:cubicBezTo>
                    <a:cubicBezTo>
                      <a:pt x="185" y="764"/>
                      <a:pt x="126" y="573"/>
                      <a:pt x="30" y="388"/>
                    </a:cubicBezTo>
                    <a:cubicBezTo>
                      <a:pt x="18" y="370"/>
                      <a:pt x="6" y="358"/>
                      <a:pt x="6" y="346"/>
                    </a:cubicBezTo>
                    <a:cubicBezTo>
                      <a:pt x="1" y="316"/>
                      <a:pt x="179" y="60"/>
                      <a:pt x="209" y="60"/>
                    </a:cubicBezTo>
                    <a:cubicBezTo>
                      <a:pt x="245" y="48"/>
                      <a:pt x="269" y="78"/>
                      <a:pt x="287" y="96"/>
                    </a:cubicBezTo>
                    <a:cubicBezTo>
                      <a:pt x="388" y="155"/>
                      <a:pt x="477" y="221"/>
                      <a:pt x="579" y="269"/>
                    </a:cubicBezTo>
                    <a:cubicBezTo>
                      <a:pt x="782" y="364"/>
                      <a:pt x="901" y="328"/>
                      <a:pt x="1026" y="138"/>
                    </a:cubicBezTo>
                    <a:cubicBezTo>
                      <a:pt x="1092" y="36"/>
                      <a:pt x="1294" y="0"/>
                      <a:pt x="1402" y="72"/>
                    </a:cubicBezTo>
                    <a:lnTo>
                      <a:pt x="1419" y="96"/>
                    </a:lnTo>
                    <a:cubicBezTo>
                      <a:pt x="1503" y="233"/>
                      <a:pt x="1443" y="501"/>
                      <a:pt x="1300" y="597"/>
                    </a:cubicBezTo>
                    <a:cubicBezTo>
                      <a:pt x="1288" y="603"/>
                      <a:pt x="1270" y="615"/>
                      <a:pt x="1264" y="615"/>
                    </a:cubicBezTo>
                    <a:cubicBezTo>
                      <a:pt x="907" y="764"/>
                      <a:pt x="782" y="1086"/>
                      <a:pt x="686" y="1425"/>
                    </a:cubicBezTo>
                    <a:cubicBezTo>
                      <a:pt x="597" y="1670"/>
                      <a:pt x="543" y="1914"/>
                      <a:pt x="418" y="2183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37"/>
              <p:cNvSpPr/>
              <p:nvPr/>
            </p:nvSpPr>
            <p:spPr>
              <a:xfrm>
                <a:off x="8016084" y="1491753"/>
                <a:ext cx="246812" cy="125591"/>
              </a:xfrm>
              <a:custGeom>
                <a:rect b="b" l="l" r="r" t="t"/>
                <a:pathLst>
                  <a:path extrusionOk="0" h="1581" w="3107">
                    <a:moveTo>
                      <a:pt x="1" y="1139"/>
                    </a:moveTo>
                    <a:cubicBezTo>
                      <a:pt x="7" y="990"/>
                      <a:pt x="90" y="877"/>
                      <a:pt x="102" y="739"/>
                    </a:cubicBezTo>
                    <a:cubicBezTo>
                      <a:pt x="454" y="1014"/>
                      <a:pt x="853" y="1097"/>
                      <a:pt x="1265" y="1133"/>
                    </a:cubicBezTo>
                    <a:cubicBezTo>
                      <a:pt x="1461" y="1145"/>
                      <a:pt x="1646" y="1085"/>
                      <a:pt x="1819" y="996"/>
                    </a:cubicBezTo>
                    <a:cubicBezTo>
                      <a:pt x="1914" y="948"/>
                      <a:pt x="2004" y="877"/>
                      <a:pt x="2099" y="829"/>
                    </a:cubicBezTo>
                    <a:cubicBezTo>
                      <a:pt x="2236" y="757"/>
                      <a:pt x="2368" y="680"/>
                      <a:pt x="2493" y="602"/>
                    </a:cubicBezTo>
                    <a:cubicBezTo>
                      <a:pt x="2725" y="477"/>
                      <a:pt x="2898" y="298"/>
                      <a:pt x="3000" y="54"/>
                    </a:cubicBezTo>
                    <a:cubicBezTo>
                      <a:pt x="3011" y="30"/>
                      <a:pt x="3017" y="12"/>
                      <a:pt x="3053" y="0"/>
                    </a:cubicBezTo>
                    <a:cubicBezTo>
                      <a:pt x="3101" y="90"/>
                      <a:pt x="3107" y="173"/>
                      <a:pt x="3059" y="262"/>
                    </a:cubicBezTo>
                    <a:cubicBezTo>
                      <a:pt x="2988" y="400"/>
                      <a:pt x="2910" y="543"/>
                      <a:pt x="2833" y="680"/>
                    </a:cubicBezTo>
                    <a:cubicBezTo>
                      <a:pt x="2690" y="924"/>
                      <a:pt x="2463" y="1085"/>
                      <a:pt x="2224" y="1234"/>
                    </a:cubicBezTo>
                    <a:cubicBezTo>
                      <a:pt x="1956" y="1401"/>
                      <a:pt x="1652" y="1467"/>
                      <a:pt x="1354" y="1532"/>
                    </a:cubicBezTo>
                    <a:cubicBezTo>
                      <a:pt x="1145" y="1580"/>
                      <a:pt x="943" y="1526"/>
                      <a:pt x="746" y="1443"/>
                    </a:cubicBezTo>
                    <a:cubicBezTo>
                      <a:pt x="507" y="1348"/>
                      <a:pt x="275" y="1187"/>
                      <a:pt x="1" y="1139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7" name="Google Shape;4447;p37"/>
              <p:cNvSpPr/>
              <p:nvPr/>
            </p:nvSpPr>
            <p:spPr>
              <a:xfrm>
                <a:off x="7705873" y="1294666"/>
                <a:ext cx="216547" cy="156889"/>
              </a:xfrm>
              <a:custGeom>
                <a:rect b="b" l="l" r="r" t="t"/>
                <a:pathLst>
                  <a:path extrusionOk="0" h="1975" w="2726">
                    <a:moveTo>
                      <a:pt x="460" y="1"/>
                    </a:moveTo>
                    <a:cubicBezTo>
                      <a:pt x="490" y="72"/>
                      <a:pt x="543" y="132"/>
                      <a:pt x="460" y="192"/>
                    </a:cubicBezTo>
                    <a:cubicBezTo>
                      <a:pt x="150" y="406"/>
                      <a:pt x="257" y="675"/>
                      <a:pt x="454" y="901"/>
                    </a:cubicBezTo>
                    <a:cubicBezTo>
                      <a:pt x="495" y="955"/>
                      <a:pt x="567" y="985"/>
                      <a:pt x="627" y="1014"/>
                    </a:cubicBezTo>
                    <a:cubicBezTo>
                      <a:pt x="1074" y="1199"/>
                      <a:pt x="1533" y="1378"/>
                      <a:pt x="2004" y="1497"/>
                    </a:cubicBezTo>
                    <a:cubicBezTo>
                      <a:pt x="2034" y="1503"/>
                      <a:pt x="2069" y="1509"/>
                      <a:pt x="2093" y="1527"/>
                    </a:cubicBezTo>
                    <a:cubicBezTo>
                      <a:pt x="2236" y="1629"/>
                      <a:pt x="2397" y="1629"/>
                      <a:pt x="2564" y="1652"/>
                    </a:cubicBezTo>
                    <a:cubicBezTo>
                      <a:pt x="2600" y="1658"/>
                      <a:pt x="2654" y="1646"/>
                      <a:pt x="2666" y="1676"/>
                    </a:cubicBezTo>
                    <a:cubicBezTo>
                      <a:pt x="2695" y="1736"/>
                      <a:pt x="2701" y="1795"/>
                      <a:pt x="2719" y="1861"/>
                    </a:cubicBezTo>
                    <a:cubicBezTo>
                      <a:pt x="2725" y="1891"/>
                      <a:pt x="2683" y="1897"/>
                      <a:pt x="2660" y="1897"/>
                    </a:cubicBezTo>
                    <a:cubicBezTo>
                      <a:pt x="2272" y="1956"/>
                      <a:pt x="1891" y="1974"/>
                      <a:pt x="1533" y="1748"/>
                    </a:cubicBezTo>
                    <a:cubicBezTo>
                      <a:pt x="1372" y="1652"/>
                      <a:pt x="1205" y="1557"/>
                      <a:pt x="1020" y="1497"/>
                    </a:cubicBezTo>
                    <a:cubicBezTo>
                      <a:pt x="746" y="1402"/>
                      <a:pt x="519" y="1199"/>
                      <a:pt x="251" y="1080"/>
                    </a:cubicBezTo>
                    <a:cubicBezTo>
                      <a:pt x="221" y="1062"/>
                      <a:pt x="191" y="1044"/>
                      <a:pt x="185" y="1014"/>
                    </a:cubicBezTo>
                    <a:cubicBezTo>
                      <a:pt x="138" y="901"/>
                      <a:pt x="1" y="848"/>
                      <a:pt x="7" y="704"/>
                    </a:cubicBezTo>
                    <a:cubicBezTo>
                      <a:pt x="7" y="615"/>
                      <a:pt x="1" y="526"/>
                      <a:pt x="7" y="436"/>
                    </a:cubicBezTo>
                    <a:cubicBezTo>
                      <a:pt x="19" y="281"/>
                      <a:pt x="156" y="210"/>
                      <a:pt x="251" y="108"/>
                    </a:cubicBezTo>
                    <a:cubicBezTo>
                      <a:pt x="311" y="67"/>
                      <a:pt x="388" y="43"/>
                      <a:pt x="460" y="1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37"/>
              <p:cNvSpPr/>
              <p:nvPr/>
            </p:nvSpPr>
            <p:spPr>
              <a:xfrm>
                <a:off x="7925205" y="1362904"/>
                <a:ext cx="106605" cy="81503"/>
              </a:xfrm>
              <a:custGeom>
                <a:rect b="b" l="l" r="r" t="t"/>
                <a:pathLst>
                  <a:path extrusionOk="0" h="1026" w="1342">
                    <a:moveTo>
                      <a:pt x="1306" y="549"/>
                    </a:moveTo>
                    <a:cubicBezTo>
                      <a:pt x="1341" y="883"/>
                      <a:pt x="1055" y="1026"/>
                      <a:pt x="799" y="948"/>
                    </a:cubicBezTo>
                    <a:cubicBezTo>
                      <a:pt x="638" y="901"/>
                      <a:pt x="495" y="907"/>
                      <a:pt x="340" y="972"/>
                    </a:cubicBezTo>
                    <a:cubicBezTo>
                      <a:pt x="298" y="990"/>
                      <a:pt x="256" y="996"/>
                      <a:pt x="209" y="996"/>
                    </a:cubicBezTo>
                    <a:cubicBezTo>
                      <a:pt x="78" y="996"/>
                      <a:pt x="0" y="883"/>
                      <a:pt x="60" y="758"/>
                    </a:cubicBezTo>
                    <a:cubicBezTo>
                      <a:pt x="107" y="656"/>
                      <a:pt x="131" y="561"/>
                      <a:pt x="101" y="465"/>
                    </a:cubicBezTo>
                    <a:cubicBezTo>
                      <a:pt x="48" y="310"/>
                      <a:pt x="161" y="197"/>
                      <a:pt x="268" y="132"/>
                    </a:cubicBezTo>
                    <a:cubicBezTo>
                      <a:pt x="298" y="108"/>
                      <a:pt x="340" y="102"/>
                      <a:pt x="376" y="90"/>
                    </a:cubicBezTo>
                    <a:cubicBezTo>
                      <a:pt x="554" y="54"/>
                      <a:pt x="739" y="24"/>
                      <a:pt x="924" y="12"/>
                    </a:cubicBezTo>
                    <a:cubicBezTo>
                      <a:pt x="1097" y="0"/>
                      <a:pt x="1252" y="138"/>
                      <a:pt x="1282" y="310"/>
                    </a:cubicBezTo>
                    <a:cubicBezTo>
                      <a:pt x="1294" y="382"/>
                      <a:pt x="1300" y="465"/>
                      <a:pt x="1306" y="549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9" name="Google Shape;4449;p37"/>
              <p:cNvSpPr/>
              <p:nvPr/>
            </p:nvSpPr>
            <p:spPr>
              <a:xfrm>
                <a:off x="7829958" y="2098898"/>
                <a:ext cx="269531" cy="366604"/>
              </a:xfrm>
              <a:custGeom>
                <a:rect b="b" l="l" r="r" t="t"/>
                <a:pathLst>
                  <a:path extrusionOk="0" h="4615" w="3393">
                    <a:moveTo>
                      <a:pt x="3160" y="418"/>
                    </a:moveTo>
                    <a:cubicBezTo>
                      <a:pt x="3160" y="489"/>
                      <a:pt x="3137" y="555"/>
                      <a:pt x="3119" y="620"/>
                    </a:cubicBezTo>
                    <a:cubicBezTo>
                      <a:pt x="3077" y="740"/>
                      <a:pt x="3077" y="859"/>
                      <a:pt x="3119" y="978"/>
                    </a:cubicBezTo>
                    <a:cubicBezTo>
                      <a:pt x="3160" y="1115"/>
                      <a:pt x="3178" y="1246"/>
                      <a:pt x="3160" y="1389"/>
                    </a:cubicBezTo>
                    <a:cubicBezTo>
                      <a:pt x="3155" y="1503"/>
                      <a:pt x="3184" y="1598"/>
                      <a:pt x="3238" y="1693"/>
                    </a:cubicBezTo>
                    <a:cubicBezTo>
                      <a:pt x="3393" y="1962"/>
                      <a:pt x="3339" y="2415"/>
                      <a:pt x="3119" y="2624"/>
                    </a:cubicBezTo>
                    <a:cubicBezTo>
                      <a:pt x="2940" y="2790"/>
                      <a:pt x="2839" y="2993"/>
                      <a:pt x="2773" y="3220"/>
                    </a:cubicBezTo>
                    <a:cubicBezTo>
                      <a:pt x="2737" y="3363"/>
                      <a:pt x="2684" y="3506"/>
                      <a:pt x="2630" y="3649"/>
                    </a:cubicBezTo>
                    <a:cubicBezTo>
                      <a:pt x="2594" y="3750"/>
                      <a:pt x="2523" y="3840"/>
                      <a:pt x="2433" y="3905"/>
                    </a:cubicBezTo>
                    <a:cubicBezTo>
                      <a:pt x="2320" y="3995"/>
                      <a:pt x="2183" y="4054"/>
                      <a:pt x="2081" y="4156"/>
                    </a:cubicBezTo>
                    <a:cubicBezTo>
                      <a:pt x="2004" y="4227"/>
                      <a:pt x="1932" y="4305"/>
                      <a:pt x="1867" y="4382"/>
                    </a:cubicBezTo>
                    <a:cubicBezTo>
                      <a:pt x="1843" y="4406"/>
                      <a:pt x="1849" y="4430"/>
                      <a:pt x="1849" y="4454"/>
                    </a:cubicBezTo>
                    <a:cubicBezTo>
                      <a:pt x="1855" y="4555"/>
                      <a:pt x="1825" y="4591"/>
                      <a:pt x="1736" y="4603"/>
                    </a:cubicBezTo>
                    <a:cubicBezTo>
                      <a:pt x="1604" y="4615"/>
                      <a:pt x="1479" y="4579"/>
                      <a:pt x="1348" y="4555"/>
                    </a:cubicBezTo>
                    <a:cubicBezTo>
                      <a:pt x="1288" y="4549"/>
                      <a:pt x="1205" y="4502"/>
                      <a:pt x="1217" y="4406"/>
                    </a:cubicBezTo>
                    <a:cubicBezTo>
                      <a:pt x="1217" y="4376"/>
                      <a:pt x="1199" y="4364"/>
                      <a:pt x="1187" y="4335"/>
                    </a:cubicBezTo>
                    <a:cubicBezTo>
                      <a:pt x="1145" y="4257"/>
                      <a:pt x="1133" y="4192"/>
                      <a:pt x="1163" y="4102"/>
                    </a:cubicBezTo>
                    <a:cubicBezTo>
                      <a:pt x="1199" y="3989"/>
                      <a:pt x="1181" y="3977"/>
                      <a:pt x="1080" y="3893"/>
                    </a:cubicBezTo>
                    <a:cubicBezTo>
                      <a:pt x="978" y="3804"/>
                      <a:pt x="835" y="3774"/>
                      <a:pt x="734" y="3667"/>
                    </a:cubicBezTo>
                    <a:cubicBezTo>
                      <a:pt x="662" y="3601"/>
                      <a:pt x="615" y="3536"/>
                      <a:pt x="603" y="3446"/>
                    </a:cubicBezTo>
                    <a:cubicBezTo>
                      <a:pt x="591" y="3351"/>
                      <a:pt x="573" y="3244"/>
                      <a:pt x="573" y="3148"/>
                    </a:cubicBezTo>
                    <a:cubicBezTo>
                      <a:pt x="573" y="2934"/>
                      <a:pt x="472" y="2767"/>
                      <a:pt x="299" y="2635"/>
                    </a:cubicBezTo>
                    <a:cubicBezTo>
                      <a:pt x="144" y="2516"/>
                      <a:pt x="90" y="2397"/>
                      <a:pt x="144" y="2206"/>
                    </a:cubicBezTo>
                    <a:cubicBezTo>
                      <a:pt x="185" y="2027"/>
                      <a:pt x="162" y="1860"/>
                      <a:pt x="66" y="1699"/>
                    </a:cubicBezTo>
                    <a:cubicBezTo>
                      <a:pt x="1" y="1592"/>
                      <a:pt x="13" y="1473"/>
                      <a:pt x="84" y="1372"/>
                    </a:cubicBezTo>
                    <a:lnTo>
                      <a:pt x="376" y="996"/>
                    </a:lnTo>
                    <a:cubicBezTo>
                      <a:pt x="507" y="829"/>
                      <a:pt x="603" y="519"/>
                      <a:pt x="424" y="310"/>
                    </a:cubicBezTo>
                    <a:cubicBezTo>
                      <a:pt x="329" y="191"/>
                      <a:pt x="335" y="167"/>
                      <a:pt x="412" y="102"/>
                    </a:cubicBezTo>
                    <a:cubicBezTo>
                      <a:pt x="495" y="18"/>
                      <a:pt x="603" y="0"/>
                      <a:pt x="686" y="78"/>
                    </a:cubicBezTo>
                    <a:cubicBezTo>
                      <a:pt x="794" y="173"/>
                      <a:pt x="901" y="263"/>
                      <a:pt x="925" y="430"/>
                    </a:cubicBezTo>
                    <a:cubicBezTo>
                      <a:pt x="931" y="471"/>
                      <a:pt x="949" y="507"/>
                      <a:pt x="955" y="555"/>
                    </a:cubicBezTo>
                    <a:cubicBezTo>
                      <a:pt x="961" y="596"/>
                      <a:pt x="984" y="620"/>
                      <a:pt x="1020" y="620"/>
                    </a:cubicBezTo>
                    <a:cubicBezTo>
                      <a:pt x="1068" y="620"/>
                      <a:pt x="1104" y="614"/>
                      <a:pt x="1127" y="668"/>
                    </a:cubicBezTo>
                    <a:cubicBezTo>
                      <a:pt x="1223" y="859"/>
                      <a:pt x="1408" y="889"/>
                      <a:pt x="1598" y="907"/>
                    </a:cubicBezTo>
                    <a:cubicBezTo>
                      <a:pt x="1664" y="912"/>
                      <a:pt x="1724" y="912"/>
                      <a:pt x="1783" y="936"/>
                    </a:cubicBezTo>
                    <a:cubicBezTo>
                      <a:pt x="2087" y="1062"/>
                      <a:pt x="2463" y="817"/>
                      <a:pt x="2570" y="567"/>
                    </a:cubicBezTo>
                    <a:cubicBezTo>
                      <a:pt x="2618" y="465"/>
                      <a:pt x="2642" y="352"/>
                      <a:pt x="2719" y="263"/>
                    </a:cubicBezTo>
                    <a:cubicBezTo>
                      <a:pt x="2761" y="221"/>
                      <a:pt x="2809" y="191"/>
                      <a:pt x="2862" y="167"/>
                    </a:cubicBezTo>
                    <a:cubicBezTo>
                      <a:pt x="3047" y="131"/>
                      <a:pt x="3160" y="227"/>
                      <a:pt x="3160" y="418"/>
                    </a:cubicBezTo>
                    <a:close/>
                    <a:moveTo>
                      <a:pt x="1062" y="1652"/>
                    </a:moveTo>
                    <a:cubicBezTo>
                      <a:pt x="1050" y="1640"/>
                      <a:pt x="1062" y="1622"/>
                      <a:pt x="1038" y="1634"/>
                    </a:cubicBezTo>
                    <a:cubicBezTo>
                      <a:pt x="1044" y="1640"/>
                      <a:pt x="1050" y="1640"/>
                      <a:pt x="1062" y="1652"/>
                    </a:cubicBezTo>
                    <a:cubicBezTo>
                      <a:pt x="1467" y="2027"/>
                      <a:pt x="2320" y="2087"/>
                      <a:pt x="2558" y="1741"/>
                    </a:cubicBezTo>
                    <a:cubicBezTo>
                      <a:pt x="2469" y="1747"/>
                      <a:pt x="2391" y="1783"/>
                      <a:pt x="2314" y="1807"/>
                    </a:cubicBezTo>
                    <a:cubicBezTo>
                      <a:pt x="1932" y="1920"/>
                      <a:pt x="1557" y="1908"/>
                      <a:pt x="1211" y="1699"/>
                    </a:cubicBezTo>
                    <a:cubicBezTo>
                      <a:pt x="1163" y="1670"/>
                      <a:pt x="1121" y="1640"/>
                      <a:pt x="1062" y="1652"/>
                    </a:cubicBezTo>
                    <a:close/>
                    <a:moveTo>
                      <a:pt x="1080" y="1217"/>
                    </a:moveTo>
                    <a:cubicBezTo>
                      <a:pt x="1151" y="1383"/>
                      <a:pt x="1229" y="1521"/>
                      <a:pt x="1396" y="1604"/>
                    </a:cubicBezTo>
                    <a:cubicBezTo>
                      <a:pt x="1485" y="1652"/>
                      <a:pt x="1581" y="1688"/>
                      <a:pt x="1676" y="1699"/>
                    </a:cubicBezTo>
                    <a:cubicBezTo>
                      <a:pt x="1855" y="1723"/>
                      <a:pt x="2034" y="1777"/>
                      <a:pt x="2213" y="1711"/>
                    </a:cubicBezTo>
                    <a:cubicBezTo>
                      <a:pt x="2433" y="1634"/>
                      <a:pt x="2594" y="1503"/>
                      <a:pt x="2672" y="1276"/>
                    </a:cubicBezTo>
                    <a:cubicBezTo>
                      <a:pt x="2684" y="1240"/>
                      <a:pt x="2684" y="1205"/>
                      <a:pt x="2648" y="1181"/>
                    </a:cubicBezTo>
                    <a:cubicBezTo>
                      <a:pt x="2618" y="1163"/>
                      <a:pt x="2594" y="1175"/>
                      <a:pt x="2570" y="1211"/>
                    </a:cubicBezTo>
                    <a:cubicBezTo>
                      <a:pt x="2385" y="1521"/>
                      <a:pt x="2111" y="1652"/>
                      <a:pt x="1747" y="1622"/>
                    </a:cubicBezTo>
                    <a:cubicBezTo>
                      <a:pt x="1467" y="1598"/>
                      <a:pt x="1277" y="1479"/>
                      <a:pt x="1157" y="1240"/>
                    </a:cubicBezTo>
                    <a:cubicBezTo>
                      <a:pt x="1133" y="1217"/>
                      <a:pt x="1121" y="1205"/>
                      <a:pt x="1080" y="1217"/>
                    </a:cubicBezTo>
                    <a:close/>
                    <a:moveTo>
                      <a:pt x="990" y="2826"/>
                    </a:moveTo>
                    <a:cubicBezTo>
                      <a:pt x="1241" y="3112"/>
                      <a:pt x="1891" y="3232"/>
                      <a:pt x="2290" y="2999"/>
                    </a:cubicBezTo>
                    <a:cubicBezTo>
                      <a:pt x="2350" y="2969"/>
                      <a:pt x="2403" y="2922"/>
                      <a:pt x="2415" y="2832"/>
                    </a:cubicBezTo>
                    <a:cubicBezTo>
                      <a:pt x="1938" y="3071"/>
                      <a:pt x="1485" y="3101"/>
                      <a:pt x="990" y="2826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0" name="Google Shape;4450;p37"/>
              <p:cNvSpPr/>
              <p:nvPr/>
            </p:nvSpPr>
            <p:spPr>
              <a:xfrm>
                <a:off x="7875476" y="1981886"/>
                <a:ext cx="205584" cy="104778"/>
              </a:xfrm>
              <a:custGeom>
                <a:rect b="b" l="l" r="r" t="t"/>
                <a:pathLst>
                  <a:path extrusionOk="0" h="1319" w="2588">
                    <a:moveTo>
                      <a:pt x="2087" y="180"/>
                    </a:moveTo>
                    <a:cubicBezTo>
                      <a:pt x="2057" y="263"/>
                      <a:pt x="2105" y="293"/>
                      <a:pt x="2176" y="335"/>
                    </a:cubicBezTo>
                    <a:cubicBezTo>
                      <a:pt x="2277" y="388"/>
                      <a:pt x="2367" y="394"/>
                      <a:pt x="2468" y="394"/>
                    </a:cubicBezTo>
                    <a:cubicBezTo>
                      <a:pt x="2534" y="394"/>
                      <a:pt x="2587" y="412"/>
                      <a:pt x="2582" y="490"/>
                    </a:cubicBezTo>
                    <a:cubicBezTo>
                      <a:pt x="2576" y="561"/>
                      <a:pt x="2522" y="597"/>
                      <a:pt x="2444" y="585"/>
                    </a:cubicBezTo>
                    <a:cubicBezTo>
                      <a:pt x="2409" y="579"/>
                      <a:pt x="2379" y="567"/>
                      <a:pt x="2343" y="561"/>
                    </a:cubicBezTo>
                    <a:cubicBezTo>
                      <a:pt x="2224" y="519"/>
                      <a:pt x="2176" y="537"/>
                      <a:pt x="2128" y="651"/>
                    </a:cubicBezTo>
                    <a:cubicBezTo>
                      <a:pt x="2099" y="716"/>
                      <a:pt x="2087" y="782"/>
                      <a:pt x="2099" y="847"/>
                    </a:cubicBezTo>
                    <a:cubicBezTo>
                      <a:pt x="2111" y="967"/>
                      <a:pt x="2057" y="1026"/>
                      <a:pt x="1956" y="1080"/>
                    </a:cubicBezTo>
                    <a:cubicBezTo>
                      <a:pt x="1783" y="1163"/>
                      <a:pt x="1598" y="1205"/>
                      <a:pt x="1419" y="1265"/>
                    </a:cubicBezTo>
                    <a:cubicBezTo>
                      <a:pt x="1270" y="1318"/>
                      <a:pt x="1127" y="1247"/>
                      <a:pt x="984" y="1193"/>
                    </a:cubicBezTo>
                    <a:cubicBezTo>
                      <a:pt x="888" y="1157"/>
                      <a:pt x="793" y="1110"/>
                      <a:pt x="686" y="1086"/>
                    </a:cubicBezTo>
                    <a:cubicBezTo>
                      <a:pt x="626" y="1074"/>
                      <a:pt x="614" y="1050"/>
                      <a:pt x="596" y="996"/>
                    </a:cubicBezTo>
                    <a:cubicBezTo>
                      <a:pt x="543" y="758"/>
                      <a:pt x="358" y="537"/>
                      <a:pt x="125" y="513"/>
                    </a:cubicBezTo>
                    <a:cubicBezTo>
                      <a:pt x="54" y="507"/>
                      <a:pt x="30" y="460"/>
                      <a:pt x="18" y="400"/>
                    </a:cubicBezTo>
                    <a:cubicBezTo>
                      <a:pt x="0" y="341"/>
                      <a:pt x="0" y="293"/>
                      <a:pt x="60" y="245"/>
                    </a:cubicBezTo>
                    <a:cubicBezTo>
                      <a:pt x="113" y="209"/>
                      <a:pt x="155" y="215"/>
                      <a:pt x="209" y="245"/>
                    </a:cubicBezTo>
                    <a:cubicBezTo>
                      <a:pt x="238" y="269"/>
                      <a:pt x="268" y="293"/>
                      <a:pt x="304" y="305"/>
                    </a:cubicBezTo>
                    <a:cubicBezTo>
                      <a:pt x="495" y="382"/>
                      <a:pt x="614" y="341"/>
                      <a:pt x="656" y="180"/>
                    </a:cubicBezTo>
                    <a:cubicBezTo>
                      <a:pt x="680" y="102"/>
                      <a:pt x="704" y="90"/>
                      <a:pt x="775" y="120"/>
                    </a:cubicBezTo>
                    <a:cubicBezTo>
                      <a:pt x="1049" y="233"/>
                      <a:pt x="1335" y="215"/>
                      <a:pt x="1616" y="174"/>
                    </a:cubicBezTo>
                    <a:cubicBezTo>
                      <a:pt x="1699" y="156"/>
                      <a:pt x="1777" y="114"/>
                      <a:pt x="1848" y="72"/>
                    </a:cubicBezTo>
                    <a:cubicBezTo>
                      <a:pt x="1872" y="66"/>
                      <a:pt x="1884" y="42"/>
                      <a:pt x="1914" y="42"/>
                    </a:cubicBezTo>
                    <a:cubicBezTo>
                      <a:pt x="2075" y="1"/>
                      <a:pt x="2099" y="7"/>
                      <a:pt x="2087" y="180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1" name="Google Shape;4451;p37"/>
              <p:cNvSpPr/>
              <p:nvPr/>
            </p:nvSpPr>
            <p:spPr>
              <a:xfrm>
                <a:off x="7879687" y="2065693"/>
                <a:ext cx="189538" cy="100965"/>
              </a:xfrm>
              <a:custGeom>
                <a:rect b="b" l="l" r="r" t="t"/>
                <a:pathLst>
                  <a:path extrusionOk="0" h="1271" w="2386">
                    <a:moveTo>
                      <a:pt x="352" y="84"/>
                    </a:moveTo>
                    <a:cubicBezTo>
                      <a:pt x="543" y="55"/>
                      <a:pt x="722" y="138"/>
                      <a:pt x="889" y="210"/>
                    </a:cubicBezTo>
                    <a:cubicBezTo>
                      <a:pt x="1157" y="341"/>
                      <a:pt x="1426" y="299"/>
                      <a:pt x="1694" y="210"/>
                    </a:cubicBezTo>
                    <a:cubicBezTo>
                      <a:pt x="1825" y="168"/>
                      <a:pt x="1962" y="114"/>
                      <a:pt x="2087" y="43"/>
                    </a:cubicBezTo>
                    <a:cubicBezTo>
                      <a:pt x="2153" y="1"/>
                      <a:pt x="2314" y="43"/>
                      <a:pt x="2344" y="102"/>
                    </a:cubicBezTo>
                    <a:cubicBezTo>
                      <a:pt x="2385" y="192"/>
                      <a:pt x="2356" y="293"/>
                      <a:pt x="2266" y="347"/>
                    </a:cubicBezTo>
                    <a:cubicBezTo>
                      <a:pt x="2183" y="400"/>
                      <a:pt x="2087" y="406"/>
                      <a:pt x="1998" y="436"/>
                    </a:cubicBezTo>
                    <a:cubicBezTo>
                      <a:pt x="1855" y="490"/>
                      <a:pt x="1807" y="567"/>
                      <a:pt x="1843" y="710"/>
                    </a:cubicBezTo>
                    <a:cubicBezTo>
                      <a:pt x="1897" y="943"/>
                      <a:pt x="1849" y="1038"/>
                      <a:pt x="1634" y="1134"/>
                    </a:cubicBezTo>
                    <a:cubicBezTo>
                      <a:pt x="1360" y="1265"/>
                      <a:pt x="1080" y="1271"/>
                      <a:pt x="800" y="1158"/>
                    </a:cubicBezTo>
                    <a:cubicBezTo>
                      <a:pt x="567" y="1068"/>
                      <a:pt x="484" y="859"/>
                      <a:pt x="466" y="639"/>
                    </a:cubicBezTo>
                    <a:cubicBezTo>
                      <a:pt x="448" y="532"/>
                      <a:pt x="424" y="472"/>
                      <a:pt x="346" y="412"/>
                    </a:cubicBezTo>
                    <a:cubicBezTo>
                      <a:pt x="287" y="371"/>
                      <a:pt x="227" y="323"/>
                      <a:pt x="150" y="299"/>
                    </a:cubicBezTo>
                    <a:cubicBezTo>
                      <a:pt x="108" y="287"/>
                      <a:pt x="78" y="263"/>
                      <a:pt x="48" y="228"/>
                    </a:cubicBezTo>
                    <a:cubicBezTo>
                      <a:pt x="1" y="174"/>
                      <a:pt x="19" y="138"/>
                      <a:pt x="78" y="102"/>
                    </a:cubicBezTo>
                    <a:cubicBezTo>
                      <a:pt x="168" y="61"/>
                      <a:pt x="263" y="90"/>
                      <a:pt x="352" y="8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2" name="Google Shape;4452;p37"/>
              <p:cNvSpPr/>
              <p:nvPr/>
            </p:nvSpPr>
            <p:spPr>
              <a:xfrm>
                <a:off x="7884453" y="1904195"/>
                <a:ext cx="184772" cy="87222"/>
              </a:xfrm>
              <a:custGeom>
                <a:rect b="b" l="l" r="r" t="t"/>
                <a:pathLst>
                  <a:path extrusionOk="0" h="1098" w="2326">
                    <a:moveTo>
                      <a:pt x="567" y="901"/>
                    </a:moveTo>
                    <a:cubicBezTo>
                      <a:pt x="525" y="889"/>
                      <a:pt x="531" y="842"/>
                      <a:pt x="525" y="812"/>
                    </a:cubicBezTo>
                    <a:cubicBezTo>
                      <a:pt x="471" y="687"/>
                      <a:pt x="394" y="621"/>
                      <a:pt x="239" y="681"/>
                    </a:cubicBezTo>
                    <a:cubicBezTo>
                      <a:pt x="215" y="687"/>
                      <a:pt x="203" y="693"/>
                      <a:pt x="179" y="693"/>
                    </a:cubicBezTo>
                    <a:cubicBezTo>
                      <a:pt x="114" y="704"/>
                      <a:pt x="0" y="633"/>
                      <a:pt x="6" y="585"/>
                    </a:cubicBezTo>
                    <a:cubicBezTo>
                      <a:pt x="6" y="508"/>
                      <a:pt x="78" y="496"/>
                      <a:pt x="125" y="484"/>
                    </a:cubicBezTo>
                    <a:cubicBezTo>
                      <a:pt x="137" y="484"/>
                      <a:pt x="149" y="484"/>
                      <a:pt x="155" y="478"/>
                    </a:cubicBezTo>
                    <a:cubicBezTo>
                      <a:pt x="185" y="454"/>
                      <a:pt x="227" y="454"/>
                      <a:pt x="257" y="454"/>
                    </a:cubicBezTo>
                    <a:cubicBezTo>
                      <a:pt x="292" y="454"/>
                      <a:pt x="328" y="466"/>
                      <a:pt x="352" y="424"/>
                    </a:cubicBezTo>
                    <a:cubicBezTo>
                      <a:pt x="507" y="383"/>
                      <a:pt x="513" y="377"/>
                      <a:pt x="513" y="216"/>
                    </a:cubicBezTo>
                    <a:cubicBezTo>
                      <a:pt x="513" y="180"/>
                      <a:pt x="507" y="144"/>
                      <a:pt x="507" y="114"/>
                    </a:cubicBezTo>
                    <a:cubicBezTo>
                      <a:pt x="507" y="84"/>
                      <a:pt x="531" y="67"/>
                      <a:pt x="561" y="78"/>
                    </a:cubicBezTo>
                    <a:cubicBezTo>
                      <a:pt x="591" y="84"/>
                      <a:pt x="626" y="84"/>
                      <a:pt x="644" y="55"/>
                    </a:cubicBezTo>
                    <a:lnTo>
                      <a:pt x="650" y="49"/>
                    </a:lnTo>
                    <a:lnTo>
                      <a:pt x="656" y="49"/>
                    </a:lnTo>
                    <a:cubicBezTo>
                      <a:pt x="680" y="49"/>
                      <a:pt x="692" y="49"/>
                      <a:pt x="710" y="31"/>
                    </a:cubicBezTo>
                    <a:cubicBezTo>
                      <a:pt x="853" y="1"/>
                      <a:pt x="990" y="7"/>
                      <a:pt x="1127" y="31"/>
                    </a:cubicBezTo>
                    <a:cubicBezTo>
                      <a:pt x="1139" y="37"/>
                      <a:pt x="1157" y="37"/>
                      <a:pt x="1169" y="49"/>
                    </a:cubicBezTo>
                    <a:cubicBezTo>
                      <a:pt x="1199" y="37"/>
                      <a:pt x="1222" y="49"/>
                      <a:pt x="1246" y="55"/>
                    </a:cubicBezTo>
                    <a:cubicBezTo>
                      <a:pt x="1258" y="67"/>
                      <a:pt x="1276" y="78"/>
                      <a:pt x="1300" y="67"/>
                    </a:cubicBezTo>
                    <a:cubicBezTo>
                      <a:pt x="1395" y="67"/>
                      <a:pt x="1467" y="126"/>
                      <a:pt x="1556" y="150"/>
                    </a:cubicBezTo>
                    <a:cubicBezTo>
                      <a:pt x="1562" y="168"/>
                      <a:pt x="1580" y="168"/>
                      <a:pt x="1586" y="150"/>
                    </a:cubicBezTo>
                    <a:cubicBezTo>
                      <a:pt x="1610" y="138"/>
                      <a:pt x="1640" y="138"/>
                      <a:pt x="1670" y="144"/>
                    </a:cubicBezTo>
                    <a:cubicBezTo>
                      <a:pt x="1687" y="144"/>
                      <a:pt x="1699" y="150"/>
                      <a:pt x="1711" y="150"/>
                    </a:cubicBezTo>
                    <a:cubicBezTo>
                      <a:pt x="1729" y="186"/>
                      <a:pt x="1747" y="228"/>
                      <a:pt x="1753" y="269"/>
                    </a:cubicBezTo>
                    <a:cubicBezTo>
                      <a:pt x="1771" y="383"/>
                      <a:pt x="1843" y="454"/>
                      <a:pt x="1944" y="496"/>
                    </a:cubicBezTo>
                    <a:cubicBezTo>
                      <a:pt x="1974" y="508"/>
                      <a:pt x="2003" y="508"/>
                      <a:pt x="2027" y="484"/>
                    </a:cubicBezTo>
                    <a:cubicBezTo>
                      <a:pt x="2057" y="472"/>
                      <a:pt x="2081" y="454"/>
                      <a:pt x="2111" y="448"/>
                    </a:cubicBezTo>
                    <a:cubicBezTo>
                      <a:pt x="2153" y="436"/>
                      <a:pt x="2206" y="394"/>
                      <a:pt x="2248" y="454"/>
                    </a:cubicBezTo>
                    <a:cubicBezTo>
                      <a:pt x="2290" y="514"/>
                      <a:pt x="2325" y="573"/>
                      <a:pt x="2242" y="633"/>
                    </a:cubicBezTo>
                    <a:cubicBezTo>
                      <a:pt x="2230" y="645"/>
                      <a:pt x="2206" y="651"/>
                      <a:pt x="2188" y="651"/>
                    </a:cubicBezTo>
                    <a:cubicBezTo>
                      <a:pt x="2063" y="633"/>
                      <a:pt x="1968" y="681"/>
                      <a:pt x="1914" y="806"/>
                    </a:cubicBezTo>
                    <a:cubicBezTo>
                      <a:pt x="1902" y="836"/>
                      <a:pt x="1890" y="871"/>
                      <a:pt x="1848" y="889"/>
                    </a:cubicBezTo>
                    <a:cubicBezTo>
                      <a:pt x="1711" y="931"/>
                      <a:pt x="1592" y="1020"/>
                      <a:pt x="1455" y="1044"/>
                    </a:cubicBezTo>
                    <a:cubicBezTo>
                      <a:pt x="1431" y="1044"/>
                      <a:pt x="1407" y="1044"/>
                      <a:pt x="1383" y="1068"/>
                    </a:cubicBezTo>
                    <a:cubicBezTo>
                      <a:pt x="1312" y="1080"/>
                      <a:pt x="1234" y="1098"/>
                      <a:pt x="1163" y="1074"/>
                    </a:cubicBezTo>
                    <a:cubicBezTo>
                      <a:pt x="1139" y="1044"/>
                      <a:pt x="1109" y="1044"/>
                      <a:pt x="1079" y="1050"/>
                    </a:cubicBezTo>
                    <a:cubicBezTo>
                      <a:pt x="960" y="1080"/>
                      <a:pt x="859" y="1032"/>
                      <a:pt x="746" y="1003"/>
                    </a:cubicBezTo>
                    <a:cubicBezTo>
                      <a:pt x="692" y="955"/>
                      <a:pt x="644" y="913"/>
                      <a:pt x="567" y="901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3" name="Google Shape;4453;p37"/>
              <p:cNvSpPr/>
              <p:nvPr/>
            </p:nvSpPr>
            <p:spPr>
              <a:xfrm>
                <a:off x="7671317" y="1363380"/>
                <a:ext cx="250149" cy="152599"/>
              </a:xfrm>
              <a:custGeom>
                <a:rect b="b" l="l" r="r" t="t"/>
                <a:pathLst>
                  <a:path extrusionOk="0" h="1921" w="3149">
                    <a:moveTo>
                      <a:pt x="185" y="1074"/>
                    </a:moveTo>
                    <a:cubicBezTo>
                      <a:pt x="155" y="972"/>
                      <a:pt x="138" y="871"/>
                      <a:pt x="90" y="775"/>
                    </a:cubicBezTo>
                    <a:cubicBezTo>
                      <a:pt x="0" y="555"/>
                      <a:pt x="36" y="364"/>
                      <a:pt x="179" y="191"/>
                    </a:cubicBezTo>
                    <a:cubicBezTo>
                      <a:pt x="239" y="120"/>
                      <a:pt x="322" y="66"/>
                      <a:pt x="394" y="0"/>
                    </a:cubicBezTo>
                    <a:cubicBezTo>
                      <a:pt x="424" y="48"/>
                      <a:pt x="483" y="96"/>
                      <a:pt x="418" y="167"/>
                    </a:cubicBezTo>
                    <a:cubicBezTo>
                      <a:pt x="304" y="299"/>
                      <a:pt x="287" y="436"/>
                      <a:pt x="334" y="603"/>
                    </a:cubicBezTo>
                    <a:cubicBezTo>
                      <a:pt x="388" y="770"/>
                      <a:pt x="501" y="895"/>
                      <a:pt x="650" y="984"/>
                    </a:cubicBezTo>
                    <a:cubicBezTo>
                      <a:pt x="764" y="1050"/>
                      <a:pt x="889" y="1074"/>
                      <a:pt x="1002" y="1133"/>
                    </a:cubicBezTo>
                    <a:cubicBezTo>
                      <a:pt x="1181" y="1229"/>
                      <a:pt x="1378" y="1264"/>
                      <a:pt x="1568" y="1330"/>
                    </a:cubicBezTo>
                    <a:cubicBezTo>
                      <a:pt x="1843" y="1431"/>
                      <a:pt x="2123" y="1431"/>
                      <a:pt x="2409" y="1491"/>
                    </a:cubicBezTo>
                    <a:cubicBezTo>
                      <a:pt x="2445" y="1497"/>
                      <a:pt x="2492" y="1479"/>
                      <a:pt x="2534" y="1479"/>
                    </a:cubicBezTo>
                    <a:cubicBezTo>
                      <a:pt x="2689" y="1467"/>
                      <a:pt x="2713" y="1437"/>
                      <a:pt x="2701" y="1282"/>
                    </a:cubicBezTo>
                    <a:cubicBezTo>
                      <a:pt x="2689" y="1163"/>
                      <a:pt x="2689" y="1163"/>
                      <a:pt x="2797" y="1151"/>
                    </a:cubicBezTo>
                    <a:cubicBezTo>
                      <a:pt x="2868" y="1145"/>
                      <a:pt x="2952" y="1121"/>
                      <a:pt x="3017" y="1145"/>
                    </a:cubicBezTo>
                    <a:cubicBezTo>
                      <a:pt x="3095" y="1175"/>
                      <a:pt x="3041" y="1264"/>
                      <a:pt x="3065" y="1330"/>
                    </a:cubicBezTo>
                    <a:cubicBezTo>
                      <a:pt x="3148" y="1533"/>
                      <a:pt x="3011" y="1688"/>
                      <a:pt x="2958" y="1861"/>
                    </a:cubicBezTo>
                    <a:cubicBezTo>
                      <a:pt x="2952" y="1890"/>
                      <a:pt x="2928" y="1890"/>
                      <a:pt x="2910" y="1884"/>
                    </a:cubicBezTo>
                    <a:cubicBezTo>
                      <a:pt x="2594" y="1867"/>
                      <a:pt x="2272" y="1920"/>
                      <a:pt x="1962" y="1855"/>
                    </a:cubicBezTo>
                    <a:cubicBezTo>
                      <a:pt x="1753" y="1807"/>
                      <a:pt x="1551" y="1735"/>
                      <a:pt x="1366" y="1646"/>
                    </a:cubicBezTo>
                    <a:cubicBezTo>
                      <a:pt x="978" y="1467"/>
                      <a:pt x="597" y="1288"/>
                      <a:pt x="227" y="1080"/>
                    </a:cubicBezTo>
                    <a:cubicBezTo>
                      <a:pt x="215" y="1074"/>
                      <a:pt x="203" y="1074"/>
                      <a:pt x="185" y="107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4" name="Google Shape;4454;p37"/>
              <p:cNvSpPr/>
              <p:nvPr/>
            </p:nvSpPr>
            <p:spPr>
              <a:xfrm>
                <a:off x="7896290" y="1834608"/>
                <a:ext cx="157763" cy="74433"/>
              </a:xfrm>
              <a:custGeom>
                <a:rect b="b" l="l" r="r" t="t"/>
                <a:pathLst>
                  <a:path extrusionOk="0" h="937" w="1986">
                    <a:moveTo>
                      <a:pt x="1986" y="537"/>
                    </a:moveTo>
                    <a:cubicBezTo>
                      <a:pt x="1986" y="656"/>
                      <a:pt x="1926" y="692"/>
                      <a:pt x="1813" y="633"/>
                    </a:cubicBezTo>
                    <a:cubicBezTo>
                      <a:pt x="1735" y="597"/>
                      <a:pt x="1646" y="609"/>
                      <a:pt x="1604" y="674"/>
                    </a:cubicBezTo>
                    <a:cubicBezTo>
                      <a:pt x="1580" y="704"/>
                      <a:pt x="1574" y="746"/>
                      <a:pt x="1556" y="782"/>
                    </a:cubicBezTo>
                    <a:cubicBezTo>
                      <a:pt x="1544" y="823"/>
                      <a:pt x="1580" y="901"/>
                      <a:pt x="1515" y="925"/>
                    </a:cubicBezTo>
                    <a:cubicBezTo>
                      <a:pt x="1461" y="937"/>
                      <a:pt x="1419" y="895"/>
                      <a:pt x="1366" y="877"/>
                    </a:cubicBezTo>
                    <a:cubicBezTo>
                      <a:pt x="1079" y="788"/>
                      <a:pt x="793" y="764"/>
                      <a:pt x="507" y="859"/>
                    </a:cubicBezTo>
                    <a:cubicBezTo>
                      <a:pt x="453" y="877"/>
                      <a:pt x="412" y="883"/>
                      <a:pt x="358" y="859"/>
                    </a:cubicBezTo>
                    <a:cubicBezTo>
                      <a:pt x="298" y="829"/>
                      <a:pt x="292" y="788"/>
                      <a:pt x="298" y="734"/>
                    </a:cubicBezTo>
                    <a:cubicBezTo>
                      <a:pt x="298" y="650"/>
                      <a:pt x="245" y="609"/>
                      <a:pt x="173" y="603"/>
                    </a:cubicBezTo>
                    <a:lnTo>
                      <a:pt x="90" y="603"/>
                    </a:lnTo>
                    <a:cubicBezTo>
                      <a:pt x="54" y="603"/>
                      <a:pt x="0" y="609"/>
                      <a:pt x="6" y="555"/>
                    </a:cubicBezTo>
                    <a:cubicBezTo>
                      <a:pt x="6" y="501"/>
                      <a:pt x="24" y="454"/>
                      <a:pt x="96" y="454"/>
                    </a:cubicBezTo>
                    <a:cubicBezTo>
                      <a:pt x="263" y="436"/>
                      <a:pt x="298" y="400"/>
                      <a:pt x="304" y="245"/>
                    </a:cubicBezTo>
                    <a:lnTo>
                      <a:pt x="304" y="179"/>
                    </a:lnTo>
                    <a:cubicBezTo>
                      <a:pt x="316" y="138"/>
                      <a:pt x="328" y="108"/>
                      <a:pt x="376" y="102"/>
                    </a:cubicBezTo>
                    <a:cubicBezTo>
                      <a:pt x="614" y="78"/>
                      <a:pt x="841" y="1"/>
                      <a:pt x="1079" y="18"/>
                    </a:cubicBezTo>
                    <a:cubicBezTo>
                      <a:pt x="1163" y="30"/>
                      <a:pt x="1240" y="30"/>
                      <a:pt x="1312" y="54"/>
                    </a:cubicBezTo>
                    <a:cubicBezTo>
                      <a:pt x="1407" y="96"/>
                      <a:pt x="1491" y="126"/>
                      <a:pt x="1497" y="257"/>
                    </a:cubicBezTo>
                    <a:cubicBezTo>
                      <a:pt x="1509" y="394"/>
                      <a:pt x="1634" y="460"/>
                      <a:pt x="1765" y="430"/>
                    </a:cubicBezTo>
                    <a:cubicBezTo>
                      <a:pt x="1789" y="424"/>
                      <a:pt x="1807" y="412"/>
                      <a:pt x="1825" y="412"/>
                    </a:cubicBezTo>
                    <a:cubicBezTo>
                      <a:pt x="1932" y="388"/>
                      <a:pt x="1986" y="430"/>
                      <a:pt x="1986" y="537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5" name="Google Shape;4455;p37"/>
              <p:cNvSpPr/>
              <p:nvPr/>
            </p:nvSpPr>
            <p:spPr>
              <a:xfrm>
                <a:off x="7889140" y="1780590"/>
                <a:ext cx="155459" cy="55527"/>
              </a:xfrm>
              <a:custGeom>
                <a:rect b="b" l="l" r="r" t="t"/>
                <a:pathLst>
                  <a:path extrusionOk="0" h="699" w="1957">
                    <a:moveTo>
                      <a:pt x="752" y="1"/>
                    </a:moveTo>
                    <a:cubicBezTo>
                      <a:pt x="919" y="1"/>
                      <a:pt x="1080" y="7"/>
                      <a:pt x="1247" y="55"/>
                    </a:cubicBezTo>
                    <a:cubicBezTo>
                      <a:pt x="1307" y="72"/>
                      <a:pt x="1372" y="90"/>
                      <a:pt x="1432" y="90"/>
                    </a:cubicBezTo>
                    <a:cubicBezTo>
                      <a:pt x="1527" y="90"/>
                      <a:pt x="1587" y="102"/>
                      <a:pt x="1628" y="204"/>
                    </a:cubicBezTo>
                    <a:cubicBezTo>
                      <a:pt x="1646" y="263"/>
                      <a:pt x="1706" y="281"/>
                      <a:pt x="1766" y="281"/>
                    </a:cubicBezTo>
                    <a:cubicBezTo>
                      <a:pt x="1813" y="281"/>
                      <a:pt x="1849" y="293"/>
                      <a:pt x="1897" y="305"/>
                    </a:cubicBezTo>
                    <a:cubicBezTo>
                      <a:pt x="1944" y="335"/>
                      <a:pt x="1956" y="382"/>
                      <a:pt x="1944" y="430"/>
                    </a:cubicBezTo>
                    <a:cubicBezTo>
                      <a:pt x="1939" y="484"/>
                      <a:pt x="1903" y="478"/>
                      <a:pt x="1867" y="478"/>
                    </a:cubicBezTo>
                    <a:cubicBezTo>
                      <a:pt x="1789" y="478"/>
                      <a:pt x="1718" y="490"/>
                      <a:pt x="1676" y="543"/>
                    </a:cubicBezTo>
                    <a:cubicBezTo>
                      <a:pt x="1617" y="633"/>
                      <a:pt x="1545" y="621"/>
                      <a:pt x="1462" y="603"/>
                    </a:cubicBezTo>
                    <a:cubicBezTo>
                      <a:pt x="1217" y="573"/>
                      <a:pt x="961" y="591"/>
                      <a:pt x="722" y="657"/>
                    </a:cubicBezTo>
                    <a:cubicBezTo>
                      <a:pt x="675" y="669"/>
                      <a:pt x="621" y="669"/>
                      <a:pt x="567" y="687"/>
                    </a:cubicBezTo>
                    <a:cubicBezTo>
                      <a:pt x="502" y="698"/>
                      <a:pt x="472" y="681"/>
                      <a:pt x="466" y="609"/>
                    </a:cubicBezTo>
                    <a:cubicBezTo>
                      <a:pt x="448" y="502"/>
                      <a:pt x="394" y="454"/>
                      <a:pt x="287" y="454"/>
                    </a:cubicBezTo>
                    <a:cubicBezTo>
                      <a:pt x="227" y="454"/>
                      <a:pt x="168" y="460"/>
                      <a:pt x="114" y="478"/>
                    </a:cubicBezTo>
                    <a:cubicBezTo>
                      <a:pt x="55" y="484"/>
                      <a:pt x="19" y="460"/>
                      <a:pt x="7" y="412"/>
                    </a:cubicBezTo>
                    <a:cubicBezTo>
                      <a:pt x="1" y="359"/>
                      <a:pt x="13" y="311"/>
                      <a:pt x="66" y="299"/>
                    </a:cubicBezTo>
                    <a:cubicBezTo>
                      <a:pt x="138" y="275"/>
                      <a:pt x="204" y="269"/>
                      <a:pt x="269" y="263"/>
                    </a:cubicBezTo>
                    <a:cubicBezTo>
                      <a:pt x="382" y="245"/>
                      <a:pt x="388" y="221"/>
                      <a:pt x="400" y="114"/>
                    </a:cubicBezTo>
                    <a:cubicBezTo>
                      <a:pt x="412" y="25"/>
                      <a:pt x="436" y="7"/>
                      <a:pt x="520" y="7"/>
                    </a:cubicBezTo>
                    <a:cubicBezTo>
                      <a:pt x="567" y="7"/>
                      <a:pt x="603" y="13"/>
                      <a:pt x="651" y="13"/>
                    </a:cubicBezTo>
                    <a:cubicBezTo>
                      <a:pt x="681" y="1"/>
                      <a:pt x="716" y="1"/>
                      <a:pt x="752" y="1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37"/>
              <p:cNvSpPr/>
              <p:nvPr/>
            </p:nvSpPr>
            <p:spPr>
              <a:xfrm>
                <a:off x="7919963" y="1736581"/>
                <a:ext cx="94769" cy="42658"/>
              </a:xfrm>
              <a:custGeom>
                <a:rect b="b" l="l" r="r" t="t"/>
                <a:pathLst>
                  <a:path extrusionOk="0" h="537" w="1193">
                    <a:moveTo>
                      <a:pt x="215" y="489"/>
                    </a:moveTo>
                    <a:cubicBezTo>
                      <a:pt x="48" y="495"/>
                      <a:pt x="0" y="430"/>
                      <a:pt x="60" y="293"/>
                    </a:cubicBezTo>
                    <a:cubicBezTo>
                      <a:pt x="66" y="269"/>
                      <a:pt x="84" y="245"/>
                      <a:pt x="96" y="227"/>
                    </a:cubicBezTo>
                    <a:cubicBezTo>
                      <a:pt x="120" y="179"/>
                      <a:pt x="78" y="114"/>
                      <a:pt x="138" y="84"/>
                    </a:cubicBezTo>
                    <a:cubicBezTo>
                      <a:pt x="209" y="54"/>
                      <a:pt x="275" y="0"/>
                      <a:pt x="358" y="18"/>
                    </a:cubicBezTo>
                    <a:cubicBezTo>
                      <a:pt x="626" y="48"/>
                      <a:pt x="895" y="48"/>
                      <a:pt x="1139" y="179"/>
                    </a:cubicBezTo>
                    <a:cubicBezTo>
                      <a:pt x="1181" y="203"/>
                      <a:pt x="1193" y="227"/>
                      <a:pt x="1187" y="263"/>
                    </a:cubicBezTo>
                    <a:cubicBezTo>
                      <a:pt x="1169" y="316"/>
                      <a:pt x="1157" y="370"/>
                      <a:pt x="1151" y="418"/>
                    </a:cubicBezTo>
                    <a:cubicBezTo>
                      <a:pt x="1127" y="531"/>
                      <a:pt x="1121" y="537"/>
                      <a:pt x="1020" y="501"/>
                    </a:cubicBezTo>
                    <a:cubicBezTo>
                      <a:pt x="793" y="412"/>
                      <a:pt x="567" y="436"/>
                      <a:pt x="334" y="477"/>
                    </a:cubicBezTo>
                    <a:cubicBezTo>
                      <a:pt x="287" y="477"/>
                      <a:pt x="239" y="489"/>
                      <a:pt x="215" y="489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7" name="Google Shape;4457;p37"/>
              <p:cNvSpPr/>
              <p:nvPr/>
            </p:nvSpPr>
            <p:spPr>
              <a:xfrm>
                <a:off x="7632471" y="1451477"/>
                <a:ext cx="303213" cy="495452"/>
              </a:xfrm>
              <a:custGeom>
                <a:rect b="b" l="l" r="r" t="t"/>
                <a:pathLst>
                  <a:path extrusionOk="0" h="6237" w="3817">
                    <a:moveTo>
                      <a:pt x="3679" y="2647"/>
                    </a:moveTo>
                    <a:cubicBezTo>
                      <a:pt x="3596" y="2737"/>
                      <a:pt x="3500" y="2826"/>
                      <a:pt x="3387" y="2886"/>
                    </a:cubicBezTo>
                    <a:cubicBezTo>
                      <a:pt x="3375" y="2892"/>
                      <a:pt x="3369" y="2898"/>
                      <a:pt x="3351" y="2904"/>
                    </a:cubicBezTo>
                    <a:cubicBezTo>
                      <a:pt x="3321" y="2904"/>
                      <a:pt x="3309" y="2922"/>
                      <a:pt x="3292" y="2946"/>
                    </a:cubicBezTo>
                    <a:cubicBezTo>
                      <a:pt x="3280" y="2963"/>
                      <a:pt x="3262" y="2975"/>
                      <a:pt x="3238" y="2975"/>
                    </a:cubicBezTo>
                    <a:lnTo>
                      <a:pt x="3232" y="2975"/>
                    </a:lnTo>
                    <a:lnTo>
                      <a:pt x="3226" y="2981"/>
                    </a:lnTo>
                    <a:cubicBezTo>
                      <a:pt x="3208" y="2987"/>
                      <a:pt x="3202" y="2993"/>
                      <a:pt x="3190" y="3011"/>
                    </a:cubicBezTo>
                    <a:cubicBezTo>
                      <a:pt x="3083" y="3041"/>
                      <a:pt x="3071" y="3142"/>
                      <a:pt x="2999" y="3214"/>
                    </a:cubicBezTo>
                    <a:cubicBezTo>
                      <a:pt x="2987" y="3220"/>
                      <a:pt x="2981" y="3226"/>
                      <a:pt x="2964" y="3244"/>
                    </a:cubicBezTo>
                    <a:cubicBezTo>
                      <a:pt x="2874" y="3333"/>
                      <a:pt x="2779" y="3405"/>
                      <a:pt x="2636" y="3464"/>
                    </a:cubicBezTo>
                    <a:cubicBezTo>
                      <a:pt x="2701" y="3309"/>
                      <a:pt x="2785" y="3202"/>
                      <a:pt x="2880" y="3107"/>
                    </a:cubicBezTo>
                    <a:cubicBezTo>
                      <a:pt x="2987" y="3011"/>
                      <a:pt x="3035" y="2892"/>
                      <a:pt x="3053" y="2755"/>
                    </a:cubicBezTo>
                    <a:cubicBezTo>
                      <a:pt x="3059" y="2677"/>
                      <a:pt x="3107" y="2624"/>
                      <a:pt x="3160" y="2576"/>
                    </a:cubicBezTo>
                    <a:cubicBezTo>
                      <a:pt x="3232" y="2510"/>
                      <a:pt x="3321" y="2457"/>
                      <a:pt x="3381" y="2379"/>
                    </a:cubicBezTo>
                    <a:lnTo>
                      <a:pt x="3405" y="2355"/>
                    </a:lnTo>
                    <a:cubicBezTo>
                      <a:pt x="3464" y="2320"/>
                      <a:pt x="3500" y="2242"/>
                      <a:pt x="3578" y="2212"/>
                    </a:cubicBezTo>
                    <a:cubicBezTo>
                      <a:pt x="3578" y="2188"/>
                      <a:pt x="3584" y="2170"/>
                      <a:pt x="3584" y="2147"/>
                    </a:cubicBezTo>
                    <a:cubicBezTo>
                      <a:pt x="3584" y="2111"/>
                      <a:pt x="3554" y="2093"/>
                      <a:pt x="3542" y="2063"/>
                    </a:cubicBezTo>
                    <a:cubicBezTo>
                      <a:pt x="3482" y="1914"/>
                      <a:pt x="3464" y="1765"/>
                      <a:pt x="3584" y="1622"/>
                    </a:cubicBezTo>
                    <a:lnTo>
                      <a:pt x="3584" y="1527"/>
                    </a:lnTo>
                    <a:cubicBezTo>
                      <a:pt x="3578" y="1473"/>
                      <a:pt x="3536" y="1437"/>
                      <a:pt x="3506" y="1395"/>
                    </a:cubicBezTo>
                    <a:cubicBezTo>
                      <a:pt x="3464" y="1395"/>
                      <a:pt x="3411" y="1401"/>
                      <a:pt x="3363" y="1401"/>
                    </a:cubicBezTo>
                    <a:cubicBezTo>
                      <a:pt x="3321" y="1437"/>
                      <a:pt x="3274" y="1467"/>
                      <a:pt x="3232" y="1503"/>
                    </a:cubicBezTo>
                    <a:cubicBezTo>
                      <a:pt x="3226" y="1515"/>
                      <a:pt x="3208" y="1521"/>
                      <a:pt x="3202" y="1527"/>
                    </a:cubicBezTo>
                    <a:cubicBezTo>
                      <a:pt x="3137" y="1574"/>
                      <a:pt x="3089" y="1646"/>
                      <a:pt x="3005" y="1670"/>
                    </a:cubicBezTo>
                    <a:cubicBezTo>
                      <a:pt x="2993" y="1676"/>
                      <a:pt x="2987" y="1682"/>
                      <a:pt x="2970" y="1682"/>
                    </a:cubicBezTo>
                    <a:cubicBezTo>
                      <a:pt x="2910" y="1711"/>
                      <a:pt x="2844" y="1735"/>
                      <a:pt x="2785" y="1765"/>
                    </a:cubicBezTo>
                    <a:cubicBezTo>
                      <a:pt x="2767" y="1771"/>
                      <a:pt x="2761" y="1771"/>
                      <a:pt x="2749" y="1783"/>
                    </a:cubicBezTo>
                    <a:cubicBezTo>
                      <a:pt x="2707" y="1783"/>
                      <a:pt x="2666" y="1789"/>
                      <a:pt x="2630" y="1789"/>
                    </a:cubicBezTo>
                    <a:cubicBezTo>
                      <a:pt x="2624" y="1801"/>
                      <a:pt x="2612" y="1801"/>
                      <a:pt x="2600" y="1789"/>
                    </a:cubicBezTo>
                    <a:cubicBezTo>
                      <a:pt x="2552" y="1783"/>
                      <a:pt x="2511" y="1783"/>
                      <a:pt x="2463" y="1789"/>
                    </a:cubicBezTo>
                    <a:cubicBezTo>
                      <a:pt x="2427" y="1819"/>
                      <a:pt x="2397" y="1819"/>
                      <a:pt x="2367" y="1783"/>
                    </a:cubicBezTo>
                    <a:cubicBezTo>
                      <a:pt x="2332" y="1759"/>
                      <a:pt x="2290" y="1735"/>
                      <a:pt x="2248" y="1741"/>
                    </a:cubicBezTo>
                    <a:cubicBezTo>
                      <a:pt x="2206" y="1741"/>
                      <a:pt x="2153" y="1765"/>
                      <a:pt x="2105" y="1711"/>
                    </a:cubicBezTo>
                    <a:cubicBezTo>
                      <a:pt x="2016" y="1646"/>
                      <a:pt x="1902" y="1622"/>
                      <a:pt x="1801" y="1580"/>
                    </a:cubicBezTo>
                    <a:cubicBezTo>
                      <a:pt x="1777" y="1580"/>
                      <a:pt x="1765" y="1574"/>
                      <a:pt x="1759" y="1556"/>
                    </a:cubicBezTo>
                    <a:lnTo>
                      <a:pt x="1557" y="1467"/>
                    </a:lnTo>
                    <a:cubicBezTo>
                      <a:pt x="1408" y="1395"/>
                      <a:pt x="1253" y="1324"/>
                      <a:pt x="1103" y="1258"/>
                    </a:cubicBezTo>
                    <a:cubicBezTo>
                      <a:pt x="1080" y="1258"/>
                      <a:pt x="1062" y="1252"/>
                      <a:pt x="1056" y="1234"/>
                    </a:cubicBezTo>
                    <a:lnTo>
                      <a:pt x="1056" y="1234"/>
                    </a:lnTo>
                    <a:cubicBezTo>
                      <a:pt x="1050" y="1228"/>
                      <a:pt x="1044" y="1223"/>
                      <a:pt x="1026" y="1223"/>
                    </a:cubicBezTo>
                    <a:cubicBezTo>
                      <a:pt x="877" y="1163"/>
                      <a:pt x="764" y="1079"/>
                      <a:pt x="764" y="901"/>
                    </a:cubicBezTo>
                    <a:cubicBezTo>
                      <a:pt x="764" y="895"/>
                      <a:pt x="758" y="895"/>
                      <a:pt x="758" y="889"/>
                    </a:cubicBezTo>
                    <a:cubicBezTo>
                      <a:pt x="752" y="871"/>
                      <a:pt x="746" y="865"/>
                      <a:pt x="746" y="847"/>
                    </a:cubicBezTo>
                    <a:cubicBezTo>
                      <a:pt x="752" y="841"/>
                      <a:pt x="746" y="835"/>
                      <a:pt x="734" y="829"/>
                    </a:cubicBezTo>
                    <a:cubicBezTo>
                      <a:pt x="686" y="817"/>
                      <a:pt x="662" y="799"/>
                      <a:pt x="716" y="758"/>
                    </a:cubicBezTo>
                    <a:cubicBezTo>
                      <a:pt x="704" y="740"/>
                      <a:pt x="704" y="710"/>
                      <a:pt x="698" y="686"/>
                    </a:cubicBezTo>
                    <a:cubicBezTo>
                      <a:pt x="638" y="489"/>
                      <a:pt x="597" y="298"/>
                      <a:pt x="722" y="114"/>
                    </a:cubicBezTo>
                    <a:cubicBezTo>
                      <a:pt x="734" y="96"/>
                      <a:pt x="716" y="72"/>
                      <a:pt x="692" y="60"/>
                    </a:cubicBezTo>
                    <a:cubicBezTo>
                      <a:pt x="686" y="54"/>
                      <a:pt x="674" y="42"/>
                      <a:pt x="662" y="36"/>
                    </a:cubicBezTo>
                    <a:lnTo>
                      <a:pt x="662" y="0"/>
                    </a:lnTo>
                    <a:lnTo>
                      <a:pt x="627" y="0"/>
                    </a:lnTo>
                    <a:lnTo>
                      <a:pt x="513" y="0"/>
                    </a:lnTo>
                    <a:cubicBezTo>
                      <a:pt x="466" y="60"/>
                      <a:pt x="466" y="132"/>
                      <a:pt x="454" y="191"/>
                    </a:cubicBezTo>
                    <a:cubicBezTo>
                      <a:pt x="424" y="394"/>
                      <a:pt x="388" y="597"/>
                      <a:pt x="448" y="787"/>
                    </a:cubicBezTo>
                    <a:cubicBezTo>
                      <a:pt x="555" y="1157"/>
                      <a:pt x="758" y="1467"/>
                      <a:pt x="1109" y="1652"/>
                    </a:cubicBezTo>
                    <a:cubicBezTo>
                      <a:pt x="1115" y="1652"/>
                      <a:pt x="1121" y="1664"/>
                      <a:pt x="1133" y="1670"/>
                    </a:cubicBezTo>
                    <a:cubicBezTo>
                      <a:pt x="1270" y="1795"/>
                      <a:pt x="1449" y="1855"/>
                      <a:pt x="1610" y="1950"/>
                    </a:cubicBezTo>
                    <a:cubicBezTo>
                      <a:pt x="1658" y="1980"/>
                      <a:pt x="1712" y="1992"/>
                      <a:pt x="1771" y="2004"/>
                    </a:cubicBezTo>
                    <a:cubicBezTo>
                      <a:pt x="2004" y="2051"/>
                      <a:pt x="2224" y="2087"/>
                      <a:pt x="2433" y="2206"/>
                    </a:cubicBezTo>
                    <a:cubicBezTo>
                      <a:pt x="2594" y="2296"/>
                      <a:pt x="2636" y="2457"/>
                      <a:pt x="2540" y="2600"/>
                    </a:cubicBezTo>
                    <a:cubicBezTo>
                      <a:pt x="2511" y="2647"/>
                      <a:pt x="2463" y="2659"/>
                      <a:pt x="2445" y="2695"/>
                    </a:cubicBezTo>
                    <a:cubicBezTo>
                      <a:pt x="2427" y="2725"/>
                      <a:pt x="2403" y="2737"/>
                      <a:pt x="2373" y="2725"/>
                    </a:cubicBezTo>
                    <a:lnTo>
                      <a:pt x="2224" y="2725"/>
                    </a:lnTo>
                    <a:cubicBezTo>
                      <a:pt x="2206" y="2737"/>
                      <a:pt x="2177" y="2737"/>
                      <a:pt x="2159" y="2713"/>
                    </a:cubicBezTo>
                    <a:cubicBezTo>
                      <a:pt x="2087" y="2689"/>
                      <a:pt x="2010" y="2689"/>
                      <a:pt x="1926" y="2707"/>
                    </a:cubicBezTo>
                    <a:cubicBezTo>
                      <a:pt x="1920" y="2719"/>
                      <a:pt x="1908" y="2719"/>
                      <a:pt x="1896" y="2707"/>
                    </a:cubicBezTo>
                    <a:cubicBezTo>
                      <a:pt x="1801" y="2683"/>
                      <a:pt x="1706" y="2683"/>
                      <a:pt x="1610" y="2636"/>
                    </a:cubicBezTo>
                    <a:cubicBezTo>
                      <a:pt x="1354" y="2516"/>
                      <a:pt x="1092" y="2397"/>
                      <a:pt x="871" y="2212"/>
                    </a:cubicBezTo>
                    <a:cubicBezTo>
                      <a:pt x="847" y="2176"/>
                      <a:pt x="835" y="2129"/>
                      <a:pt x="776" y="2117"/>
                    </a:cubicBezTo>
                    <a:lnTo>
                      <a:pt x="776" y="2117"/>
                    </a:lnTo>
                    <a:cubicBezTo>
                      <a:pt x="764" y="1998"/>
                      <a:pt x="686" y="1914"/>
                      <a:pt x="615" y="1825"/>
                    </a:cubicBezTo>
                    <a:cubicBezTo>
                      <a:pt x="579" y="1694"/>
                      <a:pt x="519" y="1556"/>
                      <a:pt x="519" y="1413"/>
                    </a:cubicBezTo>
                    <a:cubicBezTo>
                      <a:pt x="519" y="1324"/>
                      <a:pt x="466" y="1234"/>
                      <a:pt x="400" y="1157"/>
                    </a:cubicBezTo>
                    <a:cubicBezTo>
                      <a:pt x="346" y="1234"/>
                      <a:pt x="311" y="1324"/>
                      <a:pt x="340" y="1401"/>
                    </a:cubicBezTo>
                    <a:cubicBezTo>
                      <a:pt x="400" y="1562"/>
                      <a:pt x="418" y="1741"/>
                      <a:pt x="489" y="1902"/>
                    </a:cubicBezTo>
                    <a:cubicBezTo>
                      <a:pt x="489" y="1932"/>
                      <a:pt x="495" y="1944"/>
                      <a:pt x="519" y="1968"/>
                    </a:cubicBezTo>
                    <a:cubicBezTo>
                      <a:pt x="525" y="2010"/>
                      <a:pt x="537" y="2063"/>
                      <a:pt x="573" y="2099"/>
                    </a:cubicBezTo>
                    <a:cubicBezTo>
                      <a:pt x="609" y="2176"/>
                      <a:pt x="638" y="2260"/>
                      <a:pt x="686" y="2331"/>
                    </a:cubicBezTo>
                    <a:cubicBezTo>
                      <a:pt x="752" y="2451"/>
                      <a:pt x="811" y="2576"/>
                      <a:pt x="901" y="2683"/>
                    </a:cubicBezTo>
                    <a:cubicBezTo>
                      <a:pt x="1002" y="2826"/>
                      <a:pt x="1169" y="2892"/>
                      <a:pt x="1312" y="2975"/>
                    </a:cubicBezTo>
                    <a:cubicBezTo>
                      <a:pt x="1479" y="3071"/>
                      <a:pt x="1670" y="3160"/>
                      <a:pt x="1837" y="3262"/>
                    </a:cubicBezTo>
                    <a:cubicBezTo>
                      <a:pt x="1974" y="3345"/>
                      <a:pt x="1986" y="3405"/>
                      <a:pt x="1944" y="3554"/>
                    </a:cubicBezTo>
                    <a:cubicBezTo>
                      <a:pt x="1914" y="3661"/>
                      <a:pt x="1855" y="3756"/>
                      <a:pt x="1771" y="3828"/>
                    </a:cubicBezTo>
                    <a:lnTo>
                      <a:pt x="1747" y="3852"/>
                    </a:lnTo>
                    <a:cubicBezTo>
                      <a:pt x="1700" y="3888"/>
                      <a:pt x="1676" y="3935"/>
                      <a:pt x="1646" y="3989"/>
                    </a:cubicBezTo>
                    <a:cubicBezTo>
                      <a:pt x="1640" y="3995"/>
                      <a:pt x="1622" y="4001"/>
                      <a:pt x="1616" y="4007"/>
                    </a:cubicBezTo>
                    <a:cubicBezTo>
                      <a:pt x="1557" y="4037"/>
                      <a:pt x="1491" y="4048"/>
                      <a:pt x="1419" y="4054"/>
                    </a:cubicBezTo>
                    <a:cubicBezTo>
                      <a:pt x="1414" y="4060"/>
                      <a:pt x="1402" y="4060"/>
                      <a:pt x="1390" y="4054"/>
                    </a:cubicBezTo>
                    <a:cubicBezTo>
                      <a:pt x="1372" y="4054"/>
                      <a:pt x="1348" y="4054"/>
                      <a:pt x="1324" y="4048"/>
                    </a:cubicBezTo>
                    <a:cubicBezTo>
                      <a:pt x="1312" y="4060"/>
                      <a:pt x="1300" y="4054"/>
                      <a:pt x="1294" y="4037"/>
                    </a:cubicBezTo>
                    <a:cubicBezTo>
                      <a:pt x="1103" y="3899"/>
                      <a:pt x="931" y="3738"/>
                      <a:pt x="817" y="3524"/>
                    </a:cubicBezTo>
                    <a:cubicBezTo>
                      <a:pt x="716" y="3321"/>
                      <a:pt x="609" y="3124"/>
                      <a:pt x="513" y="2922"/>
                    </a:cubicBezTo>
                    <a:cubicBezTo>
                      <a:pt x="507" y="2916"/>
                      <a:pt x="507" y="2898"/>
                      <a:pt x="495" y="2892"/>
                    </a:cubicBezTo>
                    <a:cubicBezTo>
                      <a:pt x="507" y="2826"/>
                      <a:pt x="466" y="2773"/>
                      <a:pt x="454" y="2707"/>
                    </a:cubicBezTo>
                    <a:cubicBezTo>
                      <a:pt x="406" y="2534"/>
                      <a:pt x="346" y="2355"/>
                      <a:pt x="370" y="2176"/>
                    </a:cubicBezTo>
                    <a:cubicBezTo>
                      <a:pt x="388" y="2063"/>
                      <a:pt x="364" y="1968"/>
                      <a:pt x="311" y="1872"/>
                    </a:cubicBezTo>
                    <a:cubicBezTo>
                      <a:pt x="317" y="1813"/>
                      <a:pt x="281" y="1771"/>
                      <a:pt x="257" y="1729"/>
                    </a:cubicBezTo>
                    <a:cubicBezTo>
                      <a:pt x="221" y="1765"/>
                      <a:pt x="197" y="1813"/>
                      <a:pt x="191" y="1872"/>
                    </a:cubicBezTo>
                    <a:cubicBezTo>
                      <a:pt x="138" y="2027"/>
                      <a:pt x="132" y="2182"/>
                      <a:pt x="162" y="2337"/>
                    </a:cubicBezTo>
                    <a:cubicBezTo>
                      <a:pt x="191" y="2486"/>
                      <a:pt x="215" y="2630"/>
                      <a:pt x="251" y="2779"/>
                    </a:cubicBezTo>
                    <a:cubicBezTo>
                      <a:pt x="305" y="2993"/>
                      <a:pt x="334" y="3226"/>
                      <a:pt x="466" y="3422"/>
                    </a:cubicBezTo>
                    <a:cubicBezTo>
                      <a:pt x="579" y="3578"/>
                      <a:pt x="674" y="3750"/>
                      <a:pt x="764" y="3929"/>
                    </a:cubicBezTo>
                    <a:cubicBezTo>
                      <a:pt x="865" y="4120"/>
                      <a:pt x="984" y="4305"/>
                      <a:pt x="1133" y="4472"/>
                    </a:cubicBezTo>
                    <a:cubicBezTo>
                      <a:pt x="1229" y="4585"/>
                      <a:pt x="1211" y="4716"/>
                      <a:pt x="1223" y="4841"/>
                    </a:cubicBezTo>
                    <a:cubicBezTo>
                      <a:pt x="1229" y="4955"/>
                      <a:pt x="1103" y="4985"/>
                      <a:pt x="1044" y="5044"/>
                    </a:cubicBezTo>
                    <a:cubicBezTo>
                      <a:pt x="990" y="5098"/>
                      <a:pt x="925" y="5038"/>
                      <a:pt x="871" y="5008"/>
                    </a:cubicBezTo>
                    <a:cubicBezTo>
                      <a:pt x="776" y="4955"/>
                      <a:pt x="692" y="4889"/>
                      <a:pt x="638" y="4800"/>
                    </a:cubicBezTo>
                    <a:cubicBezTo>
                      <a:pt x="633" y="4782"/>
                      <a:pt x="627" y="4776"/>
                      <a:pt x="615" y="4770"/>
                    </a:cubicBezTo>
                    <a:cubicBezTo>
                      <a:pt x="549" y="4633"/>
                      <a:pt x="406" y="4382"/>
                      <a:pt x="370" y="4299"/>
                    </a:cubicBezTo>
                    <a:cubicBezTo>
                      <a:pt x="215" y="3995"/>
                      <a:pt x="191" y="3661"/>
                      <a:pt x="167" y="3333"/>
                    </a:cubicBezTo>
                    <a:cubicBezTo>
                      <a:pt x="156" y="3142"/>
                      <a:pt x="167" y="3142"/>
                      <a:pt x="96" y="3041"/>
                    </a:cubicBezTo>
                    <a:cubicBezTo>
                      <a:pt x="90" y="3130"/>
                      <a:pt x="96" y="3220"/>
                      <a:pt x="72" y="3291"/>
                    </a:cubicBezTo>
                    <a:cubicBezTo>
                      <a:pt x="1" y="3607"/>
                      <a:pt x="72" y="3899"/>
                      <a:pt x="179" y="4198"/>
                    </a:cubicBezTo>
                    <a:cubicBezTo>
                      <a:pt x="221" y="4329"/>
                      <a:pt x="305" y="4454"/>
                      <a:pt x="299" y="4603"/>
                    </a:cubicBezTo>
                    <a:cubicBezTo>
                      <a:pt x="299" y="4615"/>
                      <a:pt x="340" y="4716"/>
                      <a:pt x="394" y="4824"/>
                    </a:cubicBezTo>
                    <a:cubicBezTo>
                      <a:pt x="394" y="4830"/>
                      <a:pt x="400" y="4835"/>
                      <a:pt x="400" y="4841"/>
                    </a:cubicBezTo>
                    <a:cubicBezTo>
                      <a:pt x="430" y="4895"/>
                      <a:pt x="454" y="4955"/>
                      <a:pt x="477" y="4990"/>
                    </a:cubicBezTo>
                    <a:lnTo>
                      <a:pt x="495" y="5038"/>
                    </a:lnTo>
                    <a:cubicBezTo>
                      <a:pt x="507" y="5044"/>
                      <a:pt x="507" y="5050"/>
                      <a:pt x="507" y="5050"/>
                    </a:cubicBezTo>
                    <a:cubicBezTo>
                      <a:pt x="519" y="5080"/>
                      <a:pt x="543" y="5104"/>
                      <a:pt x="567" y="5128"/>
                    </a:cubicBezTo>
                    <a:cubicBezTo>
                      <a:pt x="638" y="5199"/>
                      <a:pt x="704" y="5289"/>
                      <a:pt x="776" y="5408"/>
                    </a:cubicBezTo>
                    <a:cubicBezTo>
                      <a:pt x="692" y="5378"/>
                      <a:pt x="644" y="5336"/>
                      <a:pt x="609" y="5306"/>
                    </a:cubicBezTo>
                    <a:cubicBezTo>
                      <a:pt x="430" y="5157"/>
                      <a:pt x="328" y="4955"/>
                      <a:pt x="215" y="4764"/>
                    </a:cubicBezTo>
                    <a:cubicBezTo>
                      <a:pt x="215" y="4704"/>
                      <a:pt x="197" y="4657"/>
                      <a:pt x="150" y="4603"/>
                    </a:cubicBezTo>
                    <a:cubicBezTo>
                      <a:pt x="108" y="4674"/>
                      <a:pt x="78" y="4722"/>
                      <a:pt x="96" y="4800"/>
                    </a:cubicBezTo>
                    <a:cubicBezTo>
                      <a:pt x="72" y="4853"/>
                      <a:pt x="78" y="4901"/>
                      <a:pt x="96" y="4955"/>
                    </a:cubicBezTo>
                    <a:lnTo>
                      <a:pt x="209" y="5247"/>
                    </a:lnTo>
                    <a:lnTo>
                      <a:pt x="251" y="5312"/>
                    </a:lnTo>
                    <a:cubicBezTo>
                      <a:pt x="340" y="5479"/>
                      <a:pt x="483" y="5599"/>
                      <a:pt x="615" y="5718"/>
                    </a:cubicBezTo>
                    <a:cubicBezTo>
                      <a:pt x="644" y="5748"/>
                      <a:pt x="692" y="5760"/>
                      <a:pt x="704" y="5795"/>
                    </a:cubicBezTo>
                    <a:cubicBezTo>
                      <a:pt x="722" y="5837"/>
                      <a:pt x="686" y="5819"/>
                      <a:pt x="668" y="5825"/>
                    </a:cubicBezTo>
                    <a:cubicBezTo>
                      <a:pt x="495" y="5760"/>
                      <a:pt x="388" y="5628"/>
                      <a:pt x="251" y="5497"/>
                    </a:cubicBezTo>
                    <a:cubicBezTo>
                      <a:pt x="197" y="5658"/>
                      <a:pt x="245" y="5766"/>
                      <a:pt x="334" y="5873"/>
                    </a:cubicBezTo>
                    <a:cubicBezTo>
                      <a:pt x="406" y="5962"/>
                      <a:pt x="513" y="5956"/>
                      <a:pt x="609" y="5956"/>
                    </a:cubicBezTo>
                    <a:cubicBezTo>
                      <a:pt x="734" y="6123"/>
                      <a:pt x="901" y="6231"/>
                      <a:pt x="1115" y="6237"/>
                    </a:cubicBezTo>
                    <a:lnTo>
                      <a:pt x="1253" y="6237"/>
                    </a:lnTo>
                    <a:cubicBezTo>
                      <a:pt x="1414" y="6201"/>
                      <a:pt x="1497" y="6087"/>
                      <a:pt x="1557" y="5944"/>
                    </a:cubicBezTo>
                    <a:cubicBezTo>
                      <a:pt x="1598" y="5849"/>
                      <a:pt x="1640" y="5754"/>
                      <a:pt x="1700" y="5664"/>
                    </a:cubicBezTo>
                    <a:cubicBezTo>
                      <a:pt x="1801" y="5491"/>
                      <a:pt x="1980" y="5378"/>
                      <a:pt x="2069" y="5163"/>
                    </a:cubicBezTo>
                    <a:cubicBezTo>
                      <a:pt x="1974" y="5181"/>
                      <a:pt x="1896" y="5193"/>
                      <a:pt x="1861" y="5259"/>
                    </a:cubicBezTo>
                    <a:cubicBezTo>
                      <a:pt x="1789" y="5402"/>
                      <a:pt x="1676" y="5515"/>
                      <a:pt x="1539" y="5605"/>
                    </a:cubicBezTo>
                    <a:cubicBezTo>
                      <a:pt x="1402" y="5640"/>
                      <a:pt x="1360" y="5670"/>
                      <a:pt x="1264" y="5628"/>
                    </a:cubicBezTo>
                    <a:cubicBezTo>
                      <a:pt x="1479" y="5569"/>
                      <a:pt x="1563" y="5509"/>
                      <a:pt x="1682" y="5312"/>
                    </a:cubicBezTo>
                    <a:cubicBezTo>
                      <a:pt x="1747" y="5217"/>
                      <a:pt x="1819" y="5110"/>
                      <a:pt x="1926" y="5074"/>
                    </a:cubicBezTo>
                    <a:cubicBezTo>
                      <a:pt x="2087" y="5014"/>
                      <a:pt x="2195" y="4913"/>
                      <a:pt x="2278" y="4770"/>
                    </a:cubicBezTo>
                    <a:cubicBezTo>
                      <a:pt x="2367" y="4710"/>
                      <a:pt x="2427" y="4627"/>
                      <a:pt x="2457" y="4531"/>
                    </a:cubicBezTo>
                    <a:cubicBezTo>
                      <a:pt x="2361" y="4561"/>
                      <a:pt x="2272" y="4603"/>
                      <a:pt x="2206" y="4680"/>
                    </a:cubicBezTo>
                    <a:cubicBezTo>
                      <a:pt x="2087" y="4722"/>
                      <a:pt x="1974" y="4770"/>
                      <a:pt x="1855" y="4824"/>
                    </a:cubicBezTo>
                    <a:cubicBezTo>
                      <a:pt x="1831" y="4824"/>
                      <a:pt x="1807" y="4824"/>
                      <a:pt x="1795" y="4841"/>
                    </a:cubicBezTo>
                    <a:cubicBezTo>
                      <a:pt x="1718" y="4841"/>
                      <a:pt x="1652" y="4895"/>
                      <a:pt x="1580" y="4889"/>
                    </a:cubicBezTo>
                    <a:cubicBezTo>
                      <a:pt x="1670" y="4835"/>
                      <a:pt x="1759" y="4776"/>
                      <a:pt x="1855" y="4740"/>
                    </a:cubicBezTo>
                    <a:cubicBezTo>
                      <a:pt x="2105" y="4645"/>
                      <a:pt x="2302" y="4460"/>
                      <a:pt x="2493" y="4281"/>
                    </a:cubicBezTo>
                    <a:cubicBezTo>
                      <a:pt x="2630" y="4156"/>
                      <a:pt x="2725" y="3995"/>
                      <a:pt x="2880" y="3888"/>
                    </a:cubicBezTo>
                    <a:cubicBezTo>
                      <a:pt x="2952" y="3846"/>
                      <a:pt x="2993" y="3780"/>
                      <a:pt x="3023" y="3703"/>
                    </a:cubicBezTo>
                    <a:cubicBezTo>
                      <a:pt x="3071" y="3589"/>
                      <a:pt x="3142" y="3494"/>
                      <a:pt x="3232" y="3405"/>
                    </a:cubicBezTo>
                    <a:cubicBezTo>
                      <a:pt x="3369" y="3279"/>
                      <a:pt x="3518" y="3166"/>
                      <a:pt x="3637" y="3017"/>
                    </a:cubicBezTo>
                    <a:lnTo>
                      <a:pt x="3655" y="2993"/>
                    </a:lnTo>
                    <a:cubicBezTo>
                      <a:pt x="3715" y="2957"/>
                      <a:pt x="3763" y="2904"/>
                      <a:pt x="3798" y="2856"/>
                    </a:cubicBezTo>
                    <a:cubicBezTo>
                      <a:pt x="3816" y="2677"/>
                      <a:pt x="3816" y="2677"/>
                      <a:pt x="3679" y="2647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8" name="Google Shape;4458;p37"/>
              <p:cNvSpPr/>
              <p:nvPr/>
            </p:nvSpPr>
            <p:spPr>
              <a:xfrm>
                <a:off x="8002341" y="1278620"/>
                <a:ext cx="303213" cy="676808"/>
              </a:xfrm>
              <a:custGeom>
                <a:rect b="b" l="l" r="r" t="t"/>
                <a:pathLst>
                  <a:path extrusionOk="0" h="8520" w="3817">
                    <a:moveTo>
                      <a:pt x="3769" y="5688"/>
                    </a:moveTo>
                    <a:cubicBezTo>
                      <a:pt x="3781" y="5658"/>
                      <a:pt x="3781" y="5616"/>
                      <a:pt x="3763" y="5587"/>
                    </a:cubicBezTo>
                    <a:cubicBezTo>
                      <a:pt x="3757" y="5575"/>
                      <a:pt x="3757" y="5557"/>
                      <a:pt x="3751" y="5539"/>
                    </a:cubicBezTo>
                    <a:cubicBezTo>
                      <a:pt x="3757" y="5426"/>
                      <a:pt x="3733" y="5312"/>
                      <a:pt x="3703" y="5211"/>
                    </a:cubicBezTo>
                    <a:cubicBezTo>
                      <a:pt x="3649" y="5038"/>
                      <a:pt x="3649" y="4859"/>
                      <a:pt x="3703" y="4692"/>
                    </a:cubicBezTo>
                    <a:cubicBezTo>
                      <a:pt x="3769" y="4466"/>
                      <a:pt x="3727" y="4245"/>
                      <a:pt x="3649" y="4025"/>
                    </a:cubicBezTo>
                    <a:cubicBezTo>
                      <a:pt x="3614" y="4001"/>
                      <a:pt x="3560" y="3977"/>
                      <a:pt x="3620" y="3929"/>
                    </a:cubicBezTo>
                    <a:cubicBezTo>
                      <a:pt x="3620" y="3798"/>
                      <a:pt x="3560" y="3673"/>
                      <a:pt x="3572" y="3548"/>
                    </a:cubicBezTo>
                    <a:cubicBezTo>
                      <a:pt x="3608" y="3273"/>
                      <a:pt x="3572" y="2993"/>
                      <a:pt x="3483" y="2737"/>
                    </a:cubicBezTo>
                    <a:cubicBezTo>
                      <a:pt x="3429" y="2588"/>
                      <a:pt x="3369" y="2445"/>
                      <a:pt x="3375" y="2290"/>
                    </a:cubicBezTo>
                    <a:cubicBezTo>
                      <a:pt x="3375" y="2152"/>
                      <a:pt x="3351" y="2033"/>
                      <a:pt x="3298" y="1914"/>
                    </a:cubicBezTo>
                    <a:cubicBezTo>
                      <a:pt x="3256" y="1795"/>
                      <a:pt x="3244" y="1682"/>
                      <a:pt x="3256" y="1556"/>
                    </a:cubicBezTo>
                    <a:cubicBezTo>
                      <a:pt x="3286" y="1377"/>
                      <a:pt x="3262" y="1205"/>
                      <a:pt x="3137" y="1055"/>
                    </a:cubicBezTo>
                    <a:cubicBezTo>
                      <a:pt x="3071" y="978"/>
                      <a:pt x="3047" y="871"/>
                      <a:pt x="3041" y="775"/>
                    </a:cubicBezTo>
                    <a:cubicBezTo>
                      <a:pt x="3035" y="596"/>
                      <a:pt x="2964" y="459"/>
                      <a:pt x="2827" y="352"/>
                    </a:cubicBezTo>
                    <a:cubicBezTo>
                      <a:pt x="2779" y="310"/>
                      <a:pt x="2743" y="269"/>
                      <a:pt x="2725" y="209"/>
                    </a:cubicBezTo>
                    <a:cubicBezTo>
                      <a:pt x="2660" y="0"/>
                      <a:pt x="2660" y="0"/>
                      <a:pt x="2451" y="30"/>
                    </a:cubicBezTo>
                    <a:cubicBezTo>
                      <a:pt x="2427" y="30"/>
                      <a:pt x="2409" y="30"/>
                      <a:pt x="2392" y="72"/>
                    </a:cubicBezTo>
                    <a:cubicBezTo>
                      <a:pt x="2427" y="119"/>
                      <a:pt x="2445" y="185"/>
                      <a:pt x="2451" y="251"/>
                    </a:cubicBezTo>
                    <a:cubicBezTo>
                      <a:pt x="2481" y="412"/>
                      <a:pt x="2457" y="537"/>
                      <a:pt x="2296" y="608"/>
                    </a:cubicBezTo>
                    <a:cubicBezTo>
                      <a:pt x="2248" y="632"/>
                      <a:pt x="2207" y="668"/>
                      <a:pt x="2159" y="698"/>
                    </a:cubicBezTo>
                    <a:cubicBezTo>
                      <a:pt x="2028" y="817"/>
                      <a:pt x="1861" y="877"/>
                      <a:pt x="1694" y="924"/>
                    </a:cubicBezTo>
                    <a:cubicBezTo>
                      <a:pt x="1545" y="960"/>
                      <a:pt x="1384" y="954"/>
                      <a:pt x="1235" y="996"/>
                    </a:cubicBezTo>
                    <a:cubicBezTo>
                      <a:pt x="1163" y="1020"/>
                      <a:pt x="1086" y="1020"/>
                      <a:pt x="1020" y="996"/>
                    </a:cubicBezTo>
                    <a:cubicBezTo>
                      <a:pt x="919" y="978"/>
                      <a:pt x="812" y="948"/>
                      <a:pt x="710" y="930"/>
                    </a:cubicBezTo>
                    <a:cubicBezTo>
                      <a:pt x="549" y="900"/>
                      <a:pt x="412" y="996"/>
                      <a:pt x="400" y="1133"/>
                    </a:cubicBezTo>
                    <a:cubicBezTo>
                      <a:pt x="394" y="1234"/>
                      <a:pt x="442" y="1324"/>
                      <a:pt x="484" y="1413"/>
                    </a:cubicBezTo>
                    <a:cubicBezTo>
                      <a:pt x="502" y="1455"/>
                      <a:pt x="537" y="1467"/>
                      <a:pt x="579" y="1461"/>
                    </a:cubicBezTo>
                    <a:cubicBezTo>
                      <a:pt x="698" y="1437"/>
                      <a:pt x="830" y="1473"/>
                      <a:pt x="949" y="1461"/>
                    </a:cubicBezTo>
                    <a:cubicBezTo>
                      <a:pt x="1283" y="1425"/>
                      <a:pt x="1575" y="1264"/>
                      <a:pt x="1861" y="1115"/>
                    </a:cubicBezTo>
                    <a:cubicBezTo>
                      <a:pt x="1968" y="1067"/>
                      <a:pt x="2070" y="996"/>
                      <a:pt x="2183" y="948"/>
                    </a:cubicBezTo>
                    <a:cubicBezTo>
                      <a:pt x="2332" y="877"/>
                      <a:pt x="2475" y="799"/>
                      <a:pt x="2558" y="656"/>
                    </a:cubicBezTo>
                    <a:cubicBezTo>
                      <a:pt x="2606" y="561"/>
                      <a:pt x="2690" y="489"/>
                      <a:pt x="2755" y="394"/>
                    </a:cubicBezTo>
                    <a:cubicBezTo>
                      <a:pt x="2755" y="531"/>
                      <a:pt x="2749" y="537"/>
                      <a:pt x="2845" y="662"/>
                    </a:cubicBezTo>
                    <a:cubicBezTo>
                      <a:pt x="2892" y="728"/>
                      <a:pt x="2928" y="787"/>
                      <a:pt x="2892" y="865"/>
                    </a:cubicBezTo>
                    <a:cubicBezTo>
                      <a:pt x="2785" y="1079"/>
                      <a:pt x="2666" y="1282"/>
                      <a:pt x="2451" y="1407"/>
                    </a:cubicBezTo>
                    <a:cubicBezTo>
                      <a:pt x="2338" y="1473"/>
                      <a:pt x="2219" y="1532"/>
                      <a:pt x="2093" y="1580"/>
                    </a:cubicBezTo>
                    <a:cubicBezTo>
                      <a:pt x="1813" y="1699"/>
                      <a:pt x="1515" y="1771"/>
                      <a:pt x="1229" y="1908"/>
                    </a:cubicBezTo>
                    <a:cubicBezTo>
                      <a:pt x="1038" y="1997"/>
                      <a:pt x="818" y="2021"/>
                      <a:pt x="603" y="1992"/>
                    </a:cubicBezTo>
                    <a:cubicBezTo>
                      <a:pt x="412" y="1962"/>
                      <a:pt x="370" y="1992"/>
                      <a:pt x="353" y="2182"/>
                    </a:cubicBezTo>
                    <a:cubicBezTo>
                      <a:pt x="353" y="2212"/>
                      <a:pt x="335" y="2236"/>
                      <a:pt x="341" y="2266"/>
                    </a:cubicBezTo>
                    <a:cubicBezTo>
                      <a:pt x="359" y="2361"/>
                      <a:pt x="323" y="2474"/>
                      <a:pt x="388" y="2570"/>
                    </a:cubicBezTo>
                    <a:cubicBezTo>
                      <a:pt x="424" y="2564"/>
                      <a:pt x="442" y="2540"/>
                      <a:pt x="448" y="2510"/>
                    </a:cubicBezTo>
                    <a:cubicBezTo>
                      <a:pt x="460" y="2391"/>
                      <a:pt x="543" y="2355"/>
                      <a:pt x="639" y="2331"/>
                    </a:cubicBezTo>
                    <a:cubicBezTo>
                      <a:pt x="698" y="2319"/>
                      <a:pt x="752" y="2296"/>
                      <a:pt x="812" y="2296"/>
                    </a:cubicBezTo>
                    <a:cubicBezTo>
                      <a:pt x="1140" y="2278"/>
                      <a:pt x="1450" y="2182"/>
                      <a:pt x="1760" y="2087"/>
                    </a:cubicBezTo>
                    <a:cubicBezTo>
                      <a:pt x="2087" y="1980"/>
                      <a:pt x="2392" y="1848"/>
                      <a:pt x="2636" y="1592"/>
                    </a:cubicBezTo>
                    <a:cubicBezTo>
                      <a:pt x="2755" y="1461"/>
                      <a:pt x="2910" y="1354"/>
                      <a:pt x="2988" y="1187"/>
                    </a:cubicBezTo>
                    <a:cubicBezTo>
                      <a:pt x="3000" y="1157"/>
                      <a:pt x="3023" y="1139"/>
                      <a:pt x="3053" y="1163"/>
                    </a:cubicBezTo>
                    <a:cubicBezTo>
                      <a:pt x="3071" y="1175"/>
                      <a:pt x="3071" y="1199"/>
                      <a:pt x="3059" y="1222"/>
                    </a:cubicBezTo>
                    <a:cubicBezTo>
                      <a:pt x="3018" y="1294"/>
                      <a:pt x="3041" y="1366"/>
                      <a:pt x="3059" y="1437"/>
                    </a:cubicBezTo>
                    <a:cubicBezTo>
                      <a:pt x="3095" y="1526"/>
                      <a:pt x="3083" y="1622"/>
                      <a:pt x="3041" y="1699"/>
                    </a:cubicBezTo>
                    <a:cubicBezTo>
                      <a:pt x="2982" y="1801"/>
                      <a:pt x="2904" y="1908"/>
                      <a:pt x="2803" y="1974"/>
                    </a:cubicBezTo>
                    <a:cubicBezTo>
                      <a:pt x="2547" y="2147"/>
                      <a:pt x="2296" y="2302"/>
                      <a:pt x="2034" y="2457"/>
                    </a:cubicBezTo>
                    <a:cubicBezTo>
                      <a:pt x="1843" y="2576"/>
                      <a:pt x="1616" y="2606"/>
                      <a:pt x="1402" y="2665"/>
                    </a:cubicBezTo>
                    <a:cubicBezTo>
                      <a:pt x="1134" y="2737"/>
                      <a:pt x="865" y="2796"/>
                      <a:pt x="585" y="2695"/>
                    </a:cubicBezTo>
                    <a:cubicBezTo>
                      <a:pt x="537" y="2683"/>
                      <a:pt x="484" y="2683"/>
                      <a:pt x="436" y="2725"/>
                    </a:cubicBezTo>
                    <a:cubicBezTo>
                      <a:pt x="370" y="2796"/>
                      <a:pt x="311" y="2868"/>
                      <a:pt x="239" y="2928"/>
                    </a:cubicBezTo>
                    <a:cubicBezTo>
                      <a:pt x="180" y="2975"/>
                      <a:pt x="239" y="3023"/>
                      <a:pt x="245" y="3071"/>
                    </a:cubicBezTo>
                    <a:cubicBezTo>
                      <a:pt x="251" y="3100"/>
                      <a:pt x="275" y="3106"/>
                      <a:pt x="305" y="3100"/>
                    </a:cubicBezTo>
                    <a:cubicBezTo>
                      <a:pt x="573" y="3035"/>
                      <a:pt x="841" y="3053"/>
                      <a:pt x="1110" y="3077"/>
                    </a:cubicBezTo>
                    <a:cubicBezTo>
                      <a:pt x="1175" y="3083"/>
                      <a:pt x="1241" y="3071"/>
                      <a:pt x="1312" y="3053"/>
                    </a:cubicBezTo>
                    <a:cubicBezTo>
                      <a:pt x="1557" y="2981"/>
                      <a:pt x="1807" y="2916"/>
                      <a:pt x="2058" y="2826"/>
                    </a:cubicBezTo>
                    <a:cubicBezTo>
                      <a:pt x="2326" y="2737"/>
                      <a:pt x="2552" y="2594"/>
                      <a:pt x="2773" y="2421"/>
                    </a:cubicBezTo>
                    <a:cubicBezTo>
                      <a:pt x="2910" y="2308"/>
                      <a:pt x="3047" y="2188"/>
                      <a:pt x="3137" y="2027"/>
                    </a:cubicBezTo>
                    <a:cubicBezTo>
                      <a:pt x="3161" y="1992"/>
                      <a:pt x="3161" y="1938"/>
                      <a:pt x="3220" y="1950"/>
                    </a:cubicBezTo>
                    <a:cubicBezTo>
                      <a:pt x="3286" y="1974"/>
                      <a:pt x="3256" y="2027"/>
                      <a:pt x="3256" y="2069"/>
                    </a:cubicBezTo>
                    <a:cubicBezTo>
                      <a:pt x="3256" y="2081"/>
                      <a:pt x="3256" y="2093"/>
                      <a:pt x="3250" y="2099"/>
                    </a:cubicBezTo>
                    <a:cubicBezTo>
                      <a:pt x="3226" y="2248"/>
                      <a:pt x="3310" y="2391"/>
                      <a:pt x="3262" y="2534"/>
                    </a:cubicBezTo>
                    <a:cubicBezTo>
                      <a:pt x="3256" y="2546"/>
                      <a:pt x="3280" y="2570"/>
                      <a:pt x="3292" y="2588"/>
                    </a:cubicBezTo>
                    <a:cubicBezTo>
                      <a:pt x="3375" y="2737"/>
                      <a:pt x="3447" y="2886"/>
                      <a:pt x="3435" y="3065"/>
                    </a:cubicBezTo>
                    <a:cubicBezTo>
                      <a:pt x="3435" y="3077"/>
                      <a:pt x="3441" y="3094"/>
                      <a:pt x="3441" y="3106"/>
                    </a:cubicBezTo>
                    <a:cubicBezTo>
                      <a:pt x="3447" y="3249"/>
                      <a:pt x="3494" y="3393"/>
                      <a:pt x="3459" y="3530"/>
                    </a:cubicBezTo>
                    <a:cubicBezTo>
                      <a:pt x="3429" y="3560"/>
                      <a:pt x="3429" y="3613"/>
                      <a:pt x="3411" y="3649"/>
                    </a:cubicBezTo>
                    <a:cubicBezTo>
                      <a:pt x="3357" y="3762"/>
                      <a:pt x="3351" y="3887"/>
                      <a:pt x="3262" y="3989"/>
                    </a:cubicBezTo>
                    <a:lnTo>
                      <a:pt x="3232" y="4019"/>
                    </a:lnTo>
                    <a:cubicBezTo>
                      <a:pt x="3178" y="4090"/>
                      <a:pt x="3119" y="4156"/>
                      <a:pt x="3071" y="4233"/>
                    </a:cubicBezTo>
                    <a:cubicBezTo>
                      <a:pt x="3059" y="4245"/>
                      <a:pt x="3053" y="4257"/>
                      <a:pt x="3041" y="4269"/>
                    </a:cubicBezTo>
                    <a:cubicBezTo>
                      <a:pt x="2874" y="4501"/>
                      <a:pt x="2666" y="4686"/>
                      <a:pt x="2397" y="4782"/>
                    </a:cubicBezTo>
                    <a:cubicBezTo>
                      <a:pt x="2386" y="4800"/>
                      <a:pt x="2368" y="4806"/>
                      <a:pt x="2344" y="4806"/>
                    </a:cubicBezTo>
                    <a:cubicBezTo>
                      <a:pt x="2308" y="4800"/>
                      <a:pt x="2284" y="4823"/>
                      <a:pt x="2272" y="4841"/>
                    </a:cubicBezTo>
                    <a:cubicBezTo>
                      <a:pt x="2254" y="4859"/>
                      <a:pt x="2242" y="4871"/>
                      <a:pt x="2219" y="4871"/>
                    </a:cubicBezTo>
                    <a:cubicBezTo>
                      <a:pt x="2153" y="4895"/>
                      <a:pt x="2076" y="4901"/>
                      <a:pt x="2016" y="4949"/>
                    </a:cubicBezTo>
                    <a:cubicBezTo>
                      <a:pt x="2004" y="4961"/>
                      <a:pt x="1986" y="4972"/>
                      <a:pt x="1974" y="4972"/>
                    </a:cubicBezTo>
                    <a:cubicBezTo>
                      <a:pt x="1849" y="4984"/>
                      <a:pt x="1736" y="4955"/>
                      <a:pt x="1622" y="4901"/>
                    </a:cubicBezTo>
                    <a:cubicBezTo>
                      <a:pt x="1593" y="4889"/>
                      <a:pt x="1557" y="4865"/>
                      <a:pt x="1521" y="4871"/>
                    </a:cubicBezTo>
                    <a:lnTo>
                      <a:pt x="1473" y="4853"/>
                    </a:lnTo>
                    <a:cubicBezTo>
                      <a:pt x="1414" y="4835"/>
                      <a:pt x="1348" y="4823"/>
                      <a:pt x="1289" y="4806"/>
                    </a:cubicBezTo>
                    <a:cubicBezTo>
                      <a:pt x="1271" y="4800"/>
                      <a:pt x="1265" y="4800"/>
                      <a:pt x="1253" y="4794"/>
                    </a:cubicBezTo>
                    <a:cubicBezTo>
                      <a:pt x="1116" y="4740"/>
                      <a:pt x="1002" y="4657"/>
                      <a:pt x="901" y="4561"/>
                    </a:cubicBezTo>
                    <a:cubicBezTo>
                      <a:pt x="865" y="4525"/>
                      <a:pt x="818" y="4484"/>
                      <a:pt x="764" y="4454"/>
                    </a:cubicBezTo>
                    <a:cubicBezTo>
                      <a:pt x="758" y="4448"/>
                      <a:pt x="752" y="4442"/>
                      <a:pt x="734" y="4436"/>
                    </a:cubicBezTo>
                    <a:cubicBezTo>
                      <a:pt x="657" y="4358"/>
                      <a:pt x="573" y="4287"/>
                      <a:pt x="484" y="4233"/>
                    </a:cubicBezTo>
                    <a:cubicBezTo>
                      <a:pt x="478" y="4227"/>
                      <a:pt x="460" y="4215"/>
                      <a:pt x="454" y="4209"/>
                    </a:cubicBezTo>
                    <a:cubicBezTo>
                      <a:pt x="418" y="4168"/>
                      <a:pt x="364" y="4144"/>
                      <a:pt x="311" y="4138"/>
                    </a:cubicBezTo>
                    <a:cubicBezTo>
                      <a:pt x="269" y="4096"/>
                      <a:pt x="251" y="4096"/>
                      <a:pt x="215" y="4084"/>
                    </a:cubicBezTo>
                    <a:cubicBezTo>
                      <a:pt x="168" y="4031"/>
                      <a:pt x="120" y="4078"/>
                      <a:pt x="96" y="4120"/>
                    </a:cubicBezTo>
                    <a:cubicBezTo>
                      <a:pt x="48" y="4197"/>
                      <a:pt x="72" y="4275"/>
                      <a:pt x="78" y="4352"/>
                    </a:cubicBezTo>
                    <a:cubicBezTo>
                      <a:pt x="90" y="4424"/>
                      <a:pt x="162" y="4406"/>
                      <a:pt x="209" y="4424"/>
                    </a:cubicBezTo>
                    <a:cubicBezTo>
                      <a:pt x="245" y="4448"/>
                      <a:pt x="287" y="4472"/>
                      <a:pt x="335" y="4496"/>
                    </a:cubicBezTo>
                    <a:lnTo>
                      <a:pt x="364" y="4525"/>
                    </a:lnTo>
                    <a:cubicBezTo>
                      <a:pt x="454" y="4633"/>
                      <a:pt x="537" y="4752"/>
                      <a:pt x="567" y="4895"/>
                    </a:cubicBezTo>
                    <a:cubicBezTo>
                      <a:pt x="609" y="5092"/>
                      <a:pt x="716" y="5247"/>
                      <a:pt x="877" y="5360"/>
                    </a:cubicBezTo>
                    <a:cubicBezTo>
                      <a:pt x="901" y="5372"/>
                      <a:pt x="925" y="5390"/>
                      <a:pt x="937" y="5408"/>
                    </a:cubicBezTo>
                    <a:cubicBezTo>
                      <a:pt x="996" y="5491"/>
                      <a:pt x="1062" y="5569"/>
                      <a:pt x="1056" y="5694"/>
                    </a:cubicBezTo>
                    <a:cubicBezTo>
                      <a:pt x="990" y="5646"/>
                      <a:pt x="967" y="5581"/>
                      <a:pt x="925" y="5545"/>
                    </a:cubicBezTo>
                    <a:cubicBezTo>
                      <a:pt x="877" y="5509"/>
                      <a:pt x="847" y="5449"/>
                      <a:pt x="782" y="5455"/>
                    </a:cubicBezTo>
                    <a:cubicBezTo>
                      <a:pt x="764" y="5449"/>
                      <a:pt x="752" y="5432"/>
                      <a:pt x="752" y="5420"/>
                    </a:cubicBezTo>
                    <a:cubicBezTo>
                      <a:pt x="728" y="5372"/>
                      <a:pt x="686" y="5348"/>
                      <a:pt x="657" y="5318"/>
                    </a:cubicBezTo>
                    <a:cubicBezTo>
                      <a:pt x="454" y="5139"/>
                      <a:pt x="245" y="4978"/>
                      <a:pt x="96" y="4752"/>
                    </a:cubicBezTo>
                    <a:cubicBezTo>
                      <a:pt x="72" y="4752"/>
                      <a:pt x="43" y="4764"/>
                      <a:pt x="19" y="4764"/>
                    </a:cubicBezTo>
                    <a:cubicBezTo>
                      <a:pt x="1" y="4889"/>
                      <a:pt x="48" y="4990"/>
                      <a:pt x="108" y="5092"/>
                    </a:cubicBezTo>
                    <a:cubicBezTo>
                      <a:pt x="168" y="5193"/>
                      <a:pt x="245" y="5283"/>
                      <a:pt x="335" y="5360"/>
                    </a:cubicBezTo>
                    <a:cubicBezTo>
                      <a:pt x="549" y="5515"/>
                      <a:pt x="663" y="5736"/>
                      <a:pt x="746" y="5986"/>
                    </a:cubicBezTo>
                    <a:cubicBezTo>
                      <a:pt x="764" y="6046"/>
                      <a:pt x="782" y="6105"/>
                      <a:pt x="824" y="6153"/>
                    </a:cubicBezTo>
                    <a:cubicBezTo>
                      <a:pt x="1002" y="6362"/>
                      <a:pt x="1193" y="6564"/>
                      <a:pt x="1438" y="6707"/>
                    </a:cubicBezTo>
                    <a:cubicBezTo>
                      <a:pt x="1527" y="6761"/>
                      <a:pt x="1599" y="6827"/>
                      <a:pt x="1682" y="6880"/>
                    </a:cubicBezTo>
                    <a:cubicBezTo>
                      <a:pt x="1748" y="6916"/>
                      <a:pt x="1766" y="6970"/>
                      <a:pt x="1742" y="7041"/>
                    </a:cubicBezTo>
                    <a:cubicBezTo>
                      <a:pt x="1730" y="7059"/>
                      <a:pt x="1718" y="7059"/>
                      <a:pt x="1712" y="7041"/>
                    </a:cubicBezTo>
                    <a:cubicBezTo>
                      <a:pt x="1593" y="7011"/>
                      <a:pt x="1503" y="6910"/>
                      <a:pt x="1378" y="6898"/>
                    </a:cubicBezTo>
                    <a:cubicBezTo>
                      <a:pt x="1324" y="6856"/>
                      <a:pt x="1271" y="6821"/>
                      <a:pt x="1205" y="6803"/>
                    </a:cubicBezTo>
                    <a:cubicBezTo>
                      <a:pt x="1199" y="6791"/>
                      <a:pt x="1193" y="6779"/>
                      <a:pt x="1175" y="6791"/>
                    </a:cubicBezTo>
                    <a:cubicBezTo>
                      <a:pt x="1163" y="6797"/>
                      <a:pt x="1175" y="6809"/>
                      <a:pt x="1181" y="6827"/>
                    </a:cubicBezTo>
                    <a:cubicBezTo>
                      <a:pt x="1193" y="6862"/>
                      <a:pt x="1211" y="6892"/>
                      <a:pt x="1241" y="6916"/>
                    </a:cubicBezTo>
                    <a:cubicBezTo>
                      <a:pt x="1259" y="6970"/>
                      <a:pt x="1295" y="7006"/>
                      <a:pt x="1330" y="7041"/>
                    </a:cubicBezTo>
                    <a:cubicBezTo>
                      <a:pt x="1402" y="7101"/>
                      <a:pt x="1473" y="7161"/>
                      <a:pt x="1509" y="7244"/>
                    </a:cubicBezTo>
                    <a:cubicBezTo>
                      <a:pt x="1569" y="7369"/>
                      <a:pt x="1676" y="7429"/>
                      <a:pt x="1795" y="7476"/>
                    </a:cubicBezTo>
                    <a:cubicBezTo>
                      <a:pt x="1950" y="7536"/>
                      <a:pt x="2028" y="7655"/>
                      <a:pt x="2064" y="7804"/>
                    </a:cubicBezTo>
                    <a:lnTo>
                      <a:pt x="2064" y="7804"/>
                    </a:lnTo>
                    <a:lnTo>
                      <a:pt x="2064" y="7804"/>
                    </a:lnTo>
                    <a:lnTo>
                      <a:pt x="2064" y="7804"/>
                    </a:lnTo>
                    <a:lnTo>
                      <a:pt x="2064" y="7810"/>
                    </a:lnTo>
                    <a:cubicBezTo>
                      <a:pt x="1950" y="7703"/>
                      <a:pt x="1807" y="7643"/>
                      <a:pt x="1658" y="7608"/>
                    </a:cubicBezTo>
                    <a:cubicBezTo>
                      <a:pt x="1646" y="7584"/>
                      <a:pt x="1616" y="7572"/>
                      <a:pt x="1593" y="7584"/>
                    </a:cubicBezTo>
                    <a:cubicBezTo>
                      <a:pt x="1563" y="7608"/>
                      <a:pt x="1581" y="7643"/>
                      <a:pt x="1599" y="7667"/>
                    </a:cubicBezTo>
                    <a:cubicBezTo>
                      <a:pt x="1599" y="7757"/>
                      <a:pt x="1646" y="7822"/>
                      <a:pt x="1700" y="7894"/>
                    </a:cubicBezTo>
                    <a:cubicBezTo>
                      <a:pt x="1771" y="7983"/>
                      <a:pt x="1885" y="8025"/>
                      <a:pt x="1974" y="8091"/>
                    </a:cubicBezTo>
                    <a:lnTo>
                      <a:pt x="1998" y="8114"/>
                    </a:lnTo>
                    <a:cubicBezTo>
                      <a:pt x="2040" y="8180"/>
                      <a:pt x="2099" y="8240"/>
                      <a:pt x="2117" y="8317"/>
                    </a:cubicBezTo>
                    <a:cubicBezTo>
                      <a:pt x="2153" y="8466"/>
                      <a:pt x="2248" y="8508"/>
                      <a:pt x="2386" y="8508"/>
                    </a:cubicBezTo>
                    <a:cubicBezTo>
                      <a:pt x="2445" y="8508"/>
                      <a:pt x="2505" y="8520"/>
                      <a:pt x="2552" y="8520"/>
                    </a:cubicBezTo>
                    <a:cubicBezTo>
                      <a:pt x="2779" y="8520"/>
                      <a:pt x="2898" y="8389"/>
                      <a:pt x="2874" y="8168"/>
                    </a:cubicBezTo>
                    <a:cubicBezTo>
                      <a:pt x="2874" y="8132"/>
                      <a:pt x="2845" y="8132"/>
                      <a:pt x="2815" y="8138"/>
                    </a:cubicBezTo>
                    <a:cubicBezTo>
                      <a:pt x="2791" y="8162"/>
                      <a:pt x="2773" y="8162"/>
                      <a:pt x="2755" y="8132"/>
                    </a:cubicBezTo>
                    <a:cubicBezTo>
                      <a:pt x="2713" y="8114"/>
                      <a:pt x="2666" y="8103"/>
                      <a:pt x="2624" y="8108"/>
                    </a:cubicBezTo>
                    <a:cubicBezTo>
                      <a:pt x="2600" y="8114"/>
                      <a:pt x="2576" y="8108"/>
                      <a:pt x="2564" y="8085"/>
                    </a:cubicBezTo>
                    <a:cubicBezTo>
                      <a:pt x="2481" y="8043"/>
                      <a:pt x="2403" y="7989"/>
                      <a:pt x="2308" y="7989"/>
                    </a:cubicBezTo>
                    <a:cubicBezTo>
                      <a:pt x="2302" y="7983"/>
                      <a:pt x="2296" y="7983"/>
                      <a:pt x="2284" y="7983"/>
                    </a:cubicBezTo>
                    <a:cubicBezTo>
                      <a:pt x="2284" y="7971"/>
                      <a:pt x="2284" y="7965"/>
                      <a:pt x="2278" y="7959"/>
                    </a:cubicBezTo>
                    <a:cubicBezTo>
                      <a:pt x="2463" y="7983"/>
                      <a:pt x="2660" y="7983"/>
                      <a:pt x="2851" y="7983"/>
                    </a:cubicBezTo>
                    <a:cubicBezTo>
                      <a:pt x="3053" y="7971"/>
                      <a:pt x="3190" y="7852"/>
                      <a:pt x="3226" y="7661"/>
                    </a:cubicBezTo>
                    <a:cubicBezTo>
                      <a:pt x="3238" y="7572"/>
                      <a:pt x="3286" y="7494"/>
                      <a:pt x="3339" y="7435"/>
                    </a:cubicBezTo>
                    <a:cubicBezTo>
                      <a:pt x="3626" y="7089"/>
                      <a:pt x="3757" y="6678"/>
                      <a:pt x="3787" y="6236"/>
                    </a:cubicBezTo>
                    <a:cubicBezTo>
                      <a:pt x="3816" y="6046"/>
                      <a:pt x="3799" y="5867"/>
                      <a:pt x="3769" y="5688"/>
                    </a:cubicBezTo>
                    <a:close/>
                    <a:moveTo>
                      <a:pt x="2099" y="6224"/>
                    </a:moveTo>
                    <a:cubicBezTo>
                      <a:pt x="2087" y="6213"/>
                      <a:pt x="2070" y="6213"/>
                      <a:pt x="2058" y="6207"/>
                    </a:cubicBezTo>
                    <a:cubicBezTo>
                      <a:pt x="1879" y="6177"/>
                      <a:pt x="1724" y="6093"/>
                      <a:pt x="1581" y="5998"/>
                    </a:cubicBezTo>
                    <a:lnTo>
                      <a:pt x="1551" y="5968"/>
                    </a:lnTo>
                    <a:cubicBezTo>
                      <a:pt x="1545" y="5956"/>
                      <a:pt x="1533" y="5938"/>
                      <a:pt x="1509" y="5932"/>
                    </a:cubicBezTo>
                    <a:cubicBezTo>
                      <a:pt x="1503" y="5914"/>
                      <a:pt x="1497" y="5909"/>
                      <a:pt x="1479" y="5897"/>
                    </a:cubicBezTo>
                    <a:cubicBezTo>
                      <a:pt x="1467" y="5855"/>
                      <a:pt x="1450" y="5819"/>
                      <a:pt x="1432" y="5783"/>
                    </a:cubicBezTo>
                    <a:cubicBezTo>
                      <a:pt x="1402" y="5718"/>
                      <a:pt x="1402" y="5670"/>
                      <a:pt x="1461" y="5598"/>
                    </a:cubicBezTo>
                    <a:cubicBezTo>
                      <a:pt x="1539" y="5497"/>
                      <a:pt x="1640" y="5455"/>
                      <a:pt x="1736" y="5402"/>
                    </a:cubicBezTo>
                    <a:cubicBezTo>
                      <a:pt x="1754" y="5396"/>
                      <a:pt x="1766" y="5396"/>
                      <a:pt x="1777" y="5390"/>
                    </a:cubicBezTo>
                    <a:cubicBezTo>
                      <a:pt x="1944" y="5414"/>
                      <a:pt x="2093" y="5360"/>
                      <a:pt x="2248" y="5312"/>
                    </a:cubicBezTo>
                    <a:cubicBezTo>
                      <a:pt x="2272" y="5283"/>
                      <a:pt x="2296" y="5283"/>
                      <a:pt x="2326" y="5288"/>
                    </a:cubicBezTo>
                    <a:cubicBezTo>
                      <a:pt x="2338" y="5283"/>
                      <a:pt x="2362" y="5277"/>
                      <a:pt x="2374" y="5271"/>
                    </a:cubicBezTo>
                    <a:cubicBezTo>
                      <a:pt x="2392" y="5259"/>
                      <a:pt x="2397" y="5259"/>
                      <a:pt x="2415" y="5253"/>
                    </a:cubicBezTo>
                    <a:cubicBezTo>
                      <a:pt x="2547" y="5211"/>
                      <a:pt x="2666" y="5133"/>
                      <a:pt x="2755" y="5020"/>
                    </a:cubicBezTo>
                    <a:cubicBezTo>
                      <a:pt x="2761" y="5014"/>
                      <a:pt x="2773" y="5008"/>
                      <a:pt x="2779" y="4990"/>
                    </a:cubicBezTo>
                    <a:cubicBezTo>
                      <a:pt x="2880" y="4895"/>
                      <a:pt x="2958" y="4770"/>
                      <a:pt x="3041" y="4651"/>
                    </a:cubicBezTo>
                    <a:cubicBezTo>
                      <a:pt x="3077" y="4597"/>
                      <a:pt x="3113" y="4543"/>
                      <a:pt x="3167" y="4507"/>
                    </a:cubicBezTo>
                    <a:cubicBezTo>
                      <a:pt x="3226" y="4472"/>
                      <a:pt x="3286" y="4418"/>
                      <a:pt x="3351" y="4466"/>
                    </a:cubicBezTo>
                    <a:cubicBezTo>
                      <a:pt x="3417" y="4507"/>
                      <a:pt x="3489" y="4561"/>
                      <a:pt x="3494" y="4662"/>
                    </a:cubicBezTo>
                    <a:cubicBezTo>
                      <a:pt x="3494" y="4782"/>
                      <a:pt x="3471" y="4895"/>
                      <a:pt x="3435" y="5008"/>
                    </a:cubicBezTo>
                    <a:cubicBezTo>
                      <a:pt x="3316" y="5336"/>
                      <a:pt x="3095" y="5598"/>
                      <a:pt x="2845" y="5843"/>
                    </a:cubicBezTo>
                    <a:cubicBezTo>
                      <a:pt x="2719" y="5974"/>
                      <a:pt x="2564" y="6064"/>
                      <a:pt x="2403" y="6147"/>
                    </a:cubicBezTo>
                    <a:cubicBezTo>
                      <a:pt x="2392" y="6153"/>
                      <a:pt x="2386" y="6165"/>
                      <a:pt x="2368" y="6165"/>
                    </a:cubicBezTo>
                    <a:cubicBezTo>
                      <a:pt x="2278" y="6230"/>
                      <a:pt x="2189" y="6213"/>
                      <a:pt x="2099" y="6224"/>
                    </a:cubicBezTo>
                    <a:close/>
                    <a:moveTo>
                      <a:pt x="3673" y="6230"/>
                    </a:moveTo>
                    <a:cubicBezTo>
                      <a:pt x="3638" y="6302"/>
                      <a:pt x="3649" y="6391"/>
                      <a:pt x="3632" y="6475"/>
                    </a:cubicBezTo>
                    <a:cubicBezTo>
                      <a:pt x="3548" y="6737"/>
                      <a:pt x="3375" y="6946"/>
                      <a:pt x="3190" y="7137"/>
                    </a:cubicBezTo>
                    <a:cubicBezTo>
                      <a:pt x="3101" y="7232"/>
                      <a:pt x="2988" y="7310"/>
                      <a:pt x="2868" y="7363"/>
                    </a:cubicBezTo>
                    <a:cubicBezTo>
                      <a:pt x="2755" y="7405"/>
                      <a:pt x="2660" y="7429"/>
                      <a:pt x="2547" y="7375"/>
                    </a:cubicBezTo>
                    <a:cubicBezTo>
                      <a:pt x="2535" y="7369"/>
                      <a:pt x="2505" y="7369"/>
                      <a:pt x="2487" y="7369"/>
                    </a:cubicBezTo>
                    <a:cubicBezTo>
                      <a:pt x="2475" y="7363"/>
                      <a:pt x="2457" y="7363"/>
                      <a:pt x="2445" y="7351"/>
                    </a:cubicBezTo>
                    <a:cubicBezTo>
                      <a:pt x="2409" y="7339"/>
                      <a:pt x="2380" y="7327"/>
                      <a:pt x="2350" y="7304"/>
                    </a:cubicBezTo>
                    <a:cubicBezTo>
                      <a:pt x="2237" y="7220"/>
                      <a:pt x="2231" y="7071"/>
                      <a:pt x="2350" y="6994"/>
                    </a:cubicBezTo>
                    <a:cubicBezTo>
                      <a:pt x="2570" y="6862"/>
                      <a:pt x="2690" y="6630"/>
                      <a:pt x="2863" y="6445"/>
                    </a:cubicBezTo>
                    <a:cubicBezTo>
                      <a:pt x="3023" y="6260"/>
                      <a:pt x="3137" y="6034"/>
                      <a:pt x="3304" y="5849"/>
                    </a:cubicBezTo>
                    <a:cubicBezTo>
                      <a:pt x="3363" y="5771"/>
                      <a:pt x="3441" y="5724"/>
                      <a:pt x="3512" y="5664"/>
                    </a:cubicBezTo>
                    <a:cubicBezTo>
                      <a:pt x="3572" y="5616"/>
                      <a:pt x="3632" y="5604"/>
                      <a:pt x="3679" y="5676"/>
                    </a:cubicBezTo>
                    <a:cubicBezTo>
                      <a:pt x="3703" y="5819"/>
                      <a:pt x="3739" y="5962"/>
                      <a:pt x="3673" y="6105"/>
                    </a:cubicBezTo>
                    <a:cubicBezTo>
                      <a:pt x="3649" y="6147"/>
                      <a:pt x="3661" y="6183"/>
                      <a:pt x="3673" y="6230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9" name="Google Shape;4459;p37"/>
              <p:cNvSpPr/>
              <p:nvPr/>
            </p:nvSpPr>
            <p:spPr>
              <a:xfrm>
                <a:off x="7753219" y="1275760"/>
                <a:ext cx="186201" cy="103348"/>
              </a:xfrm>
              <a:custGeom>
                <a:rect b="b" l="l" r="r" t="t"/>
                <a:pathLst>
                  <a:path extrusionOk="0" h="1301" w="2344">
                    <a:moveTo>
                      <a:pt x="1" y="0"/>
                    </a:moveTo>
                    <a:cubicBezTo>
                      <a:pt x="150" y="18"/>
                      <a:pt x="257" y="72"/>
                      <a:pt x="376" y="78"/>
                    </a:cubicBezTo>
                    <a:cubicBezTo>
                      <a:pt x="400" y="78"/>
                      <a:pt x="424" y="108"/>
                      <a:pt x="436" y="132"/>
                    </a:cubicBezTo>
                    <a:cubicBezTo>
                      <a:pt x="603" y="346"/>
                      <a:pt x="830" y="483"/>
                      <a:pt x="1032" y="644"/>
                    </a:cubicBezTo>
                    <a:cubicBezTo>
                      <a:pt x="1086" y="686"/>
                      <a:pt x="1128" y="728"/>
                      <a:pt x="1181" y="764"/>
                    </a:cubicBezTo>
                    <a:cubicBezTo>
                      <a:pt x="1289" y="841"/>
                      <a:pt x="1414" y="865"/>
                      <a:pt x="1533" y="805"/>
                    </a:cubicBezTo>
                    <a:cubicBezTo>
                      <a:pt x="1640" y="752"/>
                      <a:pt x="1736" y="752"/>
                      <a:pt x="1837" y="764"/>
                    </a:cubicBezTo>
                    <a:cubicBezTo>
                      <a:pt x="1921" y="776"/>
                      <a:pt x="2010" y="787"/>
                      <a:pt x="2093" y="793"/>
                    </a:cubicBezTo>
                    <a:cubicBezTo>
                      <a:pt x="2207" y="805"/>
                      <a:pt x="2272" y="877"/>
                      <a:pt x="2320" y="966"/>
                    </a:cubicBezTo>
                    <a:cubicBezTo>
                      <a:pt x="2344" y="1014"/>
                      <a:pt x="2344" y="1050"/>
                      <a:pt x="2314" y="1086"/>
                    </a:cubicBezTo>
                    <a:cubicBezTo>
                      <a:pt x="2272" y="1145"/>
                      <a:pt x="2219" y="1193"/>
                      <a:pt x="2135" y="1211"/>
                    </a:cubicBezTo>
                    <a:cubicBezTo>
                      <a:pt x="1772" y="1300"/>
                      <a:pt x="1420" y="1282"/>
                      <a:pt x="1098" y="1062"/>
                    </a:cubicBezTo>
                    <a:cubicBezTo>
                      <a:pt x="1026" y="1014"/>
                      <a:pt x="943" y="984"/>
                      <a:pt x="853" y="942"/>
                    </a:cubicBezTo>
                    <a:cubicBezTo>
                      <a:pt x="585" y="841"/>
                      <a:pt x="365" y="674"/>
                      <a:pt x="162" y="483"/>
                    </a:cubicBezTo>
                    <a:cubicBezTo>
                      <a:pt x="96" y="418"/>
                      <a:pt x="54" y="334"/>
                      <a:pt x="49" y="245"/>
                    </a:cubicBezTo>
                    <a:cubicBezTo>
                      <a:pt x="43" y="161"/>
                      <a:pt x="49" y="90"/>
                      <a:pt x="1" y="0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0" name="Google Shape;4460;p37"/>
              <p:cNvSpPr/>
              <p:nvPr/>
            </p:nvSpPr>
            <p:spPr>
              <a:xfrm>
                <a:off x="7917103" y="1505893"/>
                <a:ext cx="95722" cy="80629"/>
              </a:xfrm>
              <a:custGeom>
                <a:rect b="b" l="l" r="r" t="t"/>
                <a:pathLst>
                  <a:path extrusionOk="0" h="1015" w="1205">
                    <a:moveTo>
                      <a:pt x="1175" y="520"/>
                    </a:moveTo>
                    <a:cubicBezTo>
                      <a:pt x="1205" y="657"/>
                      <a:pt x="1145" y="776"/>
                      <a:pt x="1086" y="889"/>
                    </a:cubicBezTo>
                    <a:cubicBezTo>
                      <a:pt x="1038" y="1009"/>
                      <a:pt x="984" y="1014"/>
                      <a:pt x="865" y="961"/>
                    </a:cubicBezTo>
                    <a:cubicBezTo>
                      <a:pt x="758" y="913"/>
                      <a:pt x="645" y="877"/>
                      <a:pt x="537" y="842"/>
                    </a:cubicBezTo>
                    <a:cubicBezTo>
                      <a:pt x="466" y="818"/>
                      <a:pt x="406" y="859"/>
                      <a:pt x="358" y="877"/>
                    </a:cubicBezTo>
                    <a:cubicBezTo>
                      <a:pt x="275" y="907"/>
                      <a:pt x="215" y="913"/>
                      <a:pt x="162" y="818"/>
                    </a:cubicBezTo>
                    <a:cubicBezTo>
                      <a:pt x="126" y="740"/>
                      <a:pt x="36" y="681"/>
                      <a:pt x="19" y="579"/>
                    </a:cubicBezTo>
                    <a:cubicBezTo>
                      <a:pt x="1" y="454"/>
                      <a:pt x="19" y="335"/>
                      <a:pt x="48" y="222"/>
                    </a:cubicBezTo>
                    <a:cubicBezTo>
                      <a:pt x="84" y="114"/>
                      <a:pt x="191" y="55"/>
                      <a:pt x="311" y="37"/>
                    </a:cubicBezTo>
                    <a:cubicBezTo>
                      <a:pt x="478" y="13"/>
                      <a:pt x="639" y="13"/>
                      <a:pt x="806" y="7"/>
                    </a:cubicBezTo>
                    <a:cubicBezTo>
                      <a:pt x="907" y="1"/>
                      <a:pt x="996" y="61"/>
                      <a:pt x="1086" y="102"/>
                    </a:cubicBezTo>
                    <a:cubicBezTo>
                      <a:pt x="1121" y="120"/>
                      <a:pt x="1145" y="150"/>
                      <a:pt x="1145" y="192"/>
                    </a:cubicBezTo>
                    <a:cubicBezTo>
                      <a:pt x="1157" y="293"/>
                      <a:pt x="1205" y="400"/>
                      <a:pt x="1175" y="520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37"/>
              <p:cNvSpPr/>
              <p:nvPr/>
            </p:nvSpPr>
            <p:spPr>
              <a:xfrm>
                <a:off x="7615869" y="1301816"/>
                <a:ext cx="90082" cy="152599"/>
              </a:xfrm>
              <a:custGeom>
                <a:rect b="b" l="l" r="r" t="t"/>
                <a:pathLst>
                  <a:path extrusionOk="0" h="1921" w="1134">
                    <a:moveTo>
                      <a:pt x="508" y="1920"/>
                    </a:moveTo>
                    <a:cubicBezTo>
                      <a:pt x="454" y="1878"/>
                      <a:pt x="448" y="1807"/>
                      <a:pt x="448" y="1747"/>
                    </a:cubicBezTo>
                    <a:cubicBezTo>
                      <a:pt x="448" y="1658"/>
                      <a:pt x="424" y="1586"/>
                      <a:pt x="406" y="1497"/>
                    </a:cubicBezTo>
                    <a:cubicBezTo>
                      <a:pt x="388" y="1330"/>
                      <a:pt x="317" y="1205"/>
                      <a:pt x="180" y="1115"/>
                    </a:cubicBezTo>
                    <a:cubicBezTo>
                      <a:pt x="126" y="1085"/>
                      <a:pt x="96" y="1032"/>
                      <a:pt x="78" y="972"/>
                    </a:cubicBezTo>
                    <a:cubicBezTo>
                      <a:pt x="66" y="907"/>
                      <a:pt x="43" y="841"/>
                      <a:pt x="43" y="775"/>
                    </a:cubicBezTo>
                    <a:cubicBezTo>
                      <a:pt x="43" y="716"/>
                      <a:pt x="1" y="656"/>
                      <a:pt x="37" y="603"/>
                    </a:cubicBezTo>
                    <a:cubicBezTo>
                      <a:pt x="66" y="555"/>
                      <a:pt x="132" y="573"/>
                      <a:pt x="186" y="549"/>
                    </a:cubicBezTo>
                    <a:cubicBezTo>
                      <a:pt x="359" y="465"/>
                      <a:pt x="460" y="328"/>
                      <a:pt x="567" y="179"/>
                    </a:cubicBezTo>
                    <a:cubicBezTo>
                      <a:pt x="663" y="36"/>
                      <a:pt x="746" y="0"/>
                      <a:pt x="895" y="48"/>
                    </a:cubicBezTo>
                    <a:cubicBezTo>
                      <a:pt x="961" y="72"/>
                      <a:pt x="1056" y="48"/>
                      <a:pt x="1092" y="126"/>
                    </a:cubicBezTo>
                    <a:cubicBezTo>
                      <a:pt x="1134" y="191"/>
                      <a:pt x="1032" y="239"/>
                      <a:pt x="1014" y="304"/>
                    </a:cubicBezTo>
                    <a:cubicBezTo>
                      <a:pt x="973" y="406"/>
                      <a:pt x="961" y="507"/>
                      <a:pt x="943" y="614"/>
                    </a:cubicBezTo>
                    <a:cubicBezTo>
                      <a:pt x="937" y="746"/>
                      <a:pt x="883" y="853"/>
                      <a:pt x="794" y="936"/>
                    </a:cubicBezTo>
                    <a:cubicBezTo>
                      <a:pt x="686" y="1044"/>
                      <a:pt x="645" y="1175"/>
                      <a:pt x="609" y="1318"/>
                    </a:cubicBezTo>
                    <a:cubicBezTo>
                      <a:pt x="603" y="1342"/>
                      <a:pt x="597" y="1360"/>
                      <a:pt x="603" y="1378"/>
                    </a:cubicBezTo>
                    <a:cubicBezTo>
                      <a:pt x="675" y="1509"/>
                      <a:pt x="633" y="1628"/>
                      <a:pt x="549" y="1741"/>
                    </a:cubicBezTo>
                    <a:cubicBezTo>
                      <a:pt x="526" y="1795"/>
                      <a:pt x="567" y="1866"/>
                      <a:pt x="508" y="1920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37"/>
              <p:cNvSpPr/>
              <p:nvPr/>
            </p:nvSpPr>
            <p:spPr>
              <a:xfrm>
                <a:off x="7921392" y="1442024"/>
                <a:ext cx="100488" cy="68237"/>
              </a:xfrm>
              <a:custGeom>
                <a:rect b="b" l="l" r="r" t="t"/>
                <a:pathLst>
                  <a:path extrusionOk="0" h="859" w="1265">
                    <a:moveTo>
                      <a:pt x="90" y="817"/>
                    </a:moveTo>
                    <a:cubicBezTo>
                      <a:pt x="36" y="727"/>
                      <a:pt x="0" y="656"/>
                      <a:pt x="72" y="578"/>
                    </a:cubicBezTo>
                    <a:cubicBezTo>
                      <a:pt x="108" y="543"/>
                      <a:pt x="108" y="489"/>
                      <a:pt x="78" y="447"/>
                    </a:cubicBezTo>
                    <a:cubicBezTo>
                      <a:pt x="48" y="394"/>
                      <a:pt x="60" y="334"/>
                      <a:pt x="72" y="274"/>
                    </a:cubicBezTo>
                    <a:cubicBezTo>
                      <a:pt x="102" y="131"/>
                      <a:pt x="120" y="125"/>
                      <a:pt x="269" y="119"/>
                    </a:cubicBezTo>
                    <a:cubicBezTo>
                      <a:pt x="310" y="119"/>
                      <a:pt x="364" y="125"/>
                      <a:pt x="394" y="113"/>
                    </a:cubicBezTo>
                    <a:cubicBezTo>
                      <a:pt x="555" y="0"/>
                      <a:pt x="728" y="54"/>
                      <a:pt x="901" y="90"/>
                    </a:cubicBezTo>
                    <a:cubicBezTo>
                      <a:pt x="990" y="113"/>
                      <a:pt x="1079" y="90"/>
                      <a:pt x="1163" y="42"/>
                    </a:cubicBezTo>
                    <a:cubicBezTo>
                      <a:pt x="1205" y="24"/>
                      <a:pt x="1240" y="30"/>
                      <a:pt x="1234" y="95"/>
                    </a:cubicBezTo>
                    <a:cubicBezTo>
                      <a:pt x="1228" y="131"/>
                      <a:pt x="1228" y="173"/>
                      <a:pt x="1222" y="209"/>
                    </a:cubicBezTo>
                    <a:cubicBezTo>
                      <a:pt x="1163" y="358"/>
                      <a:pt x="1181" y="501"/>
                      <a:pt x="1234" y="638"/>
                    </a:cubicBezTo>
                    <a:cubicBezTo>
                      <a:pt x="1252" y="686"/>
                      <a:pt x="1264" y="727"/>
                      <a:pt x="1228" y="775"/>
                    </a:cubicBezTo>
                    <a:cubicBezTo>
                      <a:pt x="1175" y="841"/>
                      <a:pt x="1133" y="859"/>
                      <a:pt x="1050" y="811"/>
                    </a:cubicBezTo>
                    <a:cubicBezTo>
                      <a:pt x="781" y="668"/>
                      <a:pt x="507" y="739"/>
                      <a:pt x="227" y="769"/>
                    </a:cubicBezTo>
                    <a:cubicBezTo>
                      <a:pt x="179" y="757"/>
                      <a:pt x="137" y="799"/>
                      <a:pt x="90" y="817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37"/>
              <p:cNvSpPr/>
              <p:nvPr/>
            </p:nvSpPr>
            <p:spPr>
              <a:xfrm>
                <a:off x="7912813" y="1575560"/>
                <a:ext cx="91989" cy="80550"/>
              </a:xfrm>
              <a:custGeom>
                <a:rect b="b" l="l" r="r" t="t"/>
                <a:pathLst>
                  <a:path extrusionOk="0" h="1014" w="1158">
                    <a:moveTo>
                      <a:pt x="1062" y="203"/>
                    </a:moveTo>
                    <a:cubicBezTo>
                      <a:pt x="1003" y="281"/>
                      <a:pt x="1015" y="334"/>
                      <a:pt x="1062" y="406"/>
                    </a:cubicBezTo>
                    <a:cubicBezTo>
                      <a:pt x="1158" y="561"/>
                      <a:pt x="1074" y="859"/>
                      <a:pt x="919" y="966"/>
                    </a:cubicBezTo>
                    <a:cubicBezTo>
                      <a:pt x="836" y="1014"/>
                      <a:pt x="752" y="1008"/>
                      <a:pt x="681" y="954"/>
                    </a:cubicBezTo>
                    <a:cubicBezTo>
                      <a:pt x="633" y="924"/>
                      <a:pt x="591" y="895"/>
                      <a:pt x="526" y="907"/>
                    </a:cubicBezTo>
                    <a:cubicBezTo>
                      <a:pt x="394" y="913"/>
                      <a:pt x="377" y="895"/>
                      <a:pt x="335" y="775"/>
                    </a:cubicBezTo>
                    <a:cubicBezTo>
                      <a:pt x="317" y="710"/>
                      <a:pt x="287" y="674"/>
                      <a:pt x="228" y="632"/>
                    </a:cubicBezTo>
                    <a:cubicBezTo>
                      <a:pt x="49" y="531"/>
                      <a:pt x="1" y="287"/>
                      <a:pt x="120" y="132"/>
                    </a:cubicBezTo>
                    <a:cubicBezTo>
                      <a:pt x="138" y="108"/>
                      <a:pt x="156" y="84"/>
                      <a:pt x="186" y="102"/>
                    </a:cubicBezTo>
                    <a:cubicBezTo>
                      <a:pt x="269" y="143"/>
                      <a:pt x="323" y="84"/>
                      <a:pt x="389" y="54"/>
                    </a:cubicBezTo>
                    <a:cubicBezTo>
                      <a:pt x="472" y="12"/>
                      <a:pt x="544" y="0"/>
                      <a:pt x="645" y="54"/>
                    </a:cubicBezTo>
                    <a:cubicBezTo>
                      <a:pt x="764" y="114"/>
                      <a:pt x="901" y="143"/>
                      <a:pt x="1062" y="203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37"/>
              <p:cNvSpPr/>
              <p:nvPr/>
            </p:nvSpPr>
            <p:spPr>
              <a:xfrm>
                <a:off x="7897719" y="1151678"/>
                <a:ext cx="179052" cy="45994"/>
              </a:xfrm>
              <a:custGeom>
                <a:rect b="b" l="l" r="r" t="t"/>
                <a:pathLst>
                  <a:path extrusionOk="0" h="579" w="2254">
                    <a:moveTo>
                      <a:pt x="1980" y="567"/>
                    </a:moveTo>
                    <a:cubicBezTo>
                      <a:pt x="1896" y="507"/>
                      <a:pt x="1789" y="555"/>
                      <a:pt x="1681" y="549"/>
                    </a:cubicBezTo>
                    <a:cubicBezTo>
                      <a:pt x="1580" y="537"/>
                      <a:pt x="1491" y="507"/>
                      <a:pt x="1407" y="448"/>
                    </a:cubicBezTo>
                    <a:cubicBezTo>
                      <a:pt x="1318" y="388"/>
                      <a:pt x="1228" y="382"/>
                      <a:pt x="1139" y="430"/>
                    </a:cubicBezTo>
                    <a:cubicBezTo>
                      <a:pt x="972" y="507"/>
                      <a:pt x="823" y="501"/>
                      <a:pt x="674" y="382"/>
                    </a:cubicBezTo>
                    <a:cubicBezTo>
                      <a:pt x="602" y="316"/>
                      <a:pt x="495" y="316"/>
                      <a:pt x="400" y="322"/>
                    </a:cubicBezTo>
                    <a:cubicBezTo>
                      <a:pt x="286" y="328"/>
                      <a:pt x="179" y="316"/>
                      <a:pt x="78" y="251"/>
                    </a:cubicBezTo>
                    <a:cubicBezTo>
                      <a:pt x="12" y="203"/>
                      <a:pt x="0" y="149"/>
                      <a:pt x="30" y="78"/>
                    </a:cubicBezTo>
                    <a:cubicBezTo>
                      <a:pt x="60" y="12"/>
                      <a:pt x="119" y="0"/>
                      <a:pt x="179" y="12"/>
                    </a:cubicBezTo>
                    <a:cubicBezTo>
                      <a:pt x="215" y="18"/>
                      <a:pt x="257" y="42"/>
                      <a:pt x="292" y="54"/>
                    </a:cubicBezTo>
                    <a:cubicBezTo>
                      <a:pt x="406" y="90"/>
                      <a:pt x="519" y="120"/>
                      <a:pt x="632" y="54"/>
                    </a:cubicBezTo>
                    <a:cubicBezTo>
                      <a:pt x="674" y="24"/>
                      <a:pt x="722" y="42"/>
                      <a:pt x="763" y="54"/>
                    </a:cubicBezTo>
                    <a:cubicBezTo>
                      <a:pt x="859" y="90"/>
                      <a:pt x="960" y="120"/>
                      <a:pt x="1055" y="132"/>
                    </a:cubicBezTo>
                    <a:cubicBezTo>
                      <a:pt x="1091" y="138"/>
                      <a:pt x="1139" y="149"/>
                      <a:pt x="1169" y="138"/>
                    </a:cubicBezTo>
                    <a:cubicBezTo>
                      <a:pt x="1282" y="72"/>
                      <a:pt x="1383" y="120"/>
                      <a:pt x="1485" y="149"/>
                    </a:cubicBezTo>
                    <a:cubicBezTo>
                      <a:pt x="1652" y="197"/>
                      <a:pt x="1807" y="203"/>
                      <a:pt x="1974" y="144"/>
                    </a:cubicBezTo>
                    <a:cubicBezTo>
                      <a:pt x="2045" y="114"/>
                      <a:pt x="2123" y="84"/>
                      <a:pt x="2188" y="167"/>
                    </a:cubicBezTo>
                    <a:cubicBezTo>
                      <a:pt x="2242" y="233"/>
                      <a:pt x="2254" y="358"/>
                      <a:pt x="2212" y="436"/>
                    </a:cubicBezTo>
                    <a:cubicBezTo>
                      <a:pt x="2188" y="507"/>
                      <a:pt x="2069" y="579"/>
                      <a:pt x="1980" y="567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37"/>
              <p:cNvSpPr/>
              <p:nvPr/>
            </p:nvSpPr>
            <p:spPr>
              <a:xfrm>
                <a:off x="7924252" y="1106716"/>
                <a:ext cx="135520" cy="54017"/>
              </a:xfrm>
              <a:custGeom>
                <a:rect b="b" l="l" r="r" t="t"/>
                <a:pathLst>
                  <a:path extrusionOk="0" h="680" w="1706">
                    <a:moveTo>
                      <a:pt x="1705" y="447"/>
                    </a:moveTo>
                    <a:cubicBezTo>
                      <a:pt x="1705" y="555"/>
                      <a:pt x="1663" y="608"/>
                      <a:pt x="1562" y="638"/>
                    </a:cubicBezTo>
                    <a:cubicBezTo>
                      <a:pt x="1401" y="680"/>
                      <a:pt x="1252" y="668"/>
                      <a:pt x="1103" y="596"/>
                    </a:cubicBezTo>
                    <a:cubicBezTo>
                      <a:pt x="1031" y="560"/>
                      <a:pt x="948" y="566"/>
                      <a:pt x="871" y="596"/>
                    </a:cubicBezTo>
                    <a:cubicBezTo>
                      <a:pt x="775" y="638"/>
                      <a:pt x="686" y="638"/>
                      <a:pt x="596" y="590"/>
                    </a:cubicBezTo>
                    <a:cubicBezTo>
                      <a:pt x="459" y="525"/>
                      <a:pt x="334" y="507"/>
                      <a:pt x="203" y="584"/>
                    </a:cubicBezTo>
                    <a:cubicBezTo>
                      <a:pt x="161" y="602"/>
                      <a:pt x="119" y="602"/>
                      <a:pt x="84" y="590"/>
                    </a:cubicBezTo>
                    <a:cubicBezTo>
                      <a:pt x="24" y="566"/>
                      <a:pt x="0" y="549"/>
                      <a:pt x="0" y="477"/>
                    </a:cubicBezTo>
                    <a:cubicBezTo>
                      <a:pt x="6" y="298"/>
                      <a:pt x="119" y="179"/>
                      <a:pt x="239" y="60"/>
                    </a:cubicBezTo>
                    <a:cubicBezTo>
                      <a:pt x="298" y="0"/>
                      <a:pt x="411" y="24"/>
                      <a:pt x="459" y="107"/>
                    </a:cubicBezTo>
                    <a:cubicBezTo>
                      <a:pt x="602" y="340"/>
                      <a:pt x="829" y="286"/>
                      <a:pt x="1037" y="292"/>
                    </a:cubicBezTo>
                    <a:cubicBezTo>
                      <a:pt x="1085" y="292"/>
                      <a:pt x="1103" y="250"/>
                      <a:pt x="1115" y="209"/>
                    </a:cubicBezTo>
                    <a:cubicBezTo>
                      <a:pt x="1145" y="107"/>
                      <a:pt x="1234" y="101"/>
                      <a:pt x="1318" y="84"/>
                    </a:cubicBezTo>
                    <a:cubicBezTo>
                      <a:pt x="1371" y="78"/>
                      <a:pt x="1437" y="89"/>
                      <a:pt x="1461" y="137"/>
                    </a:cubicBezTo>
                    <a:cubicBezTo>
                      <a:pt x="1526" y="239"/>
                      <a:pt x="1705" y="233"/>
                      <a:pt x="1705" y="400"/>
                    </a:cubicBezTo>
                    <a:cubicBezTo>
                      <a:pt x="1699" y="405"/>
                      <a:pt x="1705" y="435"/>
                      <a:pt x="1705" y="447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37"/>
              <p:cNvSpPr/>
              <p:nvPr/>
            </p:nvSpPr>
            <p:spPr>
              <a:xfrm>
                <a:off x="7930846" y="1073511"/>
                <a:ext cx="114231" cy="50761"/>
              </a:xfrm>
              <a:custGeom>
                <a:rect b="b" l="l" r="r" t="t"/>
                <a:pathLst>
                  <a:path extrusionOk="0" h="639" w="1438">
                    <a:moveTo>
                      <a:pt x="627" y="1"/>
                    </a:moveTo>
                    <a:cubicBezTo>
                      <a:pt x="805" y="13"/>
                      <a:pt x="960" y="13"/>
                      <a:pt x="1115" y="25"/>
                    </a:cubicBezTo>
                    <a:cubicBezTo>
                      <a:pt x="1312" y="42"/>
                      <a:pt x="1419" y="150"/>
                      <a:pt x="1431" y="323"/>
                    </a:cubicBezTo>
                    <a:cubicBezTo>
                      <a:pt x="1437" y="388"/>
                      <a:pt x="1414" y="418"/>
                      <a:pt x="1342" y="412"/>
                    </a:cubicBezTo>
                    <a:cubicBezTo>
                      <a:pt x="1175" y="388"/>
                      <a:pt x="1026" y="418"/>
                      <a:pt x="913" y="561"/>
                    </a:cubicBezTo>
                    <a:cubicBezTo>
                      <a:pt x="853" y="639"/>
                      <a:pt x="621" y="627"/>
                      <a:pt x="573" y="543"/>
                    </a:cubicBezTo>
                    <a:cubicBezTo>
                      <a:pt x="460" y="382"/>
                      <a:pt x="328" y="317"/>
                      <a:pt x="126" y="358"/>
                    </a:cubicBezTo>
                    <a:cubicBezTo>
                      <a:pt x="60" y="376"/>
                      <a:pt x="12" y="341"/>
                      <a:pt x="7" y="269"/>
                    </a:cubicBezTo>
                    <a:cubicBezTo>
                      <a:pt x="1" y="215"/>
                      <a:pt x="7" y="168"/>
                      <a:pt x="18" y="114"/>
                    </a:cubicBezTo>
                    <a:cubicBezTo>
                      <a:pt x="42" y="36"/>
                      <a:pt x="90" y="1"/>
                      <a:pt x="167" y="1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37"/>
              <p:cNvSpPr/>
              <p:nvPr/>
            </p:nvSpPr>
            <p:spPr>
              <a:xfrm>
                <a:off x="7593149" y="1273854"/>
                <a:ext cx="134090" cy="65933"/>
              </a:xfrm>
              <a:custGeom>
                <a:rect b="b" l="l" r="r" t="t"/>
                <a:pathLst>
                  <a:path extrusionOk="0" h="830" w="1688">
                    <a:moveTo>
                      <a:pt x="1688" y="251"/>
                    </a:moveTo>
                    <a:cubicBezTo>
                      <a:pt x="1581" y="364"/>
                      <a:pt x="1497" y="364"/>
                      <a:pt x="1366" y="305"/>
                    </a:cubicBezTo>
                    <a:cubicBezTo>
                      <a:pt x="1122" y="209"/>
                      <a:pt x="895" y="233"/>
                      <a:pt x="734" y="489"/>
                    </a:cubicBezTo>
                    <a:cubicBezTo>
                      <a:pt x="615" y="686"/>
                      <a:pt x="424" y="752"/>
                      <a:pt x="227" y="811"/>
                    </a:cubicBezTo>
                    <a:cubicBezTo>
                      <a:pt x="180" y="829"/>
                      <a:pt x="126" y="811"/>
                      <a:pt x="84" y="800"/>
                    </a:cubicBezTo>
                    <a:cubicBezTo>
                      <a:pt x="19" y="776"/>
                      <a:pt x="1" y="728"/>
                      <a:pt x="25" y="668"/>
                    </a:cubicBezTo>
                    <a:cubicBezTo>
                      <a:pt x="96" y="466"/>
                      <a:pt x="186" y="269"/>
                      <a:pt x="364" y="138"/>
                    </a:cubicBezTo>
                    <a:cubicBezTo>
                      <a:pt x="424" y="96"/>
                      <a:pt x="502" y="84"/>
                      <a:pt x="573" y="72"/>
                    </a:cubicBezTo>
                    <a:cubicBezTo>
                      <a:pt x="710" y="60"/>
                      <a:pt x="835" y="36"/>
                      <a:pt x="972" y="19"/>
                    </a:cubicBezTo>
                    <a:cubicBezTo>
                      <a:pt x="1229" y="1"/>
                      <a:pt x="1467" y="72"/>
                      <a:pt x="1688" y="251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37"/>
              <p:cNvSpPr/>
              <p:nvPr/>
            </p:nvSpPr>
            <p:spPr>
              <a:xfrm>
                <a:off x="7832818" y="1177257"/>
                <a:ext cx="119395" cy="54494"/>
              </a:xfrm>
              <a:custGeom>
                <a:rect b="b" l="l" r="r" t="t"/>
                <a:pathLst>
                  <a:path extrusionOk="0" h="686" w="1503">
                    <a:moveTo>
                      <a:pt x="0" y="674"/>
                    </a:moveTo>
                    <a:cubicBezTo>
                      <a:pt x="60" y="525"/>
                      <a:pt x="167" y="442"/>
                      <a:pt x="257" y="358"/>
                    </a:cubicBezTo>
                    <a:cubicBezTo>
                      <a:pt x="370" y="245"/>
                      <a:pt x="477" y="126"/>
                      <a:pt x="615" y="42"/>
                    </a:cubicBezTo>
                    <a:cubicBezTo>
                      <a:pt x="656" y="12"/>
                      <a:pt x="686" y="0"/>
                      <a:pt x="740" y="12"/>
                    </a:cubicBezTo>
                    <a:cubicBezTo>
                      <a:pt x="925" y="72"/>
                      <a:pt x="1121" y="120"/>
                      <a:pt x="1324" y="108"/>
                    </a:cubicBezTo>
                    <a:cubicBezTo>
                      <a:pt x="1419" y="96"/>
                      <a:pt x="1479" y="149"/>
                      <a:pt x="1485" y="227"/>
                    </a:cubicBezTo>
                    <a:cubicBezTo>
                      <a:pt x="1503" y="304"/>
                      <a:pt x="1449" y="388"/>
                      <a:pt x="1366" y="418"/>
                    </a:cubicBezTo>
                    <a:cubicBezTo>
                      <a:pt x="1270" y="453"/>
                      <a:pt x="1175" y="471"/>
                      <a:pt x="1068" y="442"/>
                    </a:cubicBezTo>
                    <a:cubicBezTo>
                      <a:pt x="889" y="388"/>
                      <a:pt x="734" y="430"/>
                      <a:pt x="609" y="555"/>
                    </a:cubicBezTo>
                    <a:cubicBezTo>
                      <a:pt x="489" y="656"/>
                      <a:pt x="358" y="686"/>
                      <a:pt x="209" y="686"/>
                    </a:cubicBezTo>
                    <a:cubicBezTo>
                      <a:pt x="144" y="674"/>
                      <a:pt x="84" y="674"/>
                      <a:pt x="0" y="67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37"/>
              <p:cNvSpPr/>
              <p:nvPr/>
            </p:nvSpPr>
            <p:spPr>
              <a:xfrm>
                <a:off x="8234463" y="1283307"/>
                <a:ext cx="100012" cy="56480"/>
              </a:xfrm>
              <a:custGeom>
                <a:rect b="b" l="l" r="r" t="t"/>
                <a:pathLst>
                  <a:path extrusionOk="0" h="711" w="1259">
                    <a:moveTo>
                      <a:pt x="322" y="609"/>
                    </a:moveTo>
                    <a:cubicBezTo>
                      <a:pt x="215" y="478"/>
                      <a:pt x="173" y="305"/>
                      <a:pt x="30" y="204"/>
                    </a:cubicBezTo>
                    <a:cubicBezTo>
                      <a:pt x="0" y="180"/>
                      <a:pt x="6" y="132"/>
                      <a:pt x="54" y="132"/>
                    </a:cubicBezTo>
                    <a:cubicBezTo>
                      <a:pt x="209" y="126"/>
                      <a:pt x="340" y="1"/>
                      <a:pt x="507" y="25"/>
                    </a:cubicBezTo>
                    <a:cubicBezTo>
                      <a:pt x="537" y="31"/>
                      <a:pt x="572" y="25"/>
                      <a:pt x="596" y="37"/>
                    </a:cubicBezTo>
                    <a:cubicBezTo>
                      <a:pt x="781" y="180"/>
                      <a:pt x="1038" y="233"/>
                      <a:pt x="1169" y="448"/>
                    </a:cubicBezTo>
                    <a:cubicBezTo>
                      <a:pt x="1187" y="478"/>
                      <a:pt x="1216" y="490"/>
                      <a:pt x="1228" y="520"/>
                    </a:cubicBezTo>
                    <a:cubicBezTo>
                      <a:pt x="1252" y="573"/>
                      <a:pt x="1258" y="633"/>
                      <a:pt x="1216" y="669"/>
                    </a:cubicBezTo>
                    <a:cubicBezTo>
                      <a:pt x="1169" y="710"/>
                      <a:pt x="1121" y="686"/>
                      <a:pt x="1079" y="657"/>
                    </a:cubicBezTo>
                    <a:cubicBezTo>
                      <a:pt x="1020" y="609"/>
                      <a:pt x="948" y="579"/>
                      <a:pt x="888" y="514"/>
                    </a:cubicBezTo>
                    <a:cubicBezTo>
                      <a:pt x="775" y="388"/>
                      <a:pt x="650" y="370"/>
                      <a:pt x="501" y="460"/>
                    </a:cubicBezTo>
                    <a:cubicBezTo>
                      <a:pt x="441" y="508"/>
                      <a:pt x="382" y="561"/>
                      <a:pt x="322" y="609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0" name="Google Shape;4470;p37"/>
              <p:cNvSpPr/>
              <p:nvPr/>
            </p:nvSpPr>
            <p:spPr>
              <a:xfrm>
                <a:off x="8088056" y="1283783"/>
                <a:ext cx="97708" cy="64027"/>
              </a:xfrm>
              <a:custGeom>
                <a:rect b="b" l="l" r="r" t="t"/>
                <a:pathLst>
                  <a:path extrusionOk="0" h="806" w="1230">
                    <a:moveTo>
                      <a:pt x="824" y="1"/>
                    </a:moveTo>
                    <a:cubicBezTo>
                      <a:pt x="1003" y="7"/>
                      <a:pt x="1098" y="126"/>
                      <a:pt x="1181" y="245"/>
                    </a:cubicBezTo>
                    <a:cubicBezTo>
                      <a:pt x="1229" y="311"/>
                      <a:pt x="1158" y="394"/>
                      <a:pt x="1098" y="448"/>
                    </a:cubicBezTo>
                    <a:cubicBezTo>
                      <a:pt x="895" y="627"/>
                      <a:pt x="651" y="716"/>
                      <a:pt x="388" y="764"/>
                    </a:cubicBezTo>
                    <a:cubicBezTo>
                      <a:pt x="305" y="776"/>
                      <a:pt x="227" y="806"/>
                      <a:pt x="138" y="800"/>
                    </a:cubicBezTo>
                    <a:cubicBezTo>
                      <a:pt x="55" y="794"/>
                      <a:pt x="25" y="764"/>
                      <a:pt x="7" y="651"/>
                    </a:cubicBezTo>
                    <a:cubicBezTo>
                      <a:pt x="1" y="573"/>
                      <a:pt x="25" y="525"/>
                      <a:pt x="96" y="508"/>
                    </a:cubicBezTo>
                    <a:cubicBezTo>
                      <a:pt x="227" y="484"/>
                      <a:pt x="353" y="442"/>
                      <a:pt x="478" y="406"/>
                    </a:cubicBezTo>
                    <a:cubicBezTo>
                      <a:pt x="692" y="347"/>
                      <a:pt x="824" y="233"/>
                      <a:pt x="824" y="1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1" name="Google Shape;4471;p37"/>
              <p:cNvSpPr/>
              <p:nvPr/>
            </p:nvSpPr>
            <p:spPr>
              <a:xfrm>
                <a:off x="7944112" y="1191953"/>
                <a:ext cx="87222" cy="44564"/>
              </a:xfrm>
              <a:custGeom>
                <a:rect b="b" l="l" r="r" t="t"/>
                <a:pathLst>
                  <a:path extrusionOk="0" h="561" w="1098">
                    <a:moveTo>
                      <a:pt x="1068" y="292"/>
                    </a:moveTo>
                    <a:cubicBezTo>
                      <a:pt x="1056" y="346"/>
                      <a:pt x="1097" y="429"/>
                      <a:pt x="1026" y="471"/>
                    </a:cubicBezTo>
                    <a:cubicBezTo>
                      <a:pt x="913" y="537"/>
                      <a:pt x="787" y="561"/>
                      <a:pt x="674" y="507"/>
                    </a:cubicBezTo>
                    <a:cubicBezTo>
                      <a:pt x="531" y="441"/>
                      <a:pt x="388" y="435"/>
                      <a:pt x="239" y="471"/>
                    </a:cubicBezTo>
                    <a:cubicBezTo>
                      <a:pt x="179" y="489"/>
                      <a:pt x="138" y="471"/>
                      <a:pt x="90" y="441"/>
                    </a:cubicBezTo>
                    <a:cubicBezTo>
                      <a:pt x="12" y="400"/>
                      <a:pt x="0" y="358"/>
                      <a:pt x="54" y="286"/>
                    </a:cubicBezTo>
                    <a:cubicBezTo>
                      <a:pt x="60" y="280"/>
                      <a:pt x="72" y="268"/>
                      <a:pt x="72" y="263"/>
                    </a:cubicBezTo>
                    <a:cubicBezTo>
                      <a:pt x="138" y="131"/>
                      <a:pt x="203" y="0"/>
                      <a:pt x="388" y="78"/>
                    </a:cubicBezTo>
                    <a:cubicBezTo>
                      <a:pt x="579" y="12"/>
                      <a:pt x="758" y="48"/>
                      <a:pt x="936" y="119"/>
                    </a:cubicBezTo>
                    <a:lnTo>
                      <a:pt x="948" y="119"/>
                    </a:lnTo>
                    <a:cubicBezTo>
                      <a:pt x="1074" y="149"/>
                      <a:pt x="1074" y="149"/>
                      <a:pt x="1068" y="292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37"/>
              <p:cNvSpPr/>
              <p:nvPr/>
            </p:nvSpPr>
            <p:spPr>
              <a:xfrm>
                <a:off x="8312552" y="1270041"/>
                <a:ext cx="92465" cy="44644"/>
              </a:xfrm>
              <a:custGeom>
                <a:rect b="b" l="l" r="r" t="t"/>
                <a:pathLst>
                  <a:path extrusionOk="0" h="562" w="1164">
                    <a:moveTo>
                      <a:pt x="877" y="561"/>
                    </a:moveTo>
                    <a:cubicBezTo>
                      <a:pt x="758" y="532"/>
                      <a:pt x="621" y="508"/>
                      <a:pt x="472" y="532"/>
                    </a:cubicBezTo>
                    <a:cubicBezTo>
                      <a:pt x="448" y="532"/>
                      <a:pt x="430" y="520"/>
                      <a:pt x="424" y="502"/>
                    </a:cubicBezTo>
                    <a:cubicBezTo>
                      <a:pt x="341" y="382"/>
                      <a:pt x="239" y="299"/>
                      <a:pt x="114" y="251"/>
                    </a:cubicBezTo>
                    <a:cubicBezTo>
                      <a:pt x="90" y="239"/>
                      <a:pt x="84" y="227"/>
                      <a:pt x="60" y="210"/>
                    </a:cubicBezTo>
                    <a:cubicBezTo>
                      <a:pt x="25" y="192"/>
                      <a:pt x="1" y="162"/>
                      <a:pt x="13" y="120"/>
                    </a:cubicBezTo>
                    <a:cubicBezTo>
                      <a:pt x="31" y="84"/>
                      <a:pt x="66" y="90"/>
                      <a:pt x="96" y="90"/>
                    </a:cubicBezTo>
                    <a:cubicBezTo>
                      <a:pt x="245" y="78"/>
                      <a:pt x="394" y="90"/>
                      <a:pt x="531" y="25"/>
                    </a:cubicBezTo>
                    <a:cubicBezTo>
                      <a:pt x="567" y="1"/>
                      <a:pt x="609" y="19"/>
                      <a:pt x="657" y="31"/>
                    </a:cubicBezTo>
                    <a:cubicBezTo>
                      <a:pt x="782" y="102"/>
                      <a:pt x="907" y="168"/>
                      <a:pt x="1026" y="239"/>
                    </a:cubicBezTo>
                    <a:cubicBezTo>
                      <a:pt x="1140" y="317"/>
                      <a:pt x="1163" y="377"/>
                      <a:pt x="1134" y="442"/>
                    </a:cubicBezTo>
                    <a:cubicBezTo>
                      <a:pt x="1098" y="520"/>
                      <a:pt x="1020" y="561"/>
                      <a:pt x="877" y="561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3" name="Google Shape;4473;p37"/>
              <p:cNvSpPr/>
              <p:nvPr/>
            </p:nvSpPr>
            <p:spPr>
              <a:xfrm>
                <a:off x="7944112" y="1030932"/>
                <a:ext cx="91989" cy="34158"/>
              </a:xfrm>
              <a:custGeom>
                <a:rect b="b" l="l" r="r" t="t"/>
                <a:pathLst>
                  <a:path extrusionOk="0" h="430" w="1158">
                    <a:moveTo>
                      <a:pt x="1127" y="429"/>
                    </a:moveTo>
                    <a:cubicBezTo>
                      <a:pt x="787" y="382"/>
                      <a:pt x="442" y="382"/>
                      <a:pt x="102" y="412"/>
                    </a:cubicBezTo>
                    <a:cubicBezTo>
                      <a:pt x="54" y="417"/>
                      <a:pt x="30" y="406"/>
                      <a:pt x="24" y="358"/>
                    </a:cubicBezTo>
                    <a:cubicBezTo>
                      <a:pt x="18" y="286"/>
                      <a:pt x="0" y="209"/>
                      <a:pt x="30" y="143"/>
                    </a:cubicBezTo>
                    <a:cubicBezTo>
                      <a:pt x="54" y="96"/>
                      <a:pt x="78" y="60"/>
                      <a:pt x="138" y="60"/>
                    </a:cubicBezTo>
                    <a:cubicBezTo>
                      <a:pt x="412" y="54"/>
                      <a:pt x="686" y="0"/>
                      <a:pt x="954" y="84"/>
                    </a:cubicBezTo>
                    <a:cubicBezTo>
                      <a:pt x="1121" y="137"/>
                      <a:pt x="1121" y="119"/>
                      <a:pt x="1145" y="292"/>
                    </a:cubicBezTo>
                    <a:cubicBezTo>
                      <a:pt x="1145" y="328"/>
                      <a:pt x="1157" y="382"/>
                      <a:pt x="1127" y="429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4" name="Google Shape;4474;p37"/>
              <p:cNvSpPr/>
              <p:nvPr/>
            </p:nvSpPr>
            <p:spPr>
              <a:xfrm>
                <a:off x="7911939" y="1683993"/>
                <a:ext cx="112325" cy="59260"/>
              </a:xfrm>
              <a:custGeom>
                <a:rect b="b" l="l" r="r" t="t"/>
                <a:pathLst>
                  <a:path extrusionOk="0" h="746" w="1414">
                    <a:moveTo>
                      <a:pt x="400" y="1"/>
                    </a:moveTo>
                    <a:cubicBezTo>
                      <a:pt x="417" y="60"/>
                      <a:pt x="429" y="114"/>
                      <a:pt x="447" y="174"/>
                    </a:cubicBezTo>
                    <a:cubicBezTo>
                      <a:pt x="465" y="263"/>
                      <a:pt x="519" y="335"/>
                      <a:pt x="584" y="394"/>
                    </a:cubicBezTo>
                    <a:cubicBezTo>
                      <a:pt x="721" y="513"/>
                      <a:pt x="853" y="513"/>
                      <a:pt x="996" y="406"/>
                    </a:cubicBezTo>
                    <a:cubicBezTo>
                      <a:pt x="1061" y="352"/>
                      <a:pt x="1145" y="311"/>
                      <a:pt x="1145" y="174"/>
                    </a:cubicBezTo>
                    <a:cubicBezTo>
                      <a:pt x="1234" y="311"/>
                      <a:pt x="1300" y="418"/>
                      <a:pt x="1377" y="531"/>
                    </a:cubicBezTo>
                    <a:cubicBezTo>
                      <a:pt x="1413" y="585"/>
                      <a:pt x="1389" y="627"/>
                      <a:pt x="1371" y="680"/>
                    </a:cubicBezTo>
                    <a:cubicBezTo>
                      <a:pt x="1347" y="722"/>
                      <a:pt x="1312" y="746"/>
                      <a:pt x="1270" y="698"/>
                    </a:cubicBezTo>
                    <a:cubicBezTo>
                      <a:pt x="1151" y="573"/>
                      <a:pt x="1014" y="549"/>
                      <a:pt x="847" y="567"/>
                    </a:cubicBezTo>
                    <a:cubicBezTo>
                      <a:pt x="835" y="567"/>
                      <a:pt x="817" y="567"/>
                      <a:pt x="805" y="561"/>
                    </a:cubicBezTo>
                    <a:cubicBezTo>
                      <a:pt x="602" y="501"/>
                      <a:pt x="417" y="507"/>
                      <a:pt x="221" y="603"/>
                    </a:cubicBezTo>
                    <a:cubicBezTo>
                      <a:pt x="107" y="656"/>
                      <a:pt x="48" y="621"/>
                      <a:pt x="12" y="519"/>
                    </a:cubicBezTo>
                    <a:cubicBezTo>
                      <a:pt x="0" y="490"/>
                      <a:pt x="0" y="460"/>
                      <a:pt x="30" y="430"/>
                    </a:cubicBezTo>
                    <a:cubicBezTo>
                      <a:pt x="125" y="323"/>
                      <a:pt x="221" y="209"/>
                      <a:pt x="274" y="66"/>
                    </a:cubicBezTo>
                    <a:cubicBezTo>
                      <a:pt x="286" y="30"/>
                      <a:pt x="334" y="7"/>
                      <a:pt x="400" y="1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5" name="Google Shape;4475;p37"/>
              <p:cNvSpPr/>
              <p:nvPr/>
            </p:nvSpPr>
            <p:spPr>
              <a:xfrm>
                <a:off x="8040710" y="1195687"/>
                <a:ext cx="106685" cy="45120"/>
              </a:xfrm>
              <a:custGeom>
                <a:rect b="b" l="l" r="r" t="t"/>
                <a:pathLst>
                  <a:path extrusionOk="0" h="568" w="1343">
                    <a:moveTo>
                      <a:pt x="1336" y="490"/>
                    </a:moveTo>
                    <a:cubicBezTo>
                      <a:pt x="1199" y="543"/>
                      <a:pt x="1050" y="549"/>
                      <a:pt x="913" y="561"/>
                    </a:cubicBezTo>
                    <a:cubicBezTo>
                      <a:pt x="865" y="567"/>
                      <a:pt x="829" y="549"/>
                      <a:pt x="806" y="508"/>
                    </a:cubicBezTo>
                    <a:cubicBezTo>
                      <a:pt x="782" y="472"/>
                      <a:pt x="752" y="442"/>
                      <a:pt x="728" y="400"/>
                    </a:cubicBezTo>
                    <a:cubicBezTo>
                      <a:pt x="639" y="275"/>
                      <a:pt x="543" y="210"/>
                      <a:pt x="382" y="263"/>
                    </a:cubicBezTo>
                    <a:cubicBezTo>
                      <a:pt x="281" y="293"/>
                      <a:pt x="180" y="299"/>
                      <a:pt x="84" y="275"/>
                    </a:cubicBezTo>
                    <a:cubicBezTo>
                      <a:pt x="42" y="269"/>
                      <a:pt x="1" y="251"/>
                      <a:pt x="7" y="210"/>
                    </a:cubicBezTo>
                    <a:cubicBezTo>
                      <a:pt x="7" y="156"/>
                      <a:pt x="60" y="132"/>
                      <a:pt x="96" y="144"/>
                    </a:cubicBezTo>
                    <a:cubicBezTo>
                      <a:pt x="281" y="186"/>
                      <a:pt x="430" y="84"/>
                      <a:pt x="597" y="25"/>
                    </a:cubicBezTo>
                    <a:cubicBezTo>
                      <a:pt x="662" y="1"/>
                      <a:pt x="722" y="1"/>
                      <a:pt x="788" y="31"/>
                    </a:cubicBezTo>
                    <a:cubicBezTo>
                      <a:pt x="996" y="126"/>
                      <a:pt x="1187" y="263"/>
                      <a:pt x="1336" y="430"/>
                    </a:cubicBezTo>
                    <a:cubicBezTo>
                      <a:pt x="1336" y="454"/>
                      <a:pt x="1342" y="460"/>
                      <a:pt x="1336" y="490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37"/>
              <p:cNvSpPr/>
              <p:nvPr/>
            </p:nvSpPr>
            <p:spPr>
              <a:xfrm>
                <a:off x="7804378" y="1280526"/>
                <a:ext cx="85316" cy="54494"/>
              </a:xfrm>
              <a:custGeom>
                <a:rect b="b" l="l" r="r" t="t"/>
                <a:pathLst>
                  <a:path extrusionOk="0" h="686" w="1074">
                    <a:moveTo>
                      <a:pt x="1074" y="566"/>
                    </a:moveTo>
                    <a:cubicBezTo>
                      <a:pt x="1008" y="584"/>
                      <a:pt x="937" y="608"/>
                      <a:pt x="865" y="638"/>
                    </a:cubicBezTo>
                    <a:cubicBezTo>
                      <a:pt x="770" y="686"/>
                      <a:pt x="674" y="686"/>
                      <a:pt x="585" y="614"/>
                    </a:cubicBezTo>
                    <a:cubicBezTo>
                      <a:pt x="406" y="477"/>
                      <a:pt x="197" y="370"/>
                      <a:pt x="60" y="179"/>
                    </a:cubicBezTo>
                    <a:cubicBezTo>
                      <a:pt x="48" y="155"/>
                      <a:pt x="25" y="125"/>
                      <a:pt x="19" y="95"/>
                    </a:cubicBezTo>
                    <a:cubicBezTo>
                      <a:pt x="1" y="60"/>
                      <a:pt x="19" y="18"/>
                      <a:pt x="72" y="12"/>
                    </a:cubicBezTo>
                    <a:cubicBezTo>
                      <a:pt x="138" y="6"/>
                      <a:pt x="203" y="6"/>
                      <a:pt x="281" y="0"/>
                    </a:cubicBezTo>
                    <a:cubicBezTo>
                      <a:pt x="299" y="0"/>
                      <a:pt x="323" y="0"/>
                      <a:pt x="329" y="18"/>
                    </a:cubicBezTo>
                    <a:cubicBezTo>
                      <a:pt x="430" y="233"/>
                      <a:pt x="651" y="250"/>
                      <a:pt x="835" y="310"/>
                    </a:cubicBezTo>
                    <a:cubicBezTo>
                      <a:pt x="1002" y="388"/>
                      <a:pt x="1008" y="370"/>
                      <a:pt x="1074" y="566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7" name="Google Shape;4477;p37"/>
              <p:cNvSpPr/>
              <p:nvPr/>
            </p:nvSpPr>
            <p:spPr>
              <a:xfrm>
                <a:off x="7951182" y="1652297"/>
                <a:ext cx="44167" cy="66807"/>
              </a:xfrm>
              <a:custGeom>
                <a:rect b="b" l="l" r="r" t="t"/>
                <a:pathLst>
                  <a:path extrusionOk="0" h="841" w="556">
                    <a:moveTo>
                      <a:pt x="526" y="18"/>
                    </a:moveTo>
                    <a:cubicBezTo>
                      <a:pt x="520" y="215"/>
                      <a:pt x="555" y="388"/>
                      <a:pt x="532" y="549"/>
                    </a:cubicBezTo>
                    <a:cubicBezTo>
                      <a:pt x="526" y="632"/>
                      <a:pt x="490" y="698"/>
                      <a:pt x="418" y="751"/>
                    </a:cubicBezTo>
                    <a:cubicBezTo>
                      <a:pt x="365" y="787"/>
                      <a:pt x="323" y="841"/>
                      <a:pt x="251" y="805"/>
                    </a:cubicBezTo>
                    <a:cubicBezTo>
                      <a:pt x="174" y="763"/>
                      <a:pt x="102" y="728"/>
                      <a:pt x="102" y="626"/>
                    </a:cubicBezTo>
                    <a:cubicBezTo>
                      <a:pt x="102" y="549"/>
                      <a:pt x="90" y="477"/>
                      <a:pt x="90" y="400"/>
                    </a:cubicBezTo>
                    <a:cubicBezTo>
                      <a:pt x="102" y="316"/>
                      <a:pt x="132" y="227"/>
                      <a:pt x="49" y="155"/>
                    </a:cubicBezTo>
                    <a:cubicBezTo>
                      <a:pt x="1" y="119"/>
                      <a:pt x="49" y="60"/>
                      <a:pt x="61" y="0"/>
                    </a:cubicBezTo>
                    <a:cubicBezTo>
                      <a:pt x="210" y="78"/>
                      <a:pt x="353" y="108"/>
                      <a:pt x="526" y="18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8" name="Google Shape;4478;p37"/>
              <p:cNvSpPr/>
              <p:nvPr/>
            </p:nvSpPr>
            <p:spPr>
              <a:xfrm>
                <a:off x="7959285" y="990657"/>
                <a:ext cx="63073" cy="35111"/>
              </a:xfrm>
              <a:custGeom>
                <a:rect b="b" l="l" r="r" t="t"/>
                <a:pathLst>
                  <a:path extrusionOk="0" h="442" w="794">
                    <a:moveTo>
                      <a:pt x="30" y="442"/>
                    </a:moveTo>
                    <a:cubicBezTo>
                      <a:pt x="0" y="293"/>
                      <a:pt x="18" y="167"/>
                      <a:pt x="149" y="72"/>
                    </a:cubicBezTo>
                    <a:cubicBezTo>
                      <a:pt x="167" y="54"/>
                      <a:pt x="191" y="30"/>
                      <a:pt x="215" y="24"/>
                    </a:cubicBezTo>
                    <a:cubicBezTo>
                      <a:pt x="364" y="0"/>
                      <a:pt x="519" y="0"/>
                      <a:pt x="668" y="30"/>
                    </a:cubicBezTo>
                    <a:cubicBezTo>
                      <a:pt x="710" y="42"/>
                      <a:pt x="728" y="84"/>
                      <a:pt x="751" y="120"/>
                    </a:cubicBezTo>
                    <a:cubicBezTo>
                      <a:pt x="793" y="221"/>
                      <a:pt x="769" y="316"/>
                      <a:pt x="793" y="430"/>
                    </a:cubicBezTo>
                    <a:cubicBezTo>
                      <a:pt x="662" y="436"/>
                      <a:pt x="531" y="388"/>
                      <a:pt x="406" y="400"/>
                    </a:cubicBezTo>
                    <a:cubicBezTo>
                      <a:pt x="286" y="400"/>
                      <a:pt x="161" y="436"/>
                      <a:pt x="30" y="442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37"/>
              <p:cNvSpPr/>
              <p:nvPr/>
            </p:nvSpPr>
            <p:spPr>
              <a:xfrm>
                <a:off x="7951182" y="1235485"/>
                <a:ext cx="66410" cy="35588"/>
              </a:xfrm>
              <a:custGeom>
                <a:rect b="b" l="l" r="r" t="t"/>
                <a:pathLst>
                  <a:path extrusionOk="0" h="448" w="836">
                    <a:moveTo>
                      <a:pt x="609" y="436"/>
                    </a:moveTo>
                    <a:cubicBezTo>
                      <a:pt x="472" y="394"/>
                      <a:pt x="299" y="448"/>
                      <a:pt x="144" y="364"/>
                    </a:cubicBezTo>
                    <a:cubicBezTo>
                      <a:pt x="55" y="311"/>
                      <a:pt x="1" y="156"/>
                      <a:pt x="78" y="78"/>
                    </a:cubicBezTo>
                    <a:cubicBezTo>
                      <a:pt x="144" y="19"/>
                      <a:pt x="239" y="1"/>
                      <a:pt x="329" y="31"/>
                    </a:cubicBezTo>
                    <a:cubicBezTo>
                      <a:pt x="448" y="72"/>
                      <a:pt x="567" y="102"/>
                      <a:pt x="704" y="96"/>
                    </a:cubicBezTo>
                    <a:cubicBezTo>
                      <a:pt x="734" y="96"/>
                      <a:pt x="764" y="102"/>
                      <a:pt x="770" y="126"/>
                    </a:cubicBezTo>
                    <a:cubicBezTo>
                      <a:pt x="800" y="191"/>
                      <a:pt x="836" y="257"/>
                      <a:pt x="824" y="341"/>
                    </a:cubicBezTo>
                    <a:cubicBezTo>
                      <a:pt x="800" y="406"/>
                      <a:pt x="734" y="448"/>
                      <a:pt x="609" y="436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0" name="Google Shape;4480;p37"/>
              <p:cNvSpPr/>
              <p:nvPr/>
            </p:nvSpPr>
            <p:spPr>
              <a:xfrm>
                <a:off x="7870710" y="1380936"/>
                <a:ext cx="53144" cy="37415"/>
              </a:xfrm>
              <a:custGeom>
                <a:rect b="b" l="l" r="r" t="t"/>
                <a:pathLst>
                  <a:path extrusionOk="0" h="471" w="669">
                    <a:moveTo>
                      <a:pt x="358" y="30"/>
                    </a:moveTo>
                    <a:cubicBezTo>
                      <a:pt x="549" y="30"/>
                      <a:pt x="668" y="173"/>
                      <a:pt x="638" y="322"/>
                    </a:cubicBezTo>
                    <a:cubicBezTo>
                      <a:pt x="614" y="423"/>
                      <a:pt x="549" y="471"/>
                      <a:pt x="442" y="471"/>
                    </a:cubicBezTo>
                    <a:cubicBezTo>
                      <a:pt x="293" y="465"/>
                      <a:pt x="179" y="388"/>
                      <a:pt x="72" y="304"/>
                    </a:cubicBezTo>
                    <a:cubicBezTo>
                      <a:pt x="0" y="250"/>
                      <a:pt x="24" y="149"/>
                      <a:pt x="108" y="119"/>
                    </a:cubicBezTo>
                    <a:cubicBezTo>
                      <a:pt x="191" y="83"/>
                      <a:pt x="263" y="0"/>
                      <a:pt x="358" y="30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1" name="Google Shape;4481;p37"/>
              <p:cNvSpPr/>
              <p:nvPr/>
            </p:nvSpPr>
            <p:spPr>
              <a:xfrm>
                <a:off x="8026491" y="1218009"/>
                <a:ext cx="65457" cy="26135"/>
              </a:xfrm>
              <a:custGeom>
                <a:rect b="b" l="l" r="r" t="t"/>
                <a:pathLst>
                  <a:path extrusionOk="0" h="329" w="824">
                    <a:moveTo>
                      <a:pt x="1" y="328"/>
                    </a:moveTo>
                    <a:cubicBezTo>
                      <a:pt x="55" y="203"/>
                      <a:pt x="144" y="113"/>
                      <a:pt x="263" y="107"/>
                    </a:cubicBezTo>
                    <a:cubicBezTo>
                      <a:pt x="454" y="90"/>
                      <a:pt x="681" y="0"/>
                      <a:pt x="824" y="256"/>
                    </a:cubicBezTo>
                    <a:cubicBezTo>
                      <a:pt x="675" y="251"/>
                      <a:pt x="531" y="203"/>
                      <a:pt x="388" y="209"/>
                    </a:cubicBezTo>
                    <a:cubicBezTo>
                      <a:pt x="257" y="209"/>
                      <a:pt x="126" y="280"/>
                      <a:pt x="1" y="328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2" name="Google Shape;4482;p37"/>
              <p:cNvSpPr/>
              <p:nvPr/>
            </p:nvSpPr>
            <p:spPr>
              <a:xfrm>
                <a:off x="7974935" y="964124"/>
                <a:ext cx="32728" cy="18588"/>
              </a:xfrm>
              <a:custGeom>
                <a:rect b="b" l="l" r="r" t="t"/>
                <a:pathLst>
                  <a:path extrusionOk="0" h="234" w="412">
                    <a:moveTo>
                      <a:pt x="0" y="227"/>
                    </a:moveTo>
                    <a:cubicBezTo>
                      <a:pt x="54" y="96"/>
                      <a:pt x="89" y="1"/>
                      <a:pt x="238" y="24"/>
                    </a:cubicBezTo>
                    <a:cubicBezTo>
                      <a:pt x="286" y="30"/>
                      <a:pt x="328" y="6"/>
                      <a:pt x="382" y="1"/>
                    </a:cubicBezTo>
                    <a:cubicBezTo>
                      <a:pt x="405" y="60"/>
                      <a:pt x="411" y="120"/>
                      <a:pt x="411" y="197"/>
                    </a:cubicBezTo>
                    <a:cubicBezTo>
                      <a:pt x="346" y="233"/>
                      <a:pt x="280" y="209"/>
                      <a:pt x="209" y="215"/>
                    </a:cubicBezTo>
                    <a:cubicBezTo>
                      <a:pt x="149" y="215"/>
                      <a:pt x="83" y="215"/>
                      <a:pt x="0" y="227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3" name="Google Shape;4483;p37"/>
              <p:cNvSpPr/>
              <p:nvPr/>
            </p:nvSpPr>
            <p:spPr>
              <a:xfrm>
                <a:off x="7924729" y="1642764"/>
                <a:ext cx="23752" cy="33284"/>
              </a:xfrm>
              <a:custGeom>
                <a:rect b="b" l="l" r="r" t="t"/>
                <a:pathLst>
                  <a:path extrusionOk="0" h="419" w="299">
                    <a:moveTo>
                      <a:pt x="167" y="418"/>
                    </a:moveTo>
                    <a:cubicBezTo>
                      <a:pt x="137" y="269"/>
                      <a:pt x="137" y="269"/>
                      <a:pt x="0" y="239"/>
                    </a:cubicBezTo>
                    <a:cubicBezTo>
                      <a:pt x="24" y="162"/>
                      <a:pt x="54" y="90"/>
                      <a:pt x="78" y="13"/>
                    </a:cubicBezTo>
                    <a:cubicBezTo>
                      <a:pt x="125" y="1"/>
                      <a:pt x="143" y="49"/>
                      <a:pt x="179" y="67"/>
                    </a:cubicBezTo>
                    <a:cubicBezTo>
                      <a:pt x="185" y="73"/>
                      <a:pt x="203" y="73"/>
                      <a:pt x="203" y="78"/>
                    </a:cubicBezTo>
                    <a:cubicBezTo>
                      <a:pt x="209" y="90"/>
                      <a:pt x="215" y="102"/>
                      <a:pt x="215" y="102"/>
                    </a:cubicBezTo>
                    <a:cubicBezTo>
                      <a:pt x="113" y="192"/>
                      <a:pt x="298" y="287"/>
                      <a:pt x="215" y="377"/>
                    </a:cubicBezTo>
                    <a:cubicBezTo>
                      <a:pt x="203" y="400"/>
                      <a:pt x="179" y="406"/>
                      <a:pt x="167" y="418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4" name="Google Shape;4484;p37"/>
              <p:cNvSpPr/>
              <p:nvPr/>
            </p:nvSpPr>
            <p:spPr>
              <a:xfrm>
                <a:off x="7909556" y="1221266"/>
                <a:ext cx="34635" cy="21925"/>
              </a:xfrm>
              <a:custGeom>
                <a:rect b="b" l="l" r="r" t="t"/>
                <a:pathLst>
                  <a:path extrusionOk="0" h="276" w="436">
                    <a:moveTo>
                      <a:pt x="0" y="43"/>
                    </a:moveTo>
                    <a:cubicBezTo>
                      <a:pt x="179" y="1"/>
                      <a:pt x="179" y="1"/>
                      <a:pt x="435" y="210"/>
                    </a:cubicBezTo>
                    <a:cubicBezTo>
                      <a:pt x="418" y="245"/>
                      <a:pt x="370" y="275"/>
                      <a:pt x="340" y="239"/>
                    </a:cubicBezTo>
                    <a:cubicBezTo>
                      <a:pt x="251" y="126"/>
                      <a:pt x="131" y="78"/>
                      <a:pt x="0" y="43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37"/>
              <p:cNvSpPr/>
              <p:nvPr/>
            </p:nvSpPr>
            <p:spPr>
              <a:xfrm>
                <a:off x="7936565" y="1274171"/>
                <a:ext cx="100727" cy="83965"/>
              </a:xfrm>
              <a:custGeom>
                <a:rect b="b" l="l" r="r" t="t"/>
                <a:pathLst>
                  <a:path extrusionOk="0" h="1057" w="1268">
                    <a:moveTo>
                      <a:pt x="416" y="0"/>
                    </a:moveTo>
                    <a:cubicBezTo>
                      <a:pt x="385" y="0"/>
                      <a:pt x="352" y="1"/>
                      <a:pt x="316" y="3"/>
                    </a:cubicBezTo>
                    <a:cubicBezTo>
                      <a:pt x="113" y="80"/>
                      <a:pt x="78" y="181"/>
                      <a:pt x="95" y="414"/>
                    </a:cubicBezTo>
                    <a:cubicBezTo>
                      <a:pt x="101" y="539"/>
                      <a:pt x="84" y="736"/>
                      <a:pt x="48" y="855"/>
                    </a:cubicBezTo>
                    <a:cubicBezTo>
                      <a:pt x="0" y="1004"/>
                      <a:pt x="84" y="1022"/>
                      <a:pt x="209" y="1022"/>
                    </a:cubicBezTo>
                    <a:cubicBezTo>
                      <a:pt x="251" y="1022"/>
                      <a:pt x="351" y="1055"/>
                      <a:pt x="419" y="1055"/>
                    </a:cubicBezTo>
                    <a:cubicBezTo>
                      <a:pt x="437" y="1055"/>
                      <a:pt x="453" y="1052"/>
                      <a:pt x="465" y="1046"/>
                    </a:cubicBezTo>
                    <a:cubicBezTo>
                      <a:pt x="535" y="1038"/>
                      <a:pt x="580" y="1035"/>
                      <a:pt x="615" y="1035"/>
                    </a:cubicBezTo>
                    <a:cubicBezTo>
                      <a:pt x="686" y="1035"/>
                      <a:pt x="718" y="1046"/>
                      <a:pt x="829" y="1046"/>
                    </a:cubicBezTo>
                    <a:cubicBezTo>
                      <a:pt x="869" y="1053"/>
                      <a:pt x="906" y="1057"/>
                      <a:pt x="940" y="1057"/>
                    </a:cubicBezTo>
                    <a:cubicBezTo>
                      <a:pt x="1213" y="1057"/>
                      <a:pt x="1267" y="824"/>
                      <a:pt x="1246" y="426"/>
                    </a:cubicBezTo>
                    <a:cubicBezTo>
                      <a:pt x="1240" y="390"/>
                      <a:pt x="1240" y="319"/>
                      <a:pt x="1228" y="235"/>
                    </a:cubicBezTo>
                    <a:cubicBezTo>
                      <a:pt x="1198" y="32"/>
                      <a:pt x="1061" y="26"/>
                      <a:pt x="888" y="26"/>
                    </a:cubicBezTo>
                    <a:cubicBezTo>
                      <a:pt x="875" y="27"/>
                      <a:pt x="862" y="27"/>
                      <a:pt x="850" y="27"/>
                    </a:cubicBezTo>
                    <a:cubicBezTo>
                      <a:pt x="702" y="27"/>
                      <a:pt x="610" y="0"/>
                      <a:pt x="416" y="0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37"/>
              <p:cNvSpPr/>
              <p:nvPr/>
            </p:nvSpPr>
            <p:spPr>
              <a:xfrm>
                <a:off x="8324865" y="1311269"/>
                <a:ext cx="136474" cy="725662"/>
              </a:xfrm>
              <a:custGeom>
                <a:rect b="b" l="l" r="r" t="t"/>
                <a:pathLst>
                  <a:path extrusionOk="0" h="9135" w="1718">
                    <a:moveTo>
                      <a:pt x="812" y="8735"/>
                    </a:moveTo>
                    <a:lnTo>
                      <a:pt x="812" y="8508"/>
                    </a:lnTo>
                    <a:cubicBezTo>
                      <a:pt x="812" y="8443"/>
                      <a:pt x="782" y="8395"/>
                      <a:pt x="722" y="8365"/>
                    </a:cubicBezTo>
                    <a:cubicBezTo>
                      <a:pt x="663" y="8329"/>
                      <a:pt x="621" y="8347"/>
                      <a:pt x="621" y="8413"/>
                    </a:cubicBezTo>
                    <a:cubicBezTo>
                      <a:pt x="621" y="8484"/>
                      <a:pt x="567" y="8502"/>
                      <a:pt x="526" y="8514"/>
                    </a:cubicBezTo>
                    <a:cubicBezTo>
                      <a:pt x="394" y="8556"/>
                      <a:pt x="132" y="8443"/>
                      <a:pt x="60" y="8323"/>
                    </a:cubicBezTo>
                    <a:cubicBezTo>
                      <a:pt x="1" y="8228"/>
                      <a:pt x="1" y="8121"/>
                      <a:pt x="37" y="8019"/>
                    </a:cubicBezTo>
                    <a:cubicBezTo>
                      <a:pt x="108" y="7787"/>
                      <a:pt x="204" y="7554"/>
                      <a:pt x="257" y="7316"/>
                    </a:cubicBezTo>
                    <a:cubicBezTo>
                      <a:pt x="382" y="6767"/>
                      <a:pt x="448" y="6207"/>
                      <a:pt x="466" y="5647"/>
                    </a:cubicBezTo>
                    <a:cubicBezTo>
                      <a:pt x="472" y="5396"/>
                      <a:pt x="424" y="5140"/>
                      <a:pt x="388" y="4889"/>
                    </a:cubicBezTo>
                    <a:cubicBezTo>
                      <a:pt x="323" y="4389"/>
                      <a:pt x="299" y="3894"/>
                      <a:pt x="323" y="3399"/>
                    </a:cubicBezTo>
                    <a:cubicBezTo>
                      <a:pt x="353" y="2844"/>
                      <a:pt x="341" y="2296"/>
                      <a:pt x="305" y="1741"/>
                    </a:cubicBezTo>
                    <a:cubicBezTo>
                      <a:pt x="299" y="1592"/>
                      <a:pt x="251" y="1449"/>
                      <a:pt x="174" y="1324"/>
                    </a:cubicBezTo>
                    <a:cubicBezTo>
                      <a:pt x="60" y="1169"/>
                      <a:pt x="1" y="990"/>
                      <a:pt x="1" y="805"/>
                    </a:cubicBezTo>
                    <a:cubicBezTo>
                      <a:pt x="1" y="561"/>
                      <a:pt x="55" y="340"/>
                      <a:pt x="245" y="185"/>
                    </a:cubicBezTo>
                    <a:cubicBezTo>
                      <a:pt x="400" y="66"/>
                      <a:pt x="567" y="1"/>
                      <a:pt x="764" y="78"/>
                    </a:cubicBezTo>
                    <a:cubicBezTo>
                      <a:pt x="830" y="108"/>
                      <a:pt x="901" y="132"/>
                      <a:pt x="961" y="168"/>
                    </a:cubicBezTo>
                    <a:cubicBezTo>
                      <a:pt x="1044" y="215"/>
                      <a:pt x="1128" y="245"/>
                      <a:pt x="1217" y="257"/>
                    </a:cubicBezTo>
                    <a:cubicBezTo>
                      <a:pt x="1312" y="275"/>
                      <a:pt x="1366" y="317"/>
                      <a:pt x="1408" y="400"/>
                    </a:cubicBezTo>
                    <a:cubicBezTo>
                      <a:pt x="1450" y="478"/>
                      <a:pt x="1509" y="543"/>
                      <a:pt x="1545" y="615"/>
                    </a:cubicBezTo>
                    <a:cubicBezTo>
                      <a:pt x="1646" y="871"/>
                      <a:pt x="1676" y="1121"/>
                      <a:pt x="1551" y="1384"/>
                    </a:cubicBezTo>
                    <a:cubicBezTo>
                      <a:pt x="1533" y="1408"/>
                      <a:pt x="1533" y="1437"/>
                      <a:pt x="1533" y="1461"/>
                    </a:cubicBezTo>
                    <a:cubicBezTo>
                      <a:pt x="1521" y="1700"/>
                      <a:pt x="1426" y="1920"/>
                      <a:pt x="1372" y="2153"/>
                    </a:cubicBezTo>
                    <a:cubicBezTo>
                      <a:pt x="1307" y="2433"/>
                      <a:pt x="1307" y="2725"/>
                      <a:pt x="1336" y="3023"/>
                    </a:cubicBezTo>
                    <a:cubicBezTo>
                      <a:pt x="1348" y="3143"/>
                      <a:pt x="1336" y="3256"/>
                      <a:pt x="1324" y="3375"/>
                    </a:cubicBezTo>
                    <a:cubicBezTo>
                      <a:pt x="1312" y="3679"/>
                      <a:pt x="1295" y="3977"/>
                      <a:pt x="1307" y="4281"/>
                    </a:cubicBezTo>
                    <a:cubicBezTo>
                      <a:pt x="1312" y="4651"/>
                      <a:pt x="1301" y="5015"/>
                      <a:pt x="1336" y="5378"/>
                    </a:cubicBezTo>
                    <a:cubicBezTo>
                      <a:pt x="1366" y="5700"/>
                      <a:pt x="1336" y="6010"/>
                      <a:pt x="1330" y="6332"/>
                    </a:cubicBezTo>
                    <a:cubicBezTo>
                      <a:pt x="1330" y="6529"/>
                      <a:pt x="1301" y="6726"/>
                      <a:pt x="1307" y="6922"/>
                    </a:cubicBezTo>
                    <a:cubicBezTo>
                      <a:pt x="1312" y="7232"/>
                      <a:pt x="1342" y="7548"/>
                      <a:pt x="1485" y="7829"/>
                    </a:cubicBezTo>
                    <a:cubicBezTo>
                      <a:pt x="1545" y="7960"/>
                      <a:pt x="1599" y="8097"/>
                      <a:pt x="1640" y="8228"/>
                    </a:cubicBezTo>
                    <a:cubicBezTo>
                      <a:pt x="1718" y="8413"/>
                      <a:pt x="1706" y="8598"/>
                      <a:pt x="1599" y="8777"/>
                    </a:cubicBezTo>
                    <a:cubicBezTo>
                      <a:pt x="1569" y="8824"/>
                      <a:pt x="1545" y="8872"/>
                      <a:pt x="1521" y="8920"/>
                    </a:cubicBezTo>
                    <a:cubicBezTo>
                      <a:pt x="1479" y="9003"/>
                      <a:pt x="1402" y="9051"/>
                      <a:pt x="1307" y="9069"/>
                    </a:cubicBezTo>
                    <a:cubicBezTo>
                      <a:pt x="1211" y="9093"/>
                      <a:pt x="1122" y="9104"/>
                      <a:pt x="1020" y="9110"/>
                    </a:cubicBezTo>
                    <a:cubicBezTo>
                      <a:pt x="883" y="9134"/>
                      <a:pt x="794" y="9063"/>
                      <a:pt x="794" y="8914"/>
                    </a:cubicBezTo>
                    <a:lnTo>
                      <a:pt x="794" y="8735"/>
                    </a:lnTo>
                    <a:close/>
                    <a:moveTo>
                      <a:pt x="955" y="525"/>
                    </a:moveTo>
                    <a:cubicBezTo>
                      <a:pt x="949" y="495"/>
                      <a:pt x="943" y="460"/>
                      <a:pt x="931" y="424"/>
                    </a:cubicBezTo>
                    <a:cubicBezTo>
                      <a:pt x="883" y="239"/>
                      <a:pt x="686" y="132"/>
                      <a:pt x="508" y="215"/>
                    </a:cubicBezTo>
                    <a:cubicBezTo>
                      <a:pt x="299" y="311"/>
                      <a:pt x="186" y="489"/>
                      <a:pt x="156" y="716"/>
                    </a:cubicBezTo>
                    <a:cubicBezTo>
                      <a:pt x="144" y="817"/>
                      <a:pt x="120" y="937"/>
                      <a:pt x="186" y="1044"/>
                    </a:cubicBezTo>
                    <a:cubicBezTo>
                      <a:pt x="263" y="1175"/>
                      <a:pt x="335" y="1312"/>
                      <a:pt x="418" y="1437"/>
                    </a:cubicBezTo>
                    <a:cubicBezTo>
                      <a:pt x="478" y="1527"/>
                      <a:pt x="508" y="1616"/>
                      <a:pt x="508" y="1718"/>
                    </a:cubicBezTo>
                    <a:cubicBezTo>
                      <a:pt x="508" y="1914"/>
                      <a:pt x="508" y="2117"/>
                      <a:pt x="502" y="2308"/>
                    </a:cubicBezTo>
                    <a:cubicBezTo>
                      <a:pt x="484" y="2546"/>
                      <a:pt x="478" y="2785"/>
                      <a:pt x="502" y="3023"/>
                    </a:cubicBezTo>
                    <a:cubicBezTo>
                      <a:pt x="531" y="3357"/>
                      <a:pt x="537" y="3685"/>
                      <a:pt x="561" y="4025"/>
                    </a:cubicBezTo>
                    <a:cubicBezTo>
                      <a:pt x="591" y="4430"/>
                      <a:pt x="621" y="4848"/>
                      <a:pt x="627" y="5259"/>
                    </a:cubicBezTo>
                    <a:cubicBezTo>
                      <a:pt x="633" y="5670"/>
                      <a:pt x="651" y="6088"/>
                      <a:pt x="591" y="6499"/>
                    </a:cubicBezTo>
                    <a:cubicBezTo>
                      <a:pt x="526" y="7012"/>
                      <a:pt x="406" y="7513"/>
                      <a:pt x="233" y="7996"/>
                    </a:cubicBezTo>
                    <a:cubicBezTo>
                      <a:pt x="198" y="8097"/>
                      <a:pt x="210" y="8204"/>
                      <a:pt x="245" y="8306"/>
                    </a:cubicBezTo>
                    <a:cubicBezTo>
                      <a:pt x="287" y="8407"/>
                      <a:pt x="388" y="8437"/>
                      <a:pt x="466" y="8377"/>
                    </a:cubicBezTo>
                    <a:cubicBezTo>
                      <a:pt x="508" y="8347"/>
                      <a:pt x="543" y="8306"/>
                      <a:pt x="591" y="8276"/>
                    </a:cubicBezTo>
                    <a:cubicBezTo>
                      <a:pt x="710" y="8216"/>
                      <a:pt x="830" y="8240"/>
                      <a:pt x="943" y="8347"/>
                    </a:cubicBezTo>
                    <a:cubicBezTo>
                      <a:pt x="1038" y="8443"/>
                      <a:pt x="1068" y="8562"/>
                      <a:pt x="1008" y="8675"/>
                    </a:cubicBezTo>
                    <a:cubicBezTo>
                      <a:pt x="979" y="8723"/>
                      <a:pt x="979" y="8783"/>
                      <a:pt x="973" y="8842"/>
                    </a:cubicBezTo>
                    <a:cubicBezTo>
                      <a:pt x="961" y="8949"/>
                      <a:pt x="1014" y="9009"/>
                      <a:pt x="1110" y="8991"/>
                    </a:cubicBezTo>
                    <a:cubicBezTo>
                      <a:pt x="1211" y="8979"/>
                      <a:pt x="1301" y="8949"/>
                      <a:pt x="1360" y="8866"/>
                    </a:cubicBezTo>
                    <a:cubicBezTo>
                      <a:pt x="1491" y="8675"/>
                      <a:pt x="1539" y="8455"/>
                      <a:pt x="1467" y="8234"/>
                    </a:cubicBezTo>
                    <a:cubicBezTo>
                      <a:pt x="1432" y="8097"/>
                      <a:pt x="1366" y="7966"/>
                      <a:pt x="1301" y="7841"/>
                    </a:cubicBezTo>
                    <a:cubicBezTo>
                      <a:pt x="1247" y="7733"/>
                      <a:pt x="1217" y="7632"/>
                      <a:pt x="1193" y="7525"/>
                    </a:cubicBezTo>
                    <a:cubicBezTo>
                      <a:pt x="1140" y="7262"/>
                      <a:pt x="1122" y="7006"/>
                      <a:pt x="1092" y="6738"/>
                    </a:cubicBezTo>
                    <a:cubicBezTo>
                      <a:pt x="1032" y="6237"/>
                      <a:pt x="1014" y="5736"/>
                      <a:pt x="1020" y="5235"/>
                    </a:cubicBezTo>
                    <a:cubicBezTo>
                      <a:pt x="1032" y="4818"/>
                      <a:pt x="1014" y="4395"/>
                      <a:pt x="1032" y="3977"/>
                    </a:cubicBezTo>
                    <a:cubicBezTo>
                      <a:pt x="1044" y="3512"/>
                      <a:pt x="1038" y="3053"/>
                      <a:pt x="1032" y="2594"/>
                    </a:cubicBezTo>
                    <a:cubicBezTo>
                      <a:pt x="1032" y="2397"/>
                      <a:pt x="1068" y="2212"/>
                      <a:pt x="1128" y="2034"/>
                    </a:cubicBezTo>
                    <a:cubicBezTo>
                      <a:pt x="1181" y="1867"/>
                      <a:pt x="1247" y="1706"/>
                      <a:pt x="1318" y="1551"/>
                    </a:cubicBezTo>
                    <a:cubicBezTo>
                      <a:pt x="1479" y="1193"/>
                      <a:pt x="1462" y="847"/>
                      <a:pt x="1229" y="519"/>
                    </a:cubicBezTo>
                    <a:cubicBezTo>
                      <a:pt x="1152" y="400"/>
                      <a:pt x="1152" y="400"/>
                      <a:pt x="1044" y="489"/>
                    </a:cubicBezTo>
                    <a:cubicBezTo>
                      <a:pt x="1020" y="513"/>
                      <a:pt x="1002" y="537"/>
                      <a:pt x="955" y="525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37"/>
              <p:cNvSpPr/>
              <p:nvPr/>
            </p:nvSpPr>
            <p:spPr>
              <a:xfrm>
                <a:off x="8334874" y="1321675"/>
                <a:ext cx="112325" cy="705326"/>
              </a:xfrm>
              <a:custGeom>
                <a:rect b="b" l="l" r="r" t="t"/>
                <a:pathLst>
                  <a:path extrusionOk="0" h="8879" w="1414">
                    <a:moveTo>
                      <a:pt x="829" y="394"/>
                    </a:moveTo>
                    <a:cubicBezTo>
                      <a:pt x="876" y="406"/>
                      <a:pt x="894" y="382"/>
                      <a:pt x="918" y="358"/>
                    </a:cubicBezTo>
                    <a:cubicBezTo>
                      <a:pt x="1026" y="269"/>
                      <a:pt x="1026" y="269"/>
                      <a:pt x="1103" y="388"/>
                    </a:cubicBezTo>
                    <a:cubicBezTo>
                      <a:pt x="1330" y="716"/>
                      <a:pt x="1341" y="1062"/>
                      <a:pt x="1192" y="1420"/>
                    </a:cubicBezTo>
                    <a:cubicBezTo>
                      <a:pt x="1127" y="1581"/>
                      <a:pt x="1055" y="1736"/>
                      <a:pt x="1002" y="1903"/>
                    </a:cubicBezTo>
                    <a:cubicBezTo>
                      <a:pt x="948" y="2081"/>
                      <a:pt x="906" y="2266"/>
                      <a:pt x="906" y="2463"/>
                    </a:cubicBezTo>
                    <a:cubicBezTo>
                      <a:pt x="906" y="2922"/>
                      <a:pt x="918" y="3381"/>
                      <a:pt x="906" y="3846"/>
                    </a:cubicBezTo>
                    <a:cubicBezTo>
                      <a:pt x="888" y="4264"/>
                      <a:pt x="906" y="4687"/>
                      <a:pt x="894" y="5104"/>
                    </a:cubicBezTo>
                    <a:cubicBezTo>
                      <a:pt x="888" y="5605"/>
                      <a:pt x="906" y="6106"/>
                      <a:pt x="966" y="6607"/>
                    </a:cubicBezTo>
                    <a:cubicBezTo>
                      <a:pt x="996" y="6863"/>
                      <a:pt x="1014" y="7131"/>
                      <a:pt x="1067" y="7394"/>
                    </a:cubicBezTo>
                    <a:cubicBezTo>
                      <a:pt x="1091" y="7507"/>
                      <a:pt x="1127" y="7608"/>
                      <a:pt x="1175" y="7710"/>
                    </a:cubicBezTo>
                    <a:cubicBezTo>
                      <a:pt x="1234" y="7835"/>
                      <a:pt x="1300" y="7966"/>
                      <a:pt x="1341" y="8103"/>
                    </a:cubicBezTo>
                    <a:cubicBezTo>
                      <a:pt x="1413" y="8324"/>
                      <a:pt x="1365" y="8544"/>
                      <a:pt x="1234" y="8735"/>
                    </a:cubicBezTo>
                    <a:cubicBezTo>
                      <a:pt x="1175" y="8818"/>
                      <a:pt x="1073" y="8848"/>
                      <a:pt x="984" y="8860"/>
                    </a:cubicBezTo>
                    <a:cubicBezTo>
                      <a:pt x="888" y="8878"/>
                      <a:pt x="835" y="8818"/>
                      <a:pt x="847" y="8711"/>
                    </a:cubicBezTo>
                    <a:cubicBezTo>
                      <a:pt x="853" y="8652"/>
                      <a:pt x="853" y="8604"/>
                      <a:pt x="882" y="8544"/>
                    </a:cubicBezTo>
                    <a:cubicBezTo>
                      <a:pt x="942" y="8431"/>
                      <a:pt x="912" y="8312"/>
                      <a:pt x="817" y="8216"/>
                    </a:cubicBezTo>
                    <a:cubicBezTo>
                      <a:pt x="704" y="8109"/>
                      <a:pt x="590" y="8079"/>
                      <a:pt x="465" y="8145"/>
                    </a:cubicBezTo>
                    <a:cubicBezTo>
                      <a:pt x="417" y="8169"/>
                      <a:pt x="382" y="8204"/>
                      <a:pt x="340" y="8246"/>
                    </a:cubicBezTo>
                    <a:cubicBezTo>
                      <a:pt x="256" y="8306"/>
                      <a:pt x="149" y="8276"/>
                      <a:pt x="119" y="8175"/>
                    </a:cubicBezTo>
                    <a:cubicBezTo>
                      <a:pt x="84" y="8073"/>
                      <a:pt x="72" y="7960"/>
                      <a:pt x="107" y="7865"/>
                    </a:cubicBezTo>
                    <a:cubicBezTo>
                      <a:pt x="280" y="7382"/>
                      <a:pt x="388" y="6881"/>
                      <a:pt x="465" y="6368"/>
                    </a:cubicBezTo>
                    <a:cubicBezTo>
                      <a:pt x="525" y="5957"/>
                      <a:pt x="507" y="5539"/>
                      <a:pt x="501" y="5128"/>
                    </a:cubicBezTo>
                    <a:cubicBezTo>
                      <a:pt x="495" y="4717"/>
                      <a:pt x="459" y="4299"/>
                      <a:pt x="435" y="3894"/>
                    </a:cubicBezTo>
                    <a:cubicBezTo>
                      <a:pt x="411" y="3554"/>
                      <a:pt x="405" y="3226"/>
                      <a:pt x="376" y="2892"/>
                    </a:cubicBezTo>
                    <a:cubicBezTo>
                      <a:pt x="352" y="2654"/>
                      <a:pt x="358" y="2415"/>
                      <a:pt x="376" y="2177"/>
                    </a:cubicBezTo>
                    <a:cubicBezTo>
                      <a:pt x="388" y="1986"/>
                      <a:pt x="382" y="1783"/>
                      <a:pt x="382" y="1587"/>
                    </a:cubicBezTo>
                    <a:cubicBezTo>
                      <a:pt x="382" y="1485"/>
                      <a:pt x="352" y="1396"/>
                      <a:pt x="292" y="1306"/>
                    </a:cubicBezTo>
                    <a:cubicBezTo>
                      <a:pt x="203" y="1181"/>
                      <a:pt x="137" y="1044"/>
                      <a:pt x="60" y="913"/>
                    </a:cubicBezTo>
                    <a:cubicBezTo>
                      <a:pt x="0" y="806"/>
                      <a:pt x="24" y="686"/>
                      <a:pt x="30" y="585"/>
                    </a:cubicBezTo>
                    <a:cubicBezTo>
                      <a:pt x="60" y="358"/>
                      <a:pt x="173" y="180"/>
                      <a:pt x="382" y="84"/>
                    </a:cubicBezTo>
                    <a:cubicBezTo>
                      <a:pt x="560" y="1"/>
                      <a:pt x="757" y="96"/>
                      <a:pt x="805" y="293"/>
                    </a:cubicBezTo>
                    <a:cubicBezTo>
                      <a:pt x="817" y="329"/>
                      <a:pt x="823" y="364"/>
                      <a:pt x="829" y="39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8" name="Google Shape;4488;p37"/>
              <p:cNvSpPr/>
              <p:nvPr/>
            </p:nvSpPr>
            <p:spPr>
              <a:xfrm>
                <a:off x="8322085" y="1950667"/>
                <a:ext cx="182388" cy="1009810"/>
              </a:xfrm>
              <a:custGeom>
                <a:rect b="b" l="l" r="r" t="t"/>
                <a:pathLst>
                  <a:path extrusionOk="0" h="12712" w="2296">
                    <a:moveTo>
                      <a:pt x="638" y="286"/>
                    </a:moveTo>
                    <a:cubicBezTo>
                      <a:pt x="757" y="0"/>
                      <a:pt x="930" y="6"/>
                      <a:pt x="1216" y="18"/>
                    </a:cubicBezTo>
                    <a:cubicBezTo>
                      <a:pt x="1383" y="30"/>
                      <a:pt x="1574" y="137"/>
                      <a:pt x="1580" y="304"/>
                    </a:cubicBezTo>
                    <a:cubicBezTo>
                      <a:pt x="1592" y="722"/>
                      <a:pt x="1801" y="1109"/>
                      <a:pt x="1729" y="1532"/>
                    </a:cubicBezTo>
                    <a:cubicBezTo>
                      <a:pt x="1681" y="1795"/>
                      <a:pt x="1675" y="2063"/>
                      <a:pt x="1634" y="2331"/>
                    </a:cubicBezTo>
                    <a:cubicBezTo>
                      <a:pt x="1526" y="2939"/>
                      <a:pt x="1592" y="3542"/>
                      <a:pt x="1634" y="4156"/>
                    </a:cubicBezTo>
                    <a:cubicBezTo>
                      <a:pt x="1663" y="4692"/>
                      <a:pt x="1681" y="5223"/>
                      <a:pt x="1669" y="5759"/>
                    </a:cubicBezTo>
                    <a:cubicBezTo>
                      <a:pt x="1663" y="6213"/>
                      <a:pt x="1723" y="6660"/>
                      <a:pt x="1884" y="7083"/>
                    </a:cubicBezTo>
                    <a:cubicBezTo>
                      <a:pt x="1973" y="7316"/>
                      <a:pt x="2039" y="7548"/>
                      <a:pt x="1878" y="7775"/>
                    </a:cubicBezTo>
                    <a:cubicBezTo>
                      <a:pt x="1830" y="7834"/>
                      <a:pt x="1854" y="7906"/>
                      <a:pt x="1878" y="7971"/>
                    </a:cubicBezTo>
                    <a:cubicBezTo>
                      <a:pt x="2111" y="8800"/>
                      <a:pt x="2295" y="9289"/>
                      <a:pt x="2176" y="10302"/>
                    </a:cubicBezTo>
                    <a:cubicBezTo>
                      <a:pt x="2111" y="10839"/>
                      <a:pt x="2021" y="11405"/>
                      <a:pt x="1908" y="11823"/>
                    </a:cubicBezTo>
                    <a:cubicBezTo>
                      <a:pt x="1854" y="12019"/>
                      <a:pt x="1735" y="12216"/>
                      <a:pt x="1556" y="12347"/>
                    </a:cubicBezTo>
                    <a:cubicBezTo>
                      <a:pt x="1497" y="12389"/>
                      <a:pt x="1467" y="12413"/>
                      <a:pt x="1425" y="12485"/>
                    </a:cubicBezTo>
                    <a:cubicBezTo>
                      <a:pt x="1264" y="12711"/>
                      <a:pt x="1037" y="12711"/>
                      <a:pt x="876" y="12496"/>
                    </a:cubicBezTo>
                    <a:cubicBezTo>
                      <a:pt x="871" y="12485"/>
                      <a:pt x="871" y="12479"/>
                      <a:pt x="865" y="12473"/>
                    </a:cubicBezTo>
                    <a:cubicBezTo>
                      <a:pt x="626" y="12329"/>
                      <a:pt x="710" y="12145"/>
                      <a:pt x="787" y="11960"/>
                    </a:cubicBezTo>
                    <a:cubicBezTo>
                      <a:pt x="865" y="11721"/>
                      <a:pt x="930" y="11465"/>
                      <a:pt x="990" y="11137"/>
                    </a:cubicBezTo>
                    <a:cubicBezTo>
                      <a:pt x="1037" y="10547"/>
                      <a:pt x="1139" y="9963"/>
                      <a:pt x="1145" y="9372"/>
                    </a:cubicBezTo>
                    <a:cubicBezTo>
                      <a:pt x="1145" y="9307"/>
                      <a:pt x="1198" y="9199"/>
                      <a:pt x="1097" y="9176"/>
                    </a:cubicBezTo>
                    <a:cubicBezTo>
                      <a:pt x="990" y="9158"/>
                      <a:pt x="1008" y="9283"/>
                      <a:pt x="978" y="9337"/>
                    </a:cubicBezTo>
                    <a:cubicBezTo>
                      <a:pt x="775" y="9676"/>
                      <a:pt x="686" y="10064"/>
                      <a:pt x="620" y="10451"/>
                    </a:cubicBezTo>
                    <a:cubicBezTo>
                      <a:pt x="596" y="10589"/>
                      <a:pt x="549" y="10714"/>
                      <a:pt x="489" y="10833"/>
                    </a:cubicBezTo>
                    <a:cubicBezTo>
                      <a:pt x="441" y="10928"/>
                      <a:pt x="382" y="11018"/>
                      <a:pt x="268" y="11006"/>
                    </a:cubicBezTo>
                    <a:cubicBezTo>
                      <a:pt x="161" y="10988"/>
                      <a:pt x="101" y="10899"/>
                      <a:pt x="66" y="10803"/>
                    </a:cubicBezTo>
                    <a:cubicBezTo>
                      <a:pt x="0" y="10618"/>
                      <a:pt x="30" y="10422"/>
                      <a:pt x="72" y="10237"/>
                    </a:cubicBezTo>
                    <a:cubicBezTo>
                      <a:pt x="203" y="9730"/>
                      <a:pt x="328" y="9217"/>
                      <a:pt x="459" y="8711"/>
                    </a:cubicBezTo>
                    <a:cubicBezTo>
                      <a:pt x="483" y="8627"/>
                      <a:pt x="483" y="8544"/>
                      <a:pt x="471" y="8460"/>
                    </a:cubicBezTo>
                    <a:cubicBezTo>
                      <a:pt x="453" y="8383"/>
                      <a:pt x="447" y="8293"/>
                      <a:pt x="501" y="8216"/>
                    </a:cubicBezTo>
                    <a:cubicBezTo>
                      <a:pt x="590" y="8085"/>
                      <a:pt x="566" y="7947"/>
                      <a:pt x="501" y="7816"/>
                    </a:cubicBezTo>
                    <a:cubicBezTo>
                      <a:pt x="394" y="7608"/>
                      <a:pt x="382" y="7375"/>
                      <a:pt x="447" y="7149"/>
                    </a:cubicBezTo>
                    <a:cubicBezTo>
                      <a:pt x="650" y="6511"/>
                      <a:pt x="626" y="5849"/>
                      <a:pt x="656" y="5193"/>
                    </a:cubicBezTo>
                    <a:cubicBezTo>
                      <a:pt x="692" y="4525"/>
                      <a:pt x="739" y="3858"/>
                      <a:pt x="787" y="3196"/>
                    </a:cubicBezTo>
                    <a:cubicBezTo>
                      <a:pt x="811" y="2886"/>
                      <a:pt x="775" y="2576"/>
                      <a:pt x="727" y="2272"/>
                    </a:cubicBezTo>
                    <a:cubicBezTo>
                      <a:pt x="721" y="2224"/>
                      <a:pt x="692" y="2182"/>
                      <a:pt x="662" y="2135"/>
                    </a:cubicBezTo>
                    <a:cubicBezTo>
                      <a:pt x="417" y="1723"/>
                      <a:pt x="274" y="1270"/>
                      <a:pt x="113" y="823"/>
                    </a:cubicBezTo>
                    <a:cubicBezTo>
                      <a:pt x="30" y="590"/>
                      <a:pt x="101" y="352"/>
                      <a:pt x="304" y="286"/>
                    </a:cubicBezTo>
                    <a:cubicBezTo>
                      <a:pt x="411" y="251"/>
                      <a:pt x="531" y="215"/>
                      <a:pt x="638" y="286"/>
                    </a:cubicBezTo>
                    <a:close/>
                    <a:moveTo>
                      <a:pt x="1157" y="12496"/>
                    </a:moveTo>
                    <a:cubicBezTo>
                      <a:pt x="1306" y="12526"/>
                      <a:pt x="1324" y="12401"/>
                      <a:pt x="1371" y="12306"/>
                    </a:cubicBezTo>
                    <a:cubicBezTo>
                      <a:pt x="1425" y="12204"/>
                      <a:pt x="1443" y="12258"/>
                      <a:pt x="1556" y="12061"/>
                    </a:cubicBezTo>
                    <a:cubicBezTo>
                      <a:pt x="1705" y="11966"/>
                      <a:pt x="1735" y="11757"/>
                      <a:pt x="1753" y="11608"/>
                    </a:cubicBezTo>
                    <a:cubicBezTo>
                      <a:pt x="1824" y="11077"/>
                      <a:pt x="1902" y="10553"/>
                      <a:pt x="1944" y="10022"/>
                    </a:cubicBezTo>
                    <a:cubicBezTo>
                      <a:pt x="2003" y="9349"/>
                      <a:pt x="1884" y="8693"/>
                      <a:pt x="1711" y="8049"/>
                    </a:cubicBezTo>
                    <a:cubicBezTo>
                      <a:pt x="1699" y="7989"/>
                      <a:pt x="1699" y="7876"/>
                      <a:pt x="1622" y="7900"/>
                    </a:cubicBezTo>
                    <a:cubicBezTo>
                      <a:pt x="1502" y="7930"/>
                      <a:pt x="1401" y="7769"/>
                      <a:pt x="1282" y="7912"/>
                    </a:cubicBezTo>
                    <a:cubicBezTo>
                      <a:pt x="1192" y="8019"/>
                      <a:pt x="1055" y="8085"/>
                      <a:pt x="924" y="8061"/>
                    </a:cubicBezTo>
                    <a:cubicBezTo>
                      <a:pt x="781" y="8037"/>
                      <a:pt x="751" y="8108"/>
                      <a:pt x="710" y="8204"/>
                    </a:cubicBezTo>
                    <a:cubicBezTo>
                      <a:pt x="662" y="8299"/>
                      <a:pt x="638" y="8389"/>
                      <a:pt x="662" y="8496"/>
                    </a:cubicBezTo>
                    <a:cubicBezTo>
                      <a:pt x="739" y="8770"/>
                      <a:pt x="656" y="9021"/>
                      <a:pt x="566" y="9277"/>
                    </a:cubicBezTo>
                    <a:cubicBezTo>
                      <a:pt x="507" y="9432"/>
                      <a:pt x="507" y="9432"/>
                      <a:pt x="680" y="9521"/>
                    </a:cubicBezTo>
                    <a:cubicBezTo>
                      <a:pt x="757" y="9331"/>
                      <a:pt x="876" y="9152"/>
                      <a:pt x="978" y="8961"/>
                    </a:cubicBezTo>
                    <a:cubicBezTo>
                      <a:pt x="1014" y="8895"/>
                      <a:pt x="1055" y="8860"/>
                      <a:pt x="1139" y="8872"/>
                    </a:cubicBezTo>
                    <a:cubicBezTo>
                      <a:pt x="1222" y="8889"/>
                      <a:pt x="1258" y="8943"/>
                      <a:pt x="1276" y="9033"/>
                    </a:cubicBezTo>
                    <a:cubicBezTo>
                      <a:pt x="1312" y="9247"/>
                      <a:pt x="1312" y="9462"/>
                      <a:pt x="1294" y="9676"/>
                    </a:cubicBezTo>
                    <a:cubicBezTo>
                      <a:pt x="1264" y="10058"/>
                      <a:pt x="1234" y="10446"/>
                      <a:pt x="1222" y="10827"/>
                    </a:cubicBezTo>
                    <a:cubicBezTo>
                      <a:pt x="1198" y="11274"/>
                      <a:pt x="1079" y="11698"/>
                      <a:pt x="918" y="12109"/>
                    </a:cubicBezTo>
                    <a:cubicBezTo>
                      <a:pt x="894" y="12169"/>
                      <a:pt x="841" y="12270"/>
                      <a:pt x="900" y="12288"/>
                    </a:cubicBezTo>
                    <a:cubicBezTo>
                      <a:pt x="1043" y="12312"/>
                      <a:pt x="984" y="12443"/>
                      <a:pt x="1049" y="12496"/>
                    </a:cubicBezTo>
                    <a:cubicBezTo>
                      <a:pt x="1073" y="12526"/>
                      <a:pt x="1139" y="12312"/>
                      <a:pt x="1264" y="12103"/>
                    </a:cubicBezTo>
                    <a:cubicBezTo>
                      <a:pt x="1246" y="12145"/>
                      <a:pt x="1169" y="12467"/>
                      <a:pt x="1157" y="12496"/>
                    </a:cubicBezTo>
                    <a:close/>
                    <a:moveTo>
                      <a:pt x="888" y="781"/>
                    </a:moveTo>
                    <a:cubicBezTo>
                      <a:pt x="721" y="751"/>
                      <a:pt x="656" y="692"/>
                      <a:pt x="656" y="543"/>
                    </a:cubicBezTo>
                    <a:cubicBezTo>
                      <a:pt x="656" y="394"/>
                      <a:pt x="626" y="370"/>
                      <a:pt x="477" y="394"/>
                    </a:cubicBezTo>
                    <a:cubicBezTo>
                      <a:pt x="280" y="424"/>
                      <a:pt x="209" y="531"/>
                      <a:pt x="304" y="710"/>
                    </a:cubicBezTo>
                    <a:cubicBezTo>
                      <a:pt x="429" y="954"/>
                      <a:pt x="507" y="1205"/>
                      <a:pt x="638" y="1443"/>
                    </a:cubicBezTo>
                    <a:cubicBezTo>
                      <a:pt x="727" y="1604"/>
                      <a:pt x="757" y="1807"/>
                      <a:pt x="894" y="1932"/>
                    </a:cubicBezTo>
                    <a:cubicBezTo>
                      <a:pt x="1020" y="1747"/>
                      <a:pt x="900" y="1526"/>
                      <a:pt x="996" y="1306"/>
                    </a:cubicBezTo>
                    <a:cubicBezTo>
                      <a:pt x="1103" y="1711"/>
                      <a:pt x="1073" y="2093"/>
                      <a:pt x="1055" y="2462"/>
                    </a:cubicBezTo>
                    <a:cubicBezTo>
                      <a:pt x="1026" y="3416"/>
                      <a:pt x="978" y="4370"/>
                      <a:pt x="906" y="5318"/>
                    </a:cubicBezTo>
                    <a:cubicBezTo>
                      <a:pt x="865" y="5956"/>
                      <a:pt x="817" y="6600"/>
                      <a:pt x="662" y="7226"/>
                    </a:cubicBezTo>
                    <a:cubicBezTo>
                      <a:pt x="626" y="7357"/>
                      <a:pt x="638" y="7494"/>
                      <a:pt x="662" y="7620"/>
                    </a:cubicBezTo>
                    <a:cubicBezTo>
                      <a:pt x="686" y="7757"/>
                      <a:pt x="769" y="7828"/>
                      <a:pt x="894" y="7858"/>
                    </a:cubicBezTo>
                    <a:cubicBezTo>
                      <a:pt x="1020" y="7888"/>
                      <a:pt x="1127" y="7822"/>
                      <a:pt x="1192" y="7715"/>
                    </a:cubicBezTo>
                    <a:cubicBezTo>
                      <a:pt x="1276" y="7596"/>
                      <a:pt x="1306" y="7459"/>
                      <a:pt x="1282" y="7310"/>
                    </a:cubicBezTo>
                    <a:cubicBezTo>
                      <a:pt x="1175" y="6713"/>
                      <a:pt x="1234" y="6105"/>
                      <a:pt x="1216" y="5503"/>
                    </a:cubicBezTo>
                    <a:cubicBezTo>
                      <a:pt x="1198" y="5133"/>
                      <a:pt x="1204" y="4752"/>
                      <a:pt x="1234" y="4376"/>
                    </a:cubicBezTo>
                    <a:cubicBezTo>
                      <a:pt x="1306" y="3536"/>
                      <a:pt x="1383" y="2695"/>
                      <a:pt x="1491" y="1860"/>
                    </a:cubicBezTo>
                    <a:cubicBezTo>
                      <a:pt x="1520" y="1634"/>
                      <a:pt x="1491" y="1413"/>
                      <a:pt x="1550" y="1187"/>
                    </a:cubicBezTo>
                    <a:cubicBezTo>
                      <a:pt x="1622" y="912"/>
                      <a:pt x="1455" y="734"/>
                      <a:pt x="1157" y="781"/>
                    </a:cubicBezTo>
                    <a:cubicBezTo>
                      <a:pt x="1187" y="662"/>
                      <a:pt x="1276" y="650"/>
                      <a:pt x="1371" y="650"/>
                    </a:cubicBezTo>
                    <a:cubicBezTo>
                      <a:pt x="1407" y="650"/>
                      <a:pt x="1455" y="662"/>
                      <a:pt x="1473" y="614"/>
                    </a:cubicBezTo>
                    <a:cubicBezTo>
                      <a:pt x="1526" y="513"/>
                      <a:pt x="1497" y="263"/>
                      <a:pt x="1431" y="185"/>
                    </a:cubicBezTo>
                    <a:cubicBezTo>
                      <a:pt x="1342" y="72"/>
                      <a:pt x="1228" y="102"/>
                      <a:pt x="1109" y="131"/>
                    </a:cubicBezTo>
                    <a:cubicBezTo>
                      <a:pt x="990" y="155"/>
                      <a:pt x="924" y="227"/>
                      <a:pt x="888" y="340"/>
                    </a:cubicBezTo>
                    <a:cubicBezTo>
                      <a:pt x="829" y="489"/>
                      <a:pt x="817" y="626"/>
                      <a:pt x="888" y="781"/>
                    </a:cubicBezTo>
                    <a:close/>
                    <a:moveTo>
                      <a:pt x="1467" y="4066"/>
                    </a:moveTo>
                    <a:cubicBezTo>
                      <a:pt x="1455" y="4066"/>
                      <a:pt x="1437" y="4060"/>
                      <a:pt x="1413" y="4060"/>
                    </a:cubicBezTo>
                    <a:cubicBezTo>
                      <a:pt x="1377" y="4180"/>
                      <a:pt x="1359" y="4299"/>
                      <a:pt x="1371" y="4424"/>
                    </a:cubicBezTo>
                    <a:cubicBezTo>
                      <a:pt x="1377" y="4704"/>
                      <a:pt x="1401" y="4990"/>
                      <a:pt x="1383" y="5277"/>
                    </a:cubicBezTo>
                    <a:cubicBezTo>
                      <a:pt x="1353" y="5771"/>
                      <a:pt x="1407" y="6272"/>
                      <a:pt x="1383" y="6773"/>
                    </a:cubicBezTo>
                    <a:cubicBezTo>
                      <a:pt x="1383" y="6839"/>
                      <a:pt x="1395" y="6904"/>
                      <a:pt x="1407" y="6976"/>
                    </a:cubicBezTo>
                    <a:cubicBezTo>
                      <a:pt x="1461" y="7190"/>
                      <a:pt x="1497" y="7399"/>
                      <a:pt x="1443" y="7614"/>
                    </a:cubicBezTo>
                    <a:cubicBezTo>
                      <a:pt x="1431" y="7679"/>
                      <a:pt x="1461" y="7727"/>
                      <a:pt x="1514" y="7757"/>
                    </a:cubicBezTo>
                    <a:cubicBezTo>
                      <a:pt x="1574" y="7787"/>
                      <a:pt x="1616" y="7781"/>
                      <a:pt x="1669" y="7727"/>
                    </a:cubicBezTo>
                    <a:cubicBezTo>
                      <a:pt x="1795" y="7590"/>
                      <a:pt x="1884" y="7482"/>
                      <a:pt x="1765" y="7232"/>
                    </a:cubicBezTo>
                    <a:cubicBezTo>
                      <a:pt x="1586" y="6874"/>
                      <a:pt x="1467" y="6511"/>
                      <a:pt x="1467" y="6111"/>
                    </a:cubicBezTo>
                    <a:close/>
                    <a:moveTo>
                      <a:pt x="274" y="10326"/>
                    </a:moveTo>
                    <a:cubicBezTo>
                      <a:pt x="274" y="10380"/>
                      <a:pt x="304" y="10392"/>
                      <a:pt x="358" y="10392"/>
                    </a:cubicBezTo>
                    <a:cubicBezTo>
                      <a:pt x="411" y="10392"/>
                      <a:pt x="453" y="10386"/>
                      <a:pt x="453" y="10314"/>
                    </a:cubicBezTo>
                    <a:cubicBezTo>
                      <a:pt x="453" y="10183"/>
                      <a:pt x="459" y="10058"/>
                      <a:pt x="507" y="9945"/>
                    </a:cubicBezTo>
                    <a:cubicBezTo>
                      <a:pt x="537" y="9855"/>
                      <a:pt x="572" y="9784"/>
                      <a:pt x="608" y="9694"/>
                    </a:cubicBezTo>
                    <a:cubicBezTo>
                      <a:pt x="638" y="9623"/>
                      <a:pt x="596" y="9581"/>
                      <a:pt x="543" y="9551"/>
                    </a:cubicBezTo>
                    <a:cubicBezTo>
                      <a:pt x="477" y="9515"/>
                      <a:pt x="459" y="9575"/>
                      <a:pt x="447" y="9623"/>
                    </a:cubicBezTo>
                    <a:cubicBezTo>
                      <a:pt x="364" y="9849"/>
                      <a:pt x="322" y="10088"/>
                      <a:pt x="274" y="10326"/>
                    </a:cubicBezTo>
                    <a:close/>
                    <a:moveTo>
                      <a:pt x="268" y="10475"/>
                    </a:moveTo>
                    <a:cubicBezTo>
                      <a:pt x="262" y="10535"/>
                      <a:pt x="245" y="10595"/>
                      <a:pt x="250" y="10654"/>
                    </a:cubicBezTo>
                    <a:cubicBezTo>
                      <a:pt x="262" y="10720"/>
                      <a:pt x="203" y="10827"/>
                      <a:pt x="298" y="10839"/>
                    </a:cubicBezTo>
                    <a:cubicBezTo>
                      <a:pt x="388" y="10851"/>
                      <a:pt x="388" y="10744"/>
                      <a:pt x="400" y="10672"/>
                    </a:cubicBezTo>
                    <a:cubicBezTo>
                      <a:pt x="400" y="10648"/>
                      <a:pt x="400" y="10618"/>
                      <a:pt x="411" y="10595"/>
                    </a:cubicBezTo>
                    <a:cubicBezTo>
                      <a:pt x="453" y="10451"/>
                      <a:pt x="352" y="10475"/>
                      <a:pt x="268" y="10475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9" name="Google Shape;4489;p37"/>
              <p:cNvSpPr/>
              <p:nvPr/>
            </p:nvSpPr>
            <p:spPr>
              <a:xfrm>
                <a:off x="8337655" y="1956784"/>
                <a:ext cx="112325" cy="621440"/>
              </a:xfrm>
              <a:custGeom>
                <a:rect b="b" l="l" r="r" t="t"/>
                <a:pathLst>
                  <a:path extrusionOk="0" h="7823" w="1414">
                    <a:moveTo>
                      <a:pt x="692" y="704"/>
                    </a:moveTo>
                    <a:cubicBezTo>
                      <a:pt x="621" y="549"/>
                      <a:pt x="633" y="406"/>
                      <a:pt x="675" y="269"/>
                    </a:cubicBezTo>
                    <a:cubicBezTo>
                      <a:pt x="710" y="162"/>
                      <a:pt x="782" y="84"/>
                      <a:pt x="901" y="60"/>
                    </a:cubicBezTo>
                    <a:cubicBezTo>
                      <a:pt x="1014" y="42"/>
                      <a:pt x="1128" y="1"/>
                      <a:pt x="1217" y="114"/>
                    </a:cubicBezTo>
                    <a:cubicBezTo>
                      <a:pt x="1295" y="197"/>
                      <a:pt x="1312" y="448"/>
                      <a:pt x="1265" y="549"/>
                    </a:cubicBezTo>
                    <a:cubicBezTo>
                      <a:pt x="1241" y="597"/>
                      <a:pt x="1193" y="585"/>
                      <a:pt x="1157" y="585"/>
                    </a:cubicBezTo>
                    <a:cubicBezTo>
                      <a:pt x="1068" y="585"/>
                      <a:pt x="973" y="591"/>
                      <a:pt x="943" y="710"/>
                    </a:cubicBezTo>
                    <a:cubicBezTo>
                      <a:pt x="1241" y="674"/>
                      <a:pt x="1414" y="847"/>
                      <a:pt x="1336" y="1122"/>
                    </a:cubicBezTo>
                    <a:cubicBezTo>
                      <a:pt x="1277" y="1342"/>
                      <a:pt x="1306" y="1569"/>
                      <a:pt x="1277" y="1789"/>
                    </a:cubicBezTo>
                    <a:cubicBezTo>
                      <a:pt x="1181" y="2624"/>
                      <a:pt x="1098" y="3471"/>
                      <a:pt x="1026" y="4311"/>
                    </a:cubicBezTo>
                    <a:cubicBezTo>
                      <a:pt x="996" y="4681"/>
                      <a:pt x="985" y="5062"/>
                      <a:pt x="1002" y="5438"/>
                    </a:cubicBezTo>
                    <a:cubicBezTo>
                      <a:pt x="1026" y="6040"/>
                      <a:pt x="967" y="6642"/>
                      <a:pt x="1068" y="7239"/>
                    </a:cubicBezTo>
                    <a:cubicBezTo>
                      <a:pt x="1092" y="7388"/>
                      <a:pt x="1062" y="7525"/>
                      <a:pt x="979" y="7650"/>
                    </a:cubicBezTo>
                    <a:cubicBezTo>
                      <a:pt x="913" y="7751"/>
                      <a:pt x="806" y="7823"/>
                      <a:pt x="680" y="7793"/>
                    </a:cubicBezTo>
                    <a:cubicBezTo>
                      <a:pt x="561" y="7763"/>
                      <a:pt x="472" y="7686"/>
                      <a:pt x="448" y="7554"/>
                    </a:cubicBezTo>
                    <a:cubicBezTo>
                      <a:pt x="430" y="7417"/>
                      <a:pt x="412" y="7286"/>
                      <a:pt x="448" y="7155"/>
                    </a:cubicBezTo>
                    <a:cubicBezTo>
                      <a:pt x="609" y="6529"/>
                      <a:pt x="651" y="5891"/>
                      <a:pt x="698" y="5247"/>
                    </a:cubicBezTo>
                    <a:cubicBezTo>
                      <a:pt x="764" y="4293"/>
                      <a:pt x="818" y="3351"/>
                      <a:pt x="847" y="2397"/>
                    </a:cubicBezTo>
                    <a:cubicBezTo>
                      <a:pt x="859" y="2022"/>
                      <a:pt x="889" y="1640"/>
                      <a:pt x="788" y="1241"/>
                    </a:cubicBezTo>
                    <a:cubicBezTo>
                      <a:pt x="680" y="1455"/>
                      <a:pt x="806" y="1682"/>
                      <a:pt x="680" y="1867"/>
                    </a:cubicBezTo>
                    <a:cubicBezTo>
                      <a:pt x="549" y="1730"/>
                      <a:pt x="525" y="1539"/>
                      <a:pt x="430" y="1372"/>
                    </a:cubicBezTo>
                    <a:cubicBezTo>
                      <a:pt x="299" y="1145"/>
                      <a:pt x="221" y="883"/>
                      <a:pt x="90" y="645"/>
                    </a:cubicBezTo>
                    <a:cubicBezTo>
                      <a:pt x="1" y="466"/>
                      <a:pt x="78" y="352"/>
                      <a:pt x="263" y="323"/>
                    </a:cubicBezTo>
                    <a:cubicBezTo>
                      <a:pt x="412" y="299"/>
                      <a:pt x="442" y="317"/>
                      <a:pt x="442" y="472"/>
                    </a:cubicBezTo>
                    <a:cubicBezTo>
                      <a:pt x="460" y="615"/>
                      <a:pt x="520" y="680"/>
                      <a:pt x="692" y="70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37"/>
              <p:cNvSpPr/>
              <p:nvPr/>
            </p:nvSpPr>
            <p:spPr>
              <a:xfrm>
                <a:off x="8361804" y="2567266"/>
                <a:ext cx="130834" cy="378996"/>
              </a:xfrm>
              <a:custGeom>
                <a:rect b="b" l="l" r="r" t="t"/>
                <a:pathLst>
                  <a:path extrusionOk="0" h="4771" w="1647">
                    <a:moveTo>
                      <a:pt x="663" y="4740"/>
                    </a:moveTo>
                    <a:cubicBezTo>
                      <a:pt x="639" y="4740"/>
                      <a:pt x="555" y="4770"/>
                      <a:pt x="526" y="4758"/>
                    </a:cubicBezTo>
                    <a:cubicBezTo>
                      <a:pt x="418" y="4734"/>
                      <a:pt x="478" y="4621"/>
                      <a:pt x="365" y="4567"/>
                    </a:cubicBezTo>
                    <a:cubicBezTo>
                      <a:pt x="311" y="4550"/>
                      <a:pt x="287" y="4472"/>
                      <a:pt x="311" y="4412"/>
                    </a:cubicBezTo>
                    <a:cubicBezTo>
                      <a:pt x="484" y="4001"/>
                      <a:pt x="633" y="3238"/>
                      <a:pt x="657" y="2797"/>
                    </a:cubicBezTo>
                    <a:cubicBezTo>
                      <a:pt x="669" y="2529"/>
                      <a:pt x="746" y="2415"/>
                      <a:pt x="788" y="1908"/>
                    </a:cubicBezTo>
                    <a:cubicBezTo>
                      <a:pt x="812" y="1694"/>
                      <a:pt x="806" y="1479"/>
                      <a:pt x="764" y="1259"/>
                    </a:cubicBezTo>
                    <a:cubicBezTo>
                      <a:pt x="752" y="1169"/>
                      <a:pt x="722" y="1127"/>
                      <a:pt x="633" y="1104"/>
                    </a:cubicBezTo>
                    <a:cubicBezTo>
                      <a:pt x="549" y="1092"/>
                      <a:pt x="508" y="1127"/>
                      <a:pt x="466" y="1193"/>
                    </a:cubicBezTo>
                    <a:cubicBezTo>
                      <a:pt x="365" y="1378"/>
                      <a:pt x="251" y="1557"/>
                      <a:pt x="168" y="1753"/>
                    </a:cubicBezTo>
                    <a:cubicBezTo>
                      <a:pt x="1" y="1664"/>
                      <a:pt x="1" y="1664"/>
                      <a:pt x="61" y="1509"/>
                    </a:cubicBezTo>
                    <a:cubicBezTo>
                      <a:pt x="150" y="1253"/>
                      <a:pt x="227" y="1002"/>
                      <a:pt x="156" y="722"/>
                    </a:cubicBezTo>
                    <a:cubicBezTo>
                      <a:pt x="126" y="621"/>
                      <a:pt x="156" y="531"/>
                      <a:pt x="198" y="436"/>
                    </a:cubicBezTo>
                    <a:cubicBezTo>
                      <a:pt x="245" y="335"/>
                      <a:pt x="281" y="269"/>
                      <a:pt x="412" y="293"/>
                    </a:cubicBezTo>
                    <a:cubicBezTo>
                      <a:pt x="549" y="317"/>
                      <a:pt x="681" y="245"/>
                      <a:pt x="770" y="144"/>
                    </a:cubicBezTo>
                    <a:cubicBezTo>
                      <a:pt x="889" y="1"/>
                      <a:pt x="997" y="156"/>
                      <a:pt x="1116" y="126"/>
                    </a:cubicBezTo>
                    <a:cubicBezTo>
                      <a:pt x="1199" y="114"/>
                      <a:pt x="1259" y="269"/>
                      <a:pt x="1277" y="329"/>
                    </a:cubicBezTo>
                    <a:cubicBezTo>
                      <a:pt x="1414" y="752"/>
                      <a:pt x="1646" y="1253"/>
                      <a:pt x="1587" y="1926"/>
                    </a:cubicBezTo>
                    <a:cubicBezTo>
                      <a:pt x="1599" y="2374"/>
                      <a:pt x="1390" y="3286"/>
                      <a:pt x="1318" y="3816"/>
                    </a:cubicBezTo>
                    <a:cubicBezTo>
                      <a:pt x="1295" y="3965"/>
                      <a:pt x="1187" y="4311"/>
                      <a:pt x="1050" y="4407"/>
                    </a:cubicBezTo>
                    <a:cubicBezTo>
                      <a:pt x="955" y="4472"/>
                      <a:pt x="859" y="4532"/>
                      <a:pt x="859" y="4532"/>
                    </a:cubicBezTo>
                    <a:cubicBezTo>
                      <a:pt x="824" y="4639"/>
                      <a:pt x="812" y="4764"/>
                      <a:pt x="663" y="4740"/>
                    </a:cubicBezTo>
                    <a:close/>
                    <a:moveTo>
                      <a:pt x="1014" y="2475"/>
                    </a:moveTo>
                    <a:close/>
                    <a:moveTo>
                      <a:pt x="1140" y="2767"/>
                    </a:moveTo>
                    <a:close/>
                    <a:moveTo>
                      <a:pt x="627" y="734"/>
                    </a:moveTo>
                    <a:cubicBezTo>
                      <a:pt x="728" y="740"/>
                      <a:pt x="836" y="746"/>
                      <a:pt x="967" y="752"/>
                    </a:cubicBezTo>
                    <a:cubicBezTo>
                      <a:pt x="836" y="656"/>
                      <a:pt x="728" y="633"/>
                      <a:pt x="627" y="734"/>
                    </a:cubicBezTo>
                    <a:close/>
                    <a:moveTo>
                      <a:pt x="901" y="364"/>
                    </a:moveTo>
                    <a:cubicBezTo>
                      <a:pt x="812" y="293"/>
                      <a:pt x="812" y="293"/>
                      <a:pt x="722" y="358"/>
                    </a:cubicBezTo>
                    <a:cubicBezTo>
                      <a:pt x="752" y="364"/>
                      <a:pt x="776" y="376"/>
                      <a:pt x="794" y="376"/>
                    </a:cubicBezTo>
                    <a:cubicBezTo>
                      <a:pt x="824" y="370"/>
                      <a:pt x="853" y="364"/>
                      <a:pt x="901" y="36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1" name="Google Shape;4491;p37"/>
              <p:cNvSpPr/>
              <p:nvPr/>
            </p:nvSpPr>
            <p:spPr>
              <a:xfrm>
                <a:off x="8429566" y="2273186"/>
                <a:ext cx="42658" cy="296540"/>
              </a:xfrm>
              <a:custGeom>
                <a:rect b="b" l="l" r="r" t="t"/>
                <a:pathLst>
                  <a:path extrusionOk="0" h="3733" w="537">
                    <a:moveTo>
                      <a:pt x="114" y="6"/>
                    </a:moveTo>
                    <a:lnTo>
                      <a:pt x="114" y="2057"/>
                    </a:lnTo>
                    <a:cubicBezTo>
                      <a:pt x="114" y="2457"/>
                      <a:pt x="239" y="2826"/>
                      <a:pt x="412" y="3178"/>
                    </a:cubicBezTo>
                    <a:cubicBezTo>
                      <a:pt x="537" y="3428"/>
                      <a:pt x="442" y="3536"/>
                      <a:pt x="316" y="3673"/>
                    </a:cubicBezTo>
                    <a:cubicBezTo>
                      <a:pt x="263" y="3727"/>
                      <a:pt x="221" y="3732"/>
                      <a:pt x="161" y="3703"/>
                    </a:cubicBezTo>
                    <a:cubicBezTo>
                      <a:pt x="102" y="3673"/>
                      <a:pt x="72" y="3625"/>
                      <a:pt x="90" y="3560"/>
                    </a:cubicBezTo>
                    <a:cubicBezTo>
                      <a:pt x="144" y="3345"/>
                      <a:pt x="108" y="3130"/>
                      <a:pt x="54" y="2922"/>
                    </a:cubicBezTo>
                    <a:cubicBezTo>
                      <a:pt x="42" y="2850"/>
                      <a:pt x="24" y="2785"/>
                      <a:pt x="30" y="2719"/>
                    </a:cubicBezTo>
                    <a:cubicBezTo>
                      <a:pt x="54" y="2218"/>
                      <a:pt x="0" y="1717"/>
                      <a:pt x="30" y="1222"/>
                    </a:cubicBezTo>
                    <a:cubicBezTo>
                      <a:pt x="48" y="936"/>
                      <a:pt x="24" y="656"/>
                      <a:pt x="18" y="370"/>
                    </a:cubicBezTo>
                    <a:cubicBezTo>
                      <a:pt x="18" y="245"/>
                      <a:pt x="30" y="125"/>
                      <a:pt x="60" y="6"/>
                    </a:cubicBezTo>
                    <a:cubicBezTo>
                      <a:pt x="84" y="0"/>
                      <a:pt x="102" y="0"/>
                      <a:pt x="114" y="6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2" name="Google Shape;4492;p37"/>
              <p:cNvSpPr/>
              <p:nvPr/>
            </p:nvSpPr>
            <p:spPr>
              <a:xfrm>
                <a:off x="8343851" y="2706998"/>
                <a:ext cx="28518" cy="69190"/>
              </a:xfrm>
              <a:custGeom>
                <a:rect b="b" l="l" r="r" t="t"/>
                <a:pathLst>
                  <a:path extrusionOk="0" h="871" w="359">
                    <a:moveTo>
                      <a:pt x="0" y="805"/>
                    </a:moveTo>
                    <a:cubicBezTo>
                      <a:pt x="42" y="567"/>
                      <a:pt x="84" y="328"/>
                      <a:pt x="167" y="102"/>
                    </a:cubicBezTo>
                    <a:cubicBezTo>
                      <a:pt x="179" y="60"/>
                      <a:pt x="197" y="0"/>
                      <a:pt x="263" y="30"/>
                    </a:cubicBezTo>
                    <a:cubicBezTo>
                      <a:pt x="316" y="60"/>
                      <a:pt x="358" y="102"/>
                      <a:pt x="328" y="173"/>
                    </a:cubicBezTo>
                    <a:cubicBezTo>
                      <a:pt x="292" y="251"/>
                      <a:pt x="257" y="334"/>
                      <a:pt x="227" y="424"/>
                    </a:cubicBezTo>
                    <a:cubicBezTo>
                      <a:pt x="185" y="543"/>
                      <a:pt x="179" y="674"/>
                      <a:pt x="173" y="793"/>
                    </a:cubicBezTo>
                    <a:cubicBezTo>
                      <a:pt x="173" y="859"/>
                      <a:pt x="126" y="871"/>
                      <a:pt x="78" y="871"/>
                    </a:cubicBezTo>
                    <a:cubicBezTo>
                      <a:pt x="36" y="871"/>
                      <a:pt x="0" y="859"/>
                      <a:pt x="0" y="805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37"/>
              <p:cNvSpPr/>
              <p:nvPr/>
            </p:nvSpPr>
            <p:spPr>
              <a:xfrm>
                <a:off x="8337178" y="2780875"/>
                <a:ext cx="20971" cy="31775"/>
              </a:xfrm>
              <a:custGeom>
                <a:rect b="b" l="l" r="r" t="t"/>
                <a:pathLst>
                  <a:path extrusionOk="0" h="400" w="264">
                    <a:moveTo>
                      <a:pt x="78" y="24"/>
                    </a:moveTo>
                    <a:cubicBezTo>
                      <a:pt x="162" y="30"/>
                      <a:pt x="263" y="0"/>
                      <a:pt x="221" y="144"/>
                    </a:cubicBezTo>
                    <a:cubicBezTo>
                      <a:pt x="210" y="167"/>
                      <a:pt x="210" y="197"/>
                      <a:pt x="210" y="215"/>
                    </a:cubicBezTo>
                    <a:cubicBezTo>
                      <a:pt x="204" y="293"/>
                      <a:pt x="198" y="400"/>
                      <a:pt x="108" y="388"/>
                    </a:cubicBezTo>
                    <a:cubicBezTo>
                      <a:pt x="1" y="376"/>
                      <a:pt x="60" y="269"/>
                      <a:pt x="60" y="203"/>
                    </a:cubicBezTo>
                    <a:cubicBezTo>
                      <a:pt x="55" y="144"/>
                      <a:pt x="72" y="84"/>
                      <a:pt x="78" y="2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37"/>
              <p:cNvSpPr/>
              <p:nvPr/>
            </p:nvSpPr>
            <p:spPr>
              <a:xfrm>
                <a:off x="8390720" y="2684755"/>
                <a:ext cx="54097" cy="262938"/>
              </a:xfrm>
              <a:custGeom>
                <a:rect b="b" l="l" r="r" t="t"/>
                <a:pathLst>
                  <a:path extrusionOk="0" h="3310" w="681">
                    <a:moveTo>
                      <a:pt x="1" y="3226"/>
                    </a:moveTo>
                    <a:cubicBezTo>
                      <a:pt x="72" y="2987"/>
                      <a:pt x="30" y="3136"/>
                      <a:pt x="72" y="2987"/>
                    </a:cubicBezTo>
                    <a:cubicBezTo>
                      <a:pt x="96" y="2916"/>
                      <a:pt x="340" y="2307"/>
                      <a:pt x="448" y="1461"/>
                    </a:cubicBezTo>
                    <a:cubicBezTo>
                      <a:pt x="483" y="1169"/>
                      <a:pt x="549" y="549"/>
                      <a:pt x="633" y="72"/>
                    </a:cubicBezTo>
                    <a:cubicBezTo>
                      <a:pt x="650" y="0"/>
                      <a:pt x="656" y="30"/>
                      <a:pt x="656" y="12"/>
                    </a:cubicBezTo>
                    <a:cubicBezTo>
                      <a:pt x="680" y="42"/>
                      <a:pt x="680" y="6"/>
                      <a:pt x="680" y="96"/>
                    </a:cubicBezTo>
                    <a:cubicBezTo>
                      <a:pt x="662" y="805"/>
                      <a:pt x="472" y="2075"/>
                      <a:pt x="239" y="2773"/>
                    </a:cubicBezTo>
                    <a:cubicBezTo>
                      <a:pt x="197" y="2874"/>
                      <a:pt x="126" y="3148"/>
                      <a:pt x="90" y="3226"/>
                    </a:cubicBezTo>
                    <a:cubicBezTo>
                      <a:pt x="42" y="3309"/>
                      <a:pt x="42" y="3196"/>
                      <a:pt x="1" y="3226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37"/>
              <p:cNvSpPr/>
              <p:nvPr/>
            </p:nvSpPr>
            <p:spPr>
              <a:xfrm>
                <a:off x="8407800" y="2706521"/>
                <a:ext cx="56401" cy="247289"/>
              </a:xfrm>
              <a:custGeom>
                <a:rect b="b" l="l" r="r" t="t"/>
                <a:pathLst>
                  <a:path extrusionOk="0" h="3113" w="710">
                    <a:moveTo>
                      <a:pt x="0" y="3047"/>
                    </a:moveTo>
                    <a:cubicBezTo>
                      <a:pt x="24" y="3047"/>
                      <a:pt x="507" y="919"/>
                      <a:pt x="656" y="102"/>
                    </a:cubicBezTo>
                    <a:cubicBezTo>
                      <a:pt x="674" y="12"/>
                      <a:pt x="674" y="12"/>
                      <a:pt x="686" y="6"/>
                    </a:cubicBezTo>
                    <a:cubicBezTo>
                      <a:pt x="710" y="30"/>
                      <a:pt x="710" y="0"/>
                      <a:pt x="704" y="114"/>
                    </a:cubicBezTo>
                    <a:cubicBezTo>
                      <a:pt x="650" y="770"/>
                      <a:pt x="268" y="2439"/>
                      <a:pt x="96" y="2946"/>
                    </a:cubicBezTo>
                    <a:cubicBezTo>
                      <a:pt x="48" y="3077"/>
                      <a:pt x="0" y="3113"/>
                      <a:pt x="0" y="3047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37"/>
              <p:cNvSpPr/>
              <p:nvPr/>
            </p:nvSpPr>
            <p:spPr>
              <a:xfrm>
                <a:off x="8421543" y="2737740"/>
                <a:ext cx="55447" cy="210907"/>
              </a:xfrm>
              <a:custGeom>
                <a:rect b="b" l="l" r="r" t="t"/>
                <a:pathLst>
                  <a:path extrusionOk="0" h="2655" w="698">
                    <a:moveTo>
                      <a:pt x="0" y="2654"/>
                    </a:moveTo>
                    <a:cubicBezTo>
                      <a:pt x="203" y="2284"/>
                      <a:pt x="388" y="1354"/>
                      <a:pt x="626" y="120"/>
                    </a:cubicBezTo>
                    <a:cubicBezTo>
                      <a:pt x="650" y="13"/>
                      <a:pt x="650" y="13"/>
                      <a:pt x="668" y="1"/>
                    </a:cubicBezTo>
                    <a:cubicBezTo>
                      <a:pt x="692" y="19"/>
                      <a:pt x="698" y="1"/>
                      <a:pt x="686" y="120"/>
                    </a:cubicBezTo>
                    <a:cubicBezTo>
                      <a:pt x="590" y="740"/>
                      <a:pt x="274" y="2451"/>
                      <a:pt x="0" y="2654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37"/>
              <p:cNvSpPr/>
              <p:nvPr/>
            </p:nvSpPr>
            <p:spPr>
              <a:xfrm>
                <a:off x="8411533" y="2617471"/>
                <a:ext cx="27088" cy="9533"/>
              </a:xfrm>
              <a:custGeom>
                <a:rect b="b" l="l" r="r" t="t"/>
                <a:pathLst>
                  <a:path extrusionOk="0" h="120" w="341">
                    <a:moveTo>
                      <a:pt x="1" y="102"/>
                    </a:moveTo>
                    <a:cubicBezTo>
                      <a:pt x="102" y="1"/>
                      <a:pt x="210" y="30"/>
                      <a:pt x="341" y="120"/>
                    </a:cubicBezTo>
                    <a:cubicBezTo>
                      <a:pt x="210" y="108"/>
                      <a:pt x="102" y="108"/>
                      <a:pt x="1" y="102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37"/>
              <p:cNvSpPr/>
              <p:nvPr/>
            </p:nvSpPr>
            <p:spPr>
              <a:xfrm>
                <a:off x="8419159" y="2590462"/>
                <a:ext cx="14299" cy="7229"/>
              </a:xfrm>
              <a:custGeom>
                <a:rect b="b" l="l" r="r" t="t"/>
                <a:pathLst>
                  <a:path extrusionOk="0" h="91" w="180">
                    <a:moveTo>
                      <a:pt x="179" y="72"/>
                    </a:moveTo>
                    <a:cubicBezTo>
                      <a:pt x="143" y="78"/>
                      <a:pt x="102" y="90"/>
                      <a:pt x="72" y="78"/>
                    </a:cubicBezTo>
                    <a:cubicBezTo>
                      <a:pt x="54" y="78"/>
                      <a:pt x="30" y="72"/>
                      <a:pt x="0" y="66"/>
                    </a:cubicBezTo>
                    <a:cubicBezTo>
                      <a:pt x="84" y="1"/>
                      <a:pt x="84" y="1"/>
                      <a:pt x="179" y="72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9" name="Google Shape;4499;p37"/>
              <p:cNvSpPr/>
              <p:nvPr/>
            </p:nvSpPr>
            <p:spPr>
              <a:xfrm>
                <a:off x="7472878" y="1274330"/>
                <a:ext cx="160146" cy="756880"/>
              </a:xfrm>
              <a:custGeom>
                <a:rect b="b" l="l" r="r" t="t"/>
                <a:pathLst>
                  <a:path extrusionOk="0" h="9528" w="2016">
                    <a:moveTo>
                      <a:pt x="1431" y="6654"/>
                    </a:moveTo>
                    <a:cubicBezTo>
                      <a:pt x="1431" y="6851"/>
                      <a:pt x="1425" y="7036"/>
                      <a:pt x="1431" y="7232"/>
                    </a:cubicBezTo>
                    <a:cubicBezTo>
                      <a:pt x="1449" y="7662"/>
                      <a:pt x="1539" y="8067"/>
                      <a:pt x="1866" y="8377"/>
                    </a:cubicBezTo>
                    <a:cubicBezTo>
                      <a:pt x="2016" y="8520"/>
                      <a:pt x="2010" y="8693"/>
                      <a:pt x="1950" y="8872"/>
                    </a:cubicBezTo>
                    <a:cubicBezTo>
                      <a:pt x="1896" y="9021"/>
                      <a:pt x="1837" y="9170"/>
                      <a:pt x="1747" y="9301"/>
                    </a:cubicBezTo>
                    <a:cubicBezTo>
                      <a:pt x="1729" y="9331"/>
                      <a:pt x="1711" y="9355"/>
                      <a:pt x="1688" y="9379"/>
                    </a:cubicBezTo>
                    <a:cubicBezTo>
                      <a:pt x="1562" y="9516"/>
                      <a:pt x="1413" y="9528"/>
                      <a:pt x="1264" y="9409"/>
                    </a:cubicBezTo>
                    <a:cubicBezTo>
                      <a:pt x="1193" y="9355"/>
                      <a:pt x="1145" y="9289"/>
                      <a:pt x="1097" y="9212"/>
                    </a:cubicBezTo>
                    <a:cubicBezTo>
                      <a:pt x="1068" y="9158"/>
                      <a:pt x="1044" y="9110"/>
                      <a:pt x="1014" y="9057"/>
                    </a:cubicBezTo>
                    <a:cubicBezTo>
                      <a:pt x="954" y="8949"/>
                      <a:pt x="883" y="8943"/>
                      <a:pt x="799" y="9033"/>
                    </a:cubicBezTo>
                    <a:cubicBezTo>
                      <a:pt x="746" y="9098"/>
                      <a:pt x="704" y="9176"/>
                      <a:pt x="644" y="9236"/>
                    </a:cubicBezTo>
                    <a:cubicBezTo>
                      <a:pt x="501" y="9397"/>
                      <a:pt x="298" y="9391"/>
                      <a:pt x="197" y="9200"/>
                    </a:cubicBezTo>
                    <a:cubicBezTo>
                      <a:pt x="72" y="8961"/>
                      <a:pt x="0" y="8705"/>
                      <a:pt x="143" y="8455"/>
                    </a:cubicBezTo>
                    <a:cubicBezTo>
                      <a:pt x="269" y="8222"/>
                      <a:pt x="328" y="7966"/>
                      <a:pt x="352" y="7709"/>
                    </a:cubicBezTo>
                    <a:cubicBezTo>
                      <a:pt x="382" y="7352"/>
                      <a:pt x="442" y="7000"/>
                      <a:pt x="483" y="6648"/>
                    </a:cubicBezTo>
                    <a:cubicBezTo>
                      <a:pt x="561" y="6028"/>
                      <a:pt x="603" y="5414"/>
                      <a:pt x="614" y="4794"/>
                    </a:cubicBezTo>
                    <a:cubicBezTo>
                      <a:pt x="620" y="4359"/>
                      <a:pt x="644" y="3935"/>
                      <a:pt x="656" y="3506"/>
                    </a:cubicBezTo>
                    <a:cubicBezTo>
                      <a:pt x="662" y="3238"/>
                      <a:pt x="650" y="2976"/>
                      <a:pt x="662" y="2707"/>
                    </a:cubicBezTo>
                    <a:cubicBezTo>
                      <a:pt x="680" y="2511"/>
                      <a:pt x="674" y="2326"/>
                      <a:pt x="686" y="2135"/>
                    </a:cubicBezTo>
                    <a:cubicBezTo>
                      <a:pt x="692" y="1974"/>
                      <a:pt x="674" y="1837"/>
                      <a:pt x="585" y="1706"/>
                    </a:cubicBezTo>
                    <a:cubicBezTo>
                      <a:pt x="525" y="1622"/>
                      <a:pt x="477" y="1539"/>
                      <a:pt x="424" y="1455"/>
                    </a:cubicBezTo>
                    <a:cubicBezTo>
                      <a:pt x="209" y="1127"/>
                      <a:pt x="215" y="579"/>
                      <a:pt x="442" y="251"/>
                    </a:cubicBezTo>
                    <a:cubicBezTo>
                      <a:pt x="573" y="54"/>
                      <a:pt x="841" y="1"/>
                      <a:pt x="1038" y="132"/>
                    </a:cubicBezTo>
                    <a:cubicBezTo>
                      <a:pt x="1097" y="173"/>
                      <a:pt x="1151" y="185"/>
                      <a:pt x="1217" y="162"/>
                    </a:cubicBezTo>
                    <a:cubicBezTo>
                      <a:pt x="1342" y="114"/>
                      <a:pt x="1479" y="144"/>
                      <a:pt x="1610" y="162"/>
                    </a:cubicBezTo>
                    <a:cubicBezTo>
                      <a:pt x="1664" y="173"/>
                      <a:pt x="1700" y="203"/>
                      <a:pt x="1729" y="239"/>
                    </a:cubicBezTo>
                    <a:cubicBezTo>
                      <a:pt x="1855" y="388"/>
                      <a:pt x="1932" y="561"/>
                      <a:pt x="1932" y="758"/>
                    </a:cubicBezTo>
                    <a:cubicBezTo>
                      <a:pt x="1938" y="1020"/>
                      <a:pt x="1855" y="1265"/>
                      <a:pt x="1759" y="1497"/>
                    </a:cubicBezTo>
                    <a:cubicBezTo>
                      <a:pt x="1700" y="1634"/>
                      <a:pt x="1688" y="1771"/>
                      <a:pt x="1670" y="1914"/>
                    </a:cubicBezTo>
                    <a:cubicBezTo>
                      <a:pt x="1646" y="2212"/>
                      <a:pt x="1610" y="2505"/>
                      <a:pt x="1580" y="2803"/>
                    </a:cubicBezTo>
                    <a:cubicBezTo>
                      <a:pt x="1556" y="2988"/>
                      <a:pt x="1574" y="3184"/>
                      <a:pt x="1556" y="3375"/>
                    </a:cubicBezTo>
                    <a:cubicBezTo>
                      <a:pt x="1545" y="3679"/>
                      <a:pt x="1527" y="3977"/>
                      <a:pt x="1497" y="4287"/>
                    </a:cubicBezTo>
                    <a:cubicBezTo>
                      <a:pt x="1455" y="4699"/>
                      <a:pt x="1449" y="5098"/>
                      <a:pt x="1395" y="5509"/>
                    </a:cubicBezTo>
                    <a:cubicBezTo>
                      <a:pt x="1366" y="5760"/>
                      <a:pt x="1419" y="6010"/>
                      <a:pt x="1425" y="6255"/>
                    </a:cubicBezTo>
                    <a:cubicBezTo>
                      <a:pt x="1431" y="6380"/>
                      <a:pt x="1449" y="6523"/>
                      <a:pt x="1431" y="6654"/>
                    </a:cubicBezTo>
                    <a:close/>
                    <a:moveTo>
                      <a:pt x="1205" y="978"/>
                    </a:moveTo>
                    <a:cubicBezTo>
                      <a:pt x="1181" y="734"/>
                      <a:pt x="1133" y="501"/>
                      <a:pt x="972" y="305"/>
                    </a:cubicBezTo>
                    <a:cubicBezTo>
                      <a:pt x="865" y="185"/>
                      <a:pt x="728" y="179"/>
                      <a:pt x="650" y="323"/>
                    </a:cubicBezTo>
                    <a:cubicBezTo>
                      <a:pt x="608" y="406"/>
                      <a:pt x="579" y="495"/>
                      <a:pt x="537" y="585"/>
                    </a:cubicBezTo>
                    <a:cubicBezTo>
                      <a:pt x="436" y="853"/>
                      <a:pt x="495" y="1098"/>
                      <a:pt x="644" y="1336"/>
                    </a:cubicBezTo>
                    <a:cubicBezTo>
                      <a:pt x="740" y="1485"/>
                      <a:pt x="859" y="1604"/>
                      <a:pt x="907" y="1783"/>
                    </a:cubicBezTo>
                    <a:cubicBezTo>
                      <a:pt x="978" y="2063"/>
                      <a:pt x="972" y="2350"/>
                      <a:pt x="948" y="2630"/>
                    </a:cubicBezTo>
                    <a:cubicBezTo>
                      <a:pt x="907" y="3256"/>
                      <a:pt x="799" y="3876"/>
                      <a:pt x="859" y="4502"/>
                    </a:cubicBezTo>
                    <a:cubicBezTo>
                      <a:pt x="889" y="4800"/>
                      <a:pt x="859" y="5104"/>
                      <a:pt x="829" y="5402"/>
                    </a:cubicBezTo>
                    <a:cubicBezTo>
                      <a:pt x="823" y="5492"/>
                      <a:pt x="829" y="5581"/>
                      <a:pt x="823" y="5670"/>
                    </a:cubicBezTo>
                    <a:cubicBezTo>
                      <a:pt x="787" y="5992"/>
                      <a:pt x="746" y="6314"/>
                      <a:pt x="716" y="6642"/>
                    </a:cubicBezTo>
                    <a:cubicBezTo>
                      <a:pt x="704" y="6791"/>
                      <a:pt x="686" y="6940"/>
                      <a:pt x="668" y="7083"/>
                    </a:cubicBezTo>
                    <a:cubicBezTo>
                      <a:pt x="626" y="7334"/>
                      <a:pt x="585" y="7596"/>
                      <a:pt x="555" y="7846"/>
                    </a:cubicBezTo>
                    <a:cubicBezTo>
                      <a:pt x="549" y="7936"/>
                      <a:pt x="525" y="8013"/>
                      <a:pt x="483" y="8085"/>
                    </a:cubicBezTo>
                    <a:cubicBezTo>
                      <a:pt x="418" y="8216"/>
                      <a:pt x="334" y="8323"/>
                      <a:pt x="287" y="8461"/>
                    </a:cubicBezTo>
                    <a:cubicBezTo>
                      <a:pt x="203" y="8675"/>
                      <a:pt x="227" y="8860"/>
                      <a:pt x="322" y="9057"/>
                    </a:cubicBezTo>
                    <a:cubicBezTo>
                      <a:pt x="394" y="9206"/>
                      <a:pt x="465" y="9212"/>
                      <a:pt x="567" y="9087"/>
                    </a:cubicBezTo>
                    <a:cubicBezTo>
                      <a:pt x="626" y="9021"/>
                      <a:pt x="674" y="8932"/>
                      <a:pt x="734" y="8872"/>
                    </a:cubicBezTo>
                    <a:cubicBezTo>
                      <a:pt x="901" y="8723"/>
                      <a:pt x="1044" y="8741"/>
                      <a:pt x="1139" y="8914"/>
                    </a:cubicBezTo>
                    <a:cubicBezTo>
                      <a:pt x="1181" y="8979"/>
                      <a:pt x="1217" y="9051"/>
                      <a:pt x="1246" y="9110"/>
                    </a:cubicBezTo>
                    <a:cubicBezTo>
                      <a:pt x="1276" y="9170"/>
                      <a:pt x="1318" y="9212"/>
                      <a:pt x="1366" y="9259"/>
                    </a:cubicBezTo>
                    <a:cubicBezTo>
                      <a:pt x="1449" y="9325"/>
                      <a:pt x="1509" y="9325"/>
                      <a:pt x="1574" y="9242"/>
                    </a:cubicBezTo>
                    <a:cubicBezTo>
                      <a:pt x="1664" y="9140"/>
                      <a:pt x="1735" y="9021"/>
                      <a:pt x="1729" y="8872"/>
                    </a:cubicBezTo>
                    <a:cubicBezTo>
                      <a:pt x="1723" y="8818"/>
                      <a:pt x="1735" y="8771"/>
                      <a:pt x="1747" y="8729"/>
                    </a:cubicBezTo>
                    <a:cubicBezTo>
                      <a:pt x="1783" y="8592"/>
                      <a:pt x="1753" y="8484"/>
                      <a:pt x="1658" y="8377"/>
                    </a:cubicBezTo>
                    <a:cubicBezTo>
                      <a:pt x="1467" y="8168"/>
                      <a:pt x="1348" y="7924"/>
                      <a:pt x="1306" y="7638"/>
                    </a:cubicBezTo>
                    <a:cubicBezTo>
                      <a:pt x="1223" y="7071"/>
                      <a:pt x="1211" y="6505"/>
                      <a:pt x="1229" y="5939"/>
                    </a:cubicBezTo>
                    <a:cubicBezTo>
                      <a:pt x="1246" y="5563"/>
                      <a:pt x="1282" y="5187"/>
                      <a:pt x="1282" y="4806"/>
                    </a:cubicBezTo>
                    <a:cubicBezTo>
                      <a:pt x="1282" y="4705"/>
                      <a:pt x="1288" y="4609"/>
                      <a:pt x="1288" y="4502"/>
                    </a:cubicBezTo>
                    <a:cubicBezTo>
                      <a:pt x="1306" y="4120"/>
                      <a:pt x="1342" y="3751"/>
                      <a:pt x="1342" y="3369"/>
                    </a:cubicBezTo>
                    <a:cubicBezTo>
                      <a:pt x="1342" y="2791"/>
                      <a:pt x="1407" y="2212"/>
                      <a:pt x="1515" y="1640"/>
                    </a:cubicBezTo>
                    <a:cubicBezTo>
                      <a:pt x="1527" y="1557"/>
                      <a:pt x="1550" y="1473"/>
                      <a:pt x="1598" y="1402"/>
                    </a:cubicBezTo>
                    <a:cubicBezTo>
                      <a:pt x="1676" y="1259"/>
                      <a:pt x="1723" y="1109"/>
                      <a:pt x="1753" y="954"/>
                    </a:cubicBezTo>
                    <a:cubicBezTo>
                      <a:pt x="1795" y="680"/>
                      <a:pt x="1735" y="442"/>
                      <a:pt x="1497" y="263"/>
                    </a:cubicBezTo>
                    <a:cubicBezTo>
                      <a:pt x="1395" y="185"/>
                      <a:pt x="1288" y="203"/>
                      <a:pt x="1187" y="239"/>
                    </a:cubicBezTo>
                    <a:cubicBezTo>
                      <a:pt x="1127" y="263"/>
                      <a:pt x="1097" y="299"/>
                      <a:pt x="1163" y="358"/>
                    </a:cubicBezTo>
                    <a:cubicBezTo>
                      <a:pt x="1246" y="442"/>
                      <a:pt x="1282" y="555"/>
                      <a:pt x="1246" y="662"/>
                    </a:cubicBezTo>
                    <a:cubicBezTo>
                      <a:pt x="1217" y="782"/>
                      <a:pt x="1217" y="883"/>
                      <a:pt x="1205" y="9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0" name="Google Shape;4500;p37"/>
              <p:cNvSpPr/>
              <p:nvPr/>
            </p:nvSpPr>
            <p:spPr>
              <a:xfrm>
                <a:off x="7489004" y="1290456"/>
                <a:ext cx="126941" cy="725582"/>
              </a:xfrm>
              <a:custGeom>
                <a:rect b="b" l="l" r="r" t="t"/>
                <a:pathLst>
                  <a:path extrusionOk="0" h="9134" w="1598">
                    <a:moveTo>
                      <a:pt x="1002" y="775"/>
                    </a:moveTo>
                    <a:cubicBezTo>
                      <a:pt x="1020" y="680"/>
                      <a:pt x="1014" y="573"/>
                      <a:pt x="1043" y="477"/>
                    </a:cubicBezTo>
                    <a:cubicBezTo>
                      <a:pt x="1079" y="358"/>
                      <a:pt x="1043" y="251"/>
                      <a:pt x="960" y="173"/>
                    </a:cubicBezTo>
                    <a:cubicBezTo>
                      <a:pt x="900" y="114"/>
                      <a:pt x="930" y="72"/>
                      <a:pt x="984" y="48"/>
                    </a:cubicBezTo>
                    <a:cubicBezTo>
                      <a:pt x="1091" y="12"/>
                      <a:pt x="1198" y="0"/>
                      <a:pt x="1300" y="72"/>
                    </a:cubicBezTo>
                    <a:cubicBezTo>
                      <a:pt x="1538" y="251"/>
                      <a:pt x="1598" y="489"/>
                      <a:pt x="1550" y="763"/>
                    </a:cubicBezTo>
                    <a:cubicBezTo>
                      <a:pt x="1520" y="924"/>
                      <a:pt x="1479" y="1079"/>
                      <a:pt x="1395" y="1211"/>
                    </a:cubicBezTo>
                    <a:cubicBezTo>
                      <a:pt x="1347" y="1288"/>
                      <a:pt x="1330" y="1372"/>
                      <a:pt x="1312" y="1449"/>
                    </a:cubicBezTo>
                    <a:cubicBezTo>
                      <a:pt x="1210" y="2027"/>
                      <a:pt x="1139" y="2600"/>
                      <a:pt x="1139" y="3178"/>
                    </a:cubicBezTo>
                    <a:cubicBezTo>
                      <a:pt x="1139" y="3560"/>
                      <a:pt x="1109" y="3935"/>
                      <a:pt x="1091" y="4317"/>
                    </a:cubicBezTo>
                    <a:cubicBezTo>
                      <a:pt x="1079" y="4418"/>
                      <a:pt x="1073" y="4513"/>
                      <a:pt x="1079" y="4621"/>
                    </a:cubicBezTo>
                    <a:cubicBezTo>
                      <a:pt x="1079" y="5002"/>
                      <a:pt x="1043" y="5372"/>
                      <a:pt x="1031" y="5754"/>
                    </a:cubicBezTo>
                    <a:cubicBezTo>
                      <a:pt x="1008" y="6320"/>
                      <a:pt x="1020" y="6892"/>
                      <a:pt x="1103" y="7453"/>
                    </a:cubicBezTo>
                    <a:cubicBezTo>
                      <a:pt x="1139" y="7733"/>
                      <a:pt x="1270" y="7983"/>
                      <a:pt x="1455" y="8192"/>
                    </a:cubicBezTo>
                    <a:cubicBezTo>
                      <a:pt x="1544" y="8293"/>
                      <a:pt x="1574" y="8413"/>
                      <a:pt x="1544" y="8538"/>
                    </a:cubicBezTo>
                    <a:cubicBezTo>
                      <a:pt x="1526" y="8585"/>
                      <a:pt x="1520" y="8627"/>
                      <a:pt x="1526" y="8681"/>
                    </a:cubicBezTo>
                    <a:cubicBezTo>
                      <a:pt x="1544" y="8830"/>
                      <a:pt x="1467" y="8949"/>
                      <a:pt x="1371" y="9056"/>
                    </a:cubicBezTo>
                    <a:cubicBezTo>
                      <a:pt x="1306" y="9134"/>
                      <a:pt x="1246" y="9128"/>
                      <a:pt x="1163" y="9068"/>
                    </a:cubicBezTo>
                    <a:cubicBezTo>
                      <a:pt x="1109" y="9033"/>
                      <a:pt x="1073" y="8979"/>
                      <a:pt x="1043" y="8919"/>
                    </a:cubicBezTo>
                    <a:cubicBezTo>
                      <a:pt x="1008" y="8854"/>
                      <a:pt x="972" y="8794"/>
                      <a:pt x="942" y="8729"/>
                    </a:cubicBezTo>
                    <a:cubicBezTo>
                      <a:pt x="841" y="8556"/>
                      <a:pt x="704" y="8532"/>
                      <a:pt x="531" y="8681"/>
                    </a:cubicBezTo>
                    <a:cubicBezTo>
                      <a:pt x="465" y="8740"/>
                      <a:pt x="417" y="8824"/>
                      <a:pt x="364" y="8895"/>
                    </a:cubicBezTo>
                    <a:cubicBezTo>
                      <a:pt x="262" y="9027"/>
                      <a:pt x="197" y="9015"/>
                      <a:pt x="119" y="8866"/>
                    </a:cubicBezTo>
                    <a:cubicBezTo>
                      <a:pt x="24" y="8675"/>
                      <a:pt x="0" y="8478"/>
                      <a:pt x="84" y="8269"/>
                    </a:cubicBezTo>
                    <a:cubicBezTo>
                      <a:pt x="137" y="8138"/>
                      <a:pt x="215" y="8019"/>
                      <a:pt x="286" y="7900"/>
                    </a:cubicBezTo>
                    <a:cubicBezTo>
                      <a:pt x="328" y="7822"/>
                      <a:pt x="346" y="7751"/>
                      <a:pt x="352" y="7661"/>
                    </a:cubicBezTo>
                    <a:cubicBezTo>
                      <a:pt x="382" y="7399"/>
                      <a:pt x="423" y="7149"/>
                      <a:pt x="465" y="6892"/>
                    </a:cubicBezTo>
                    <a:cubicBezTo>
                      <a:pt x="483" y="6743"/>
                      <a:pt x="501" y="6600"/>
                      <a:pt x="513" y="6451"/>
                    </a:cubicBezTo>
                    <a:cubicBezTo>
                      <a:pt x="555" y="6135"/>
                      <a:pt x="584" y="5813"/>
                      <a:pt x="620" y="5485"/>
                    </a:cubicBezTo>
                    <a:cubicBezTo>
                      <a:pt x="632" y="5396"/>
                      <a:pt x="620" y="5306"/>
                      <a:pt x="626" y="5217"/>
                    </a:cubicBezTo>
                    <a:cubicBezTo>
                      <a:pt x="656" y="4919"/>
                      <a:pt x="686" y="4615"/>
                      <a:pt x="656" y="4317"/>
                    </a:cubicBezTo>
                    <a:cubicBezTo>
                      <a:pt x="596" y="3691"/>
                      <a:pt x="704" y="3065"/>
                      <a:pt x="745" y="2445"/>
                    </a:cubicBezTo>
                    <a:cubicBezTo>
                      <a:pt x="769" y="2159"/>
                      <a:pt x="775" y="1878"/>
                      <a:pt x="704" y="1592"/>
                    </a:cubicBezTo>
                    <a:cubicBezTo>
                      <a:pt x="656" y="1413"/>
                      <a:pt x="531" y="1288"/>
                      <a:pt x="441" y="1145"/>
                    </a:cubicBezTo>
                    <a:cubicBezTo>
                      <a:pt x="292" y="906"/>
                      <a:pt x="233" y="662"/>
                      <a:pt x="334" y="394"/>
                    </a:cubicBezTo>
                    <a:cubicBezTo>
                      <a:pt x="376" y="304"/>
                      <a:pt x="405" y="215"/>
                      <a:pt x="447" y="131"/>
                    </a:cubicBezTo>
                    <a:cubicBezTo>
                      <a:pt x="531" y="0"/>
                      <a:pt x="674" y="0"/>
                      <a:pt x="769" y="120"/>
                    </a:cubicBezTo>
                    <a:cubicBezTo>
                      <a:pt x="924" y="304"/>
                      <a:pt x="972" y="537"/>
                      <a:pt x="1002" y="775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1" name="Google Shape;4501;p37"/>
              <p:cNvSpPr/>
              <p:nvPr/>
            </p:nvSpPr>
            <p:spPr>
              <a:xfrm>
                <a:off x="7456275" y="1949714"/>
                <a:ext cx="180561" cy="988917"/>
              </a:xfrm>
              <a:custGeom>
                <a:rect b="b" l="l" r="r" t="t"/>
                <a:pathLst>
                  <a:path extrusionOk="0" h="12449" w="2273">
                    <a:moveTo>
                      <a:pt x="1294" y="10010"/>
                    </a:moveTo>
                    <a:cubicBezTo>
                      <a:pt x="1336" y="10702"/>
                      <a:pt x="1366" y="11394"/>
                      <a:pt x="1628" y="12055"/>
                    </a:cubicBezTo>
                    <a:cubicBezTo>
                      <a:pt x="1658" y="12121"/>
                      <a:pt x="1682" y="12192"/>
                      <a:pt x="1700" y="12264"/>
                    </a:cubicBezTo>
                    <a:cubicBezTo>
                      <a:pt x="1730" y="12365"/>
                      <a:pt x="1694" y="12425"/>
                      <a:pt x="1581" y="12425"/>
                    </a:cubicBezTo>
                    <a:cubicBezTo>
                      <a:pt x="1491" y="12431"/>
                      <a:pt x="1396" y="12425"/>
                      <a:pt x="1306" y="12431"/>
                    </a:cubicBezTo>
                    <a:cubicBezTo>
                      <a:pt x="967" y="12449"/>
                      <a:pt x="758" y="12312"/>
                      <a:pt x="597" y="11990"/>
                    </a:cubicBezTo>
                    <a:cubicBezTo>
                      <a:pt x="352" y="11501"/>
                      <a:pt x="293" y="10970"/>
                      <a:pt x="251" y="10440"/>
                    </a:cubicBezTo>
                    <a:cubicBezTo>
                      <a:pt x="221" y="10076"/>
                      <a:pt x="233" y="9706"/>
                      <a:pt x="221" y="9337"/>
                    </a:cubicBezTo>
                    <a:cubicBezTo>
                      <a:pt x="197" y="8937"/>
                      <a:pt x="257" y="8544"/>
                      <a:pt x="335" y="8144"/>
                    </a:cubicBezTo>
                    <a:cubicBezTo>
                      <a:pt x="376" y="7977"/>
                      <a:pt x="382" y="7810"/>
                      <a:pt x="239" y="7655"/>
                    </a:cubicBezTo>
                    <a:cubicBezTo>
                      <a:pt x="120" y="7524"/>
                      <a:pt x="90" y="7351"/>
                      <a:pt x="96" y="7167"/>
                    </a:cubicBezTo>
                    <a:cubicBezTo>
                      <a:pt x="108" y="6970"/>
                      <a:pt x="174" y="6809"/>
                      <a:pt x="233" y="6636"/>
                    </a:cubicBezTo>
                    <a:cubicBezTo>
                      <a:pt x="406" y="6171"/>
                      <a:pt x="376" y="5682"/>
                      <a:pt x="454" y="5205"/>
                    </a:cubicBezTo>
                    <a:cubicBezTo>
                      <a:pt x="513" y="4859"/>
                      <a:pt x="502" y="4502"/>
                      <a:pt x="496" y="4156"/>
                    </a:cubicBezTo>
                    <a:cubicBezTo>
                      <a:pt x="484" y="3727"/>
                      <a:pt x="448" y="3303"/>
                      <a:pt x="454" y="2880"/>
                    </a:cubicBezTo>
                    <a:cubicBezTo>
                      <a:pt x="466" y="2415"/>
                      <a:pt x="424" y="1950"/>
                      <a:pt x="197" y="1515"/>
                    </a:cubicBezTo>
                    <a:cubicBezTo>
                      <a:pt x="1" y="1145"/>
                      <a:pt x="90" y="775"/>
                      <a:pt x="305" y="447"/>
                    </a:cubicBezTo>
                    <a:cubicBezTo>
                      <a:pt x="466" y="203"/>
                      <a:pt x="823" y="191"/>
                      <a:pt x="1038" y="382"/>
                    </a:cubicBezTo>
                    <a:cubicBezTo>
                      <a:pt x="1080" y="430"/>
                      <a:pt x="1122" y="471"/>
                      <a:pt x="1181" y="531"/>
                    </a:cubicBezTo>
                    <a:cubicBezTo>
                      <a:pt x="1223" y="388"/>
                      <a:pt x="1277" y="281"/>
                      <a:pt x="1360" y="179"/>
                    </a:cubicBezTo>
                    <a:cubicBezTo>
                      <a:pt x="1479" y="30"/>
                      <a:pt x="1664" y="0"/>
                      <a:pt x="1825" y="102"/>
                    </a:cubicBezTo>
                    <a:cubicBezTo>
                      <a:pt x="2075" y="239"/>
                      <a:pt x="2141" y="477"/>
                      <a:pt x="2022" y="769"/>
                    </a:cubicBezTo>
                    <a:cubicBezTo>
                      <a:pt x="1926" y="1008"/>
                      <a:pt x="1670" y="1187"/>
                      <a:pt x="1646" y="1455"/>
                    </a:cubicBezTo>
                    <a:cubicBezTo>
                      <a:pt x="1640" y="1521"/>
                      <a:pt x="1599" y="1658"/>
                      <a:pt x="1545" y="1699"/>
                    </a:cubicBezTo>
                    <a:cubicBezTo>
                      <a:pt x="1306" y="1890"/>
                      <a:pt x="1300" y="2087"/>
                      <a:pt x="1277" y="2355"/>
                    </a:cubicBezTo>
                    <a:cubicBezTo>
                      <a:pt x="1241" y="2725"/>
                      <a:pt x="1247" y="3089"/>
                      <a:pt x="1271" y="3458"/>
                    </a:cubicBezTo>
                    <a:cubicBezTo>
                      <a:pt x="1288" y="3810"/>
                      <a:pt x="1312" y="4162"/>
                      <a:pt x="1324" y="4513"/>
                    </a:cubicBezTo>
                    <a:cubicBezTo>
                      <a:pt x="1330" y="5336"/>
                      <a:pt x="1360" y="6165"/>
                      <a:pt x="1628" y="6964"/>
                    </a:cubicBezTo>
                    <a:cubicBezTo>
                      <a:pt x="1706" y="7202"/>
                      <a:pt x="1748" y="7453"/>
                      <a:pt x="1622" y="7691"/>
                    </a:cubicBezTo>
                    <a:cubicBezTo>
                      <a:pt x="1581" y="7769"/>
                      <a:pt x="1587" y="7834"/>
                      <a:pt x="1634" y="7900"/>
                    </a:cubicBezTo>
                    <a:cubicBezTo>
                      <a:pt x="1754" y="8079"/>
                      <a:pt x="1801" y="8281"/>
                      <a:pt x="1783" y="8496"/>
                    </a:cubicBezTo>
                    <a:cubicBezTo>
                      <a:pt x="1771" y="8687"/>
                      <a:pt x="1807" y="8866"/>
                      <a:pt x="1861" y="9039"/>
                    </a:cubicBezTo>
                    <a:cubicBezTo>
                      <a:pt x="1998" y="9486"/>
                      <a:pt x="2117" y="9933"/>
                      <a:pt x="2230" y="10392"/>
                    </a:cubicBezTo>
                    <a:cubicBezTo>
                      <a:pt x="2248" y="10463"/>
                      <a:pt x="2272" y="10529"/>
                      <a:pt x="2266" y="10613"/>
                    </a:cubicBezTo>
                    <a:cubicBezTo>
                      <a:pt x="2254" y="10708"/>
                      <a:pt x="2225" y="10797"/>
                      <a:pt x="2117" y="10821"/>
                    </a:cubicBezTo>
                    <a:cubicBezTo>
                      <a:pt x="2016" y="10845"/>
                      <a:pt x="1938" y="10797"/>
                      <a:pt x="1897" y="10702"/>
                    </a:cubicBezTo>
                    <a:cubicBezTo>
                      <a:pt x="1837" y="10577"/>
                      <a:pt x="1777" y="10452"/>
                      <a:pt x="1718" y="10314"/>
                    </a:cubicBezTo>
                    <a:cubicBezTo>
                      <a:pt x="1587" y="10046"/>
                      <a:pt x="1497" y="9766"/>
                      <a:pt x="1300" y="9468"/>
                    </a:cubicBezTo>
                    <a:cubicBezTo>
                      <a:pt x="1283" y="9706"/>
                      <a:pt x="1283" y="9861"/>
                      <a:pt x="1294" y="10010"/>
                    </a:cubicBezTo>
                    <a:close/>
                    <a:moveTo>
                      <a:pt x="1682" y="9372"/>
                    </a:moveTo>
                    <a:cubicBezTo>
                      <a:pt x="1628" y="9289"/>
                      <a:pt x="1604" y="9182"/>
                      <a:pt x="1563" y="9092"/>
                    </a:cubicBezTo>
                    <a:cubicBezTo>
                      <a:pt x="1479" y="8913"/>
                      <a:pt x="1443" y="8735"/>
                      <a:pt x="1455" y="8538"/>
                    </a:cubicBezTo>
                    <a:cubicBezTo>
                      <a:pt x="1473" y="8365"/>
                      <a:pt x="1491" y="8186"/>
                      <a:pt x="1390" y="8019"/>
                    </a:cubicBezTo>
                    <a:cubicBezTo>
                      <a:pt x="1342" y="7948"/>
                      <a:pt x="1294" y="7906"/>
                      <a:pt x="1211" y="7965"/>
                    </a:cubicBezTo>
                    <a:cubicBezTo>
                      <a:pt x="1098" y="8043"/>
                      <a:pt x="990" y="8025"/>
                      <a:pt x="889" y="7948"/>
                    </a:cubicBezTo>
                    <a:cubicBezTo>
                      <a:pt x="817" y="7888"/>
                      <a:pt x="716" y="7834"/>
                      <a:pt x="615" y="7834"/>
                    </a:cubicBezTo>
                    <a:cubicBezTo>
                      <a:pt x="466" y="8454"/>
                      <a:pt x="442" y="9080"/>
                      <a:pt x="430" y="9712"/>
                    </a:cubicBezTo>
                    <a:cubicBezTo>
                      <a:pt x="412" y="10380"/>
                      <a:pt x="496" y="11030"/>
                      <a:pt x="710" y="11656"/>
                    </a:cubicBezTo>
                    <a:cubicBezTo>
                      <a:pt x="776" y="11835"/>
                      <a:pt x="841" y="12014"/>
                      <a:pt x="1014" y="12181"/>
                    </a:cubicBezTo>
                    <a:cubicBezTo>
                      <a:pt x="603" y="11256"/>
                      <a:pt x="502" y="10308"/>
                      <a:pt x="513" y="9349"/>
                    </a:cubicBezTo>
                    <a:cubicBezTo>
                      <a:pt x="513" y="9265"/>
                      <a:pt x="507" y="9182"/>
                      <a:pt x="615" y="9068"/>
                    </a:cubicBezTo>
                    <a:cubicBezTo>
                      <a:pt x="621" y="9295"/>
                      <a:pt x="603" y="9480"/>
                      <a:pt x="627" y="9659"/>
                    </a:cubicBezTo>
                    <a:cubicBezTo>
                      <a:pt x="692" y="10374"/>
                      <a:pt x="752" y="11089"/>
                      <a:pt x="973" y="11781"/>
                    </a:cubicBezTo>
                    <a:cubicBezTo>
                      <a:pt x="1014" y="11930"/>
                      <a:pt x="1074" y="12079"/>
                      <a:pt x="1169" y="12216"/>
                    </a:cubicBezTo>
                    <a:cubicBezTo>
                      <a:pt x="1193" y="12240"/>
                      <a:pt x="1217" y="12270"/>
                      <a:pt x="1253" y="12252"/>
                    </a:cubicBezTo>
                    <a:cubicBezTo>
                      <a:pt x="1312" y="12228"/>
                      <a:pt x="1283" y="12186"/>
                      <a:pt x="1271" y="12151"/>
                    </a:cubicBezTo>
                    <a:cubicBezTo>
                      <a:pt x="1014" y="11596"/>
                      <a:pt x="883" y="11018"/>
                      <a:pt x="823" y="10410"/>
                    </a:cubicBezTo>
                    <a:cubicBezTo>
                      <a:pt x="776" y="9951"/>
                      <a:pt x="704" y="9480"/>
                      <a:pt x="835" y="9021"/>
                    </a:cubicBezTo>
                    <a:cubicBezTo>
                      <a:pt x="871" y="9569"/>
                      <a:pt x="895" y="10130"/>
                      <a:pt x="973" y="10672"/>
                    </a:cubicBezTo>
                    <a:cubicBezTo>
                      <a:pt x="1050" y="11227"/>
                      <a:pt x="1181" y="11763"/>
                      <a:pt x="1479" y="12276"/>
                    </a:cubicBezTo>
                    <a:cubicBezTo>
                      <a:pt x="1539" y="12169"/>
                      <a:pt x="1497" y="12109"/>
                      <a:pt x="1467" y="12061"/>
                    </a:cubicBezTo>
                    <a:cubicBezTo>
                      <a:pt x="1229" y="11590"/>
                      <a:pt x="1092" y="11107"/>
                      <a:pt x="1122" y="10571"/>
                    </a:cubicBezTo>
                    <a:cubicBezTo>
                      <a:pt x="1133" y="10285"/>
                      <a:pt x="1068" y="9987"/>
                      <a:pt x="1062" y="9694"/>
                    </a:cubicBezTo>
                    <a:cubicBezTo>
                      <a:pt x="1050" y="9474"/>
                      <a:pt x="1062" y="9241"/>
                      <a:pt x="1104" y="9027"/>
                    </a:cubicBezTo>
                    <a:cubicBezTo>
                      <a:pt x="1122" y="8967"/>
                      <a:pt x="1122" y="8890"/>
                      <a:pt x="1217" y="8884"/>
                    </a:cubicBezTo>
                    <a:cubicBezTo>
                      <a:pt x="1312" y="8884"/>
                      <a:pt x="1318" y="8949"/>
                      <a:pt x="1336" y="9021"/>
                    </a:cubicBezTo>
                    <a:cubicBezTo>
                      <a:pt x="1372" y="9235"/>
                      <a:pt x="1467" y="9426"/>
                      <a:pt x="1551" y="9629"/>
                    </a:cubicBezTo>
                    <a:cubicBezTo>
                      <a:pt x="1569" y="9665"/>
                      <a:pt x="1569" y="9712"/>
                      <a:pt x="1628" y="9712"/>
                    </a:cubicBezTo>
                    <a:cubicBezTo>
                      <a:pt x="1646" y="9921"/>
                      <a:pt x="1765" y="10094"/>
                      <a:pt x="1843" y="10279"/>
                    </a:cubicBezTo>
                    <a:cubicBezTo>
                      <a:pt x="1855" y="10314"/>
                      <a:pt x="1897" y="10314"/>
                      <a:pt x="1926" y="10308"/>
                    </a:cubicBezTo>
                    <a:cubicBezTo>
                      <a:pt x="1968" y="10303"/>
                      <a:pt x="1974" y="10261"/>
                      <a:pt x="1968" y="10231"/>
                    </a:cubicBezTo>
                    <a:cubicBezTo>
                      <a:pt x="1938" y="10070"/>
                      <a:pt x="1879" y="9921"/>
                      <a:pt x="1813" y="9766"/>
                    </a:cubicBezTo>
                    <a:cubicBezTo>
                      <a:pt x="1765" y="9665"/>
                      <a:pt x="1670" y="9784"/>
                      <a:pt x="1616" y="9718"/>
                    </a:cubicBezTo>
                    <a:cubicBezTo>
                      <a:pt x="1742" y="9617"/>
                      <a:pt x="1771" y="9504"/>
                      <a:pt x="1682" y="9372"/>
                    </a:cubicBezTo>
                    <a:close/>
                    <a:moveTo>
                      <a:pt x="770" y="7089"/>
                    </a:moveTo>
                    <a:cubicBezTo>
                      <a:pt x="728" y="7244"/>
                      <a:pt x="698" y="7375"/>
                      <a:pt x="657" y="7500"/>
                    </a:cubicBezTo>
                    <a:cubicBezTo>
                      <a:pt x="627" y="7620"/>
                      <a:pt x="639" y="7715"/>
                      <a:pt x="770" y="7769"/>
                    </a:cubicBezTo>
                    <a:cubicBezTo>
                      <a:pt x="806" y="7781"/>
                      <a:pt x="835" y="7810"/>
                      <a:pt x="877" y="7834"/>
                    </a:cubicBezTo>
                    <a:cubicBezTo>
                      <a:pt x="1068" y="7954"/>
                      <a:pt x="1163" y="7924"/>
                      <a:pt x="1241" y="7709"/>
                    </a:cubicBezTo>
                    <a:cubicBezTo>
                      <a:pt x="1271" y="7602"/>
                      <a:pt x="1294" y="7500"/>
                      <a:pt x="1312" y="7405"/>
                    </a:cubicBezTo>
                    <a:cubicBezTo>
                      <a:pt x="1402" y="7375"/>
                      <a:pt x="1372" y="7471"/>
                      <a:pt x="1426" y="7483"/>
                    </a:cubicBezTo>
                    <a:cubicBezTo>
                      <a:pt x="1485" y="7333"/>
                      <a:pt x="1449" y="7196"/>
                      <a:pt x="1384" y="7059"/>
                    </a:cubicBezTo>
                    <a:cubicBezTo>
                      <a:pt x="1241" y="6767"/>
                      <a:pt x="1181" y="6457"/>
                      <a:pt x="1128" y="6153"/>
                    </a:cubicBezTo>
                    <a:cubicBezTo>
                      <a:pt x="1014" y="5509"/>
                      <a:pt x="1044" y="4865"/>
                      <a:pt x="1062" y="4227"/>
                    </a:cubicBezTo>
                    <a:cubicBezTo>
                      <a:pt x="1068" y="3768"/>
                      <a:pt x="1056" y="3309"/>
                      <a:pt x="1056" y="2850"/>
                    </a:cubicBezTo>
                    <a:cubicBezTo>
                      <a:pt x="1056" y="2707"/>
                      <a:pt x="1056" y="2564"/>
                      <a:pt x="1044" y="2427"/>
                    </a:cubicBezTo>
                    <a:cubicBezTo>
                      <a:pt x="1038" y="2206"/>
                      <a:pt x="1062" y="2009"/>
                      <a:pt x="1205" y="1813"/>
                    </a:cubicBezTo>
                    <a:cubicBezTo>
                      <a:pt x="1312" y="1664"/>
                      <a:pt x="1342" y="1455"/>
                      <a:pt x="1503" y="1330"/>
                    </a:cubicBezTo>
                    <a:cubicBezTo>
                      <a:pt x="1509" y="1318"/>
                      <a:pt x="1515" y="1312"/>
                      <a:pt x="1515" y="1306"/>
                    </a:cubicBezTo>
                    <a:cubicBezTo>
                      <a:pt x="1539" y="1032"/>
                      <a:pt x="1700" y="817"/>
                      <a:pt x="1801" y="579"/>
                    </a:cubicBezTo>
                    <a:cubicBezTo>
                      <a:pt x="1813" y="549"/>
                      <a:pt x="1819" y="507"/>
                      <a:pt x="1819" y="477"/>
                    </a:cubicBezTo>
                    <a:cubicBezTo>
                      <a:pt x="1837" y="358"/>
                      <a:pt x="1783" y="286"/>
                      <a:pt x="1670" y="251"/>
                    </a:cubicBezTo>
                    <a:cubicBezTo>
                      <a:pt x="1575" y="209"/>
                      <a:pt x="1479" y="263"/>
                      <a:pt x="1443" y="382"/>
                    </a:cubicBezTo>
                    <a:cubicBezTo>
                      <a:pt x="1402" y="507"/>
                      <a:pt x="1384" y="644"/>
                      <a:pt x="1354" y="769"/>
                    </a:cubicBezTo>
                    <a:cubicBezTo>
                      <a:pt x="1312" y="918"/>
                      <a:pt x="1247" y="942"/>
                      <a:pt x="1128" y="853"/>
                    </a:cubicBezTo>
                    <a:cubicBezTo>
                      <a:pt x="1062" y="799"/>
                      <a:pt x="1026" y="728"/>
                      <a:pt x="978" y="650"/>
                    </a:cubicBezTo>
                    <a:cubicBezTo>
                      <a:pt x="847" y="436"/>
                      <a:pt x="609" y="430"/>
                      <a:pt x="490" y="650"/>
                    </a:cubicBezTo>
                    <a:cubicBezTo>
                      <a:pt x="358" y="883"/>
                      <a:pt x="299" y="1133"/>
                      <a:pt x="448" y="1389"/>
                    </a:cubicBezTo>
                    <a:cubicBezTo>
                      <a:pt x="597" y="1652"/>
                      <a:pt x="651" y="1932"/>
                      <a:pt x="657" y="2230"/>
                    </a:cubicBezTo>
                    <a:cubicBezTo>
                      <a:pt x="668" y="2594"/>
                      <a:pt x="704" y="2957"/>
                      <a:pt x="728" y="3333"/>
                    </a:cubicBezTo>
                    <a:cubicBezTo>
                      <a:pt x="746" y="3786"/>
                      <a:pt x="704" y="4233"/>
                      <a:pt x="668" y="4680"/>
                    </a:cubicBezTo>
                    <a:cubicBezTo>
                      <a:pt x="639" y="5026"/>
                      <a:pt x="645" y="5366"/>
                      <a:pt x="621" y="5712"/>
                    </a:cubicBezTo>
                    <a:cubicBezTo>
                      <a:pt x="597" y="6099"/>
                      <a:pt x="555" y="6475"/>
                      <a:pt x="430" y="6845"/>
                    </a:cubicBezTo>
                    <a:cubicBezTo>
                      <a:pt x="376" y="7006"/>
                      <a:pt x="323" y="7178"/>
                      <a:pt x="346" y="7357"/>
                    </a:cubicBezTo>
                    <a:cubicBezTo>
                      <a:pt x="352" y="7465"/>
                      <a:pt x="358" y="7572"/>
                      <a:pt x="472" y="7649"/>
                    </a:cubicBezTo>
                    <a:cubicBezTo>
                      <a:pt x="537" y="7447"/>
                      <a:pt x="561" y="7232"/>
                      <a:pt x="770" y="7089"/>
                    </a:cubicBezTo>
                    <a:close/>
                    <a:moveTo>
                      <a:pt x="2087" y="10690"/>
                    </a:moveTo>
                    <a:cubicBezTo>
                      <a:pt x="2105" y="10577"/>
                      <a:pt x="2075" y="10481"/>
                      <a:pt x="1986" y="10416"/>
                    </a:cubicBezTo>
                    <a:cubicBezTo>
                      <a:pt x="1980" y="10404"/>
                      <a:pt x="1950" y="10422"/>
                      <a:pt x="1938" y="10428"/>
                    </a:cubicBezTo>
                    <a:cubicBezTo>
                      <a:pt x="1909" y="10553"/>
                      <a:pt x="1992" y="10630"/>
                      <a:pt x="2058" y="10714"/>
                    </a:cubicBezTo>
                    <a:cubicBezTo>
                      <a:pt x="2081" y="10696"/>
                      <a:pt x="2087" y="10696"/>
                      <a:pt x="2087" y="1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37"/>
              <p:cNvSpPr/>
              <p:nvPr/>
            </p:nvSpPr>
            <p:spPr>
              <a:xfrm>
                <a:off x="7479948" y="1966237"/>
                <a:ext cx="122254" cy="615323"/>
              </a:xfrm>
              <a:custGeom>
                <a:rect b="b" l="l" r="r" t="t"/>
                <a:pathLst>
                  <a:path extrusionOk="0" h="7746" w="1539">
                    <a:moveTo>
                      <a:pt x="48" y="7143"/>
                    </a:moveTo>
                    <a:cubicBezTo>
                      <a:pt x="31" y="6964"/>
                      <a:pt x="78" y="6792"/>
                      <a:pt x="132" y="6631"/>
                    </a:cubicBezTo>
                    <a:cubicBezTo>
                      <a:pt x="257" y="6261"/>
                      <a:pt x="293" y="5885"/>
                      <a:pt x="323" y="5498"/>
                    </a:cubicBezTo>
                    <a:cubicBezTo>
                      <a:pt x="347" y="5152"/>
                      <a:pt x="335" y="4806"/>
                      <a:pt x="364" y="4466"/>
                    </a:cubicBezTo>
                    <a:cubicBezTo>
                      <a:pt x="412" y="4019"/>
                      <a:pt x="454" y="3572"/>
                      <a:pt x="424" y="3119"/>
                    </a:cubicBezTo>
                    <a:cubicBezTo>
                      <a:pt x="406" y="2755"/>
                      <a:pt x="364" y="2386"/>
                      <a:pt x="359" y="2016"/>
                    </a:cubicBezTo>
                    <a:cubicBezTo>
                      <a:pt x="353" y="1718"/>
                      <a:pt x="299" y="1432"/>
                      <a:pt x="150" y="1175"/>
                    </a:cubicBezTo>
                    <a:cubicBezTo>
                      <a:pt x="1" y="919"/>
                      <a:pt x="60" y="669"/>
                      <a:pt x="186" y="436"/>
                    </a:cubicBezTo>
                    <a:cubicBezTo>
                      <a:pt x="305" y="210"/>
                      <a:pt x="543" y="222"/>
                      <a:pt x="680" y="436"/>
                    </a:cubicBezTo>
                    <a:cubicBezTo>
                      <a:pt x="722" y="508"/>
                      <a:pt x="764" y="585"/>
                      <a:pt x="830" y="639"/>
                    </a:cubicBezTo>
                    <a:cubicBezTo>
                      <a:pt x="949" y="734"/>
                      <a:pt x="1014" y="710"/>
                      <a:pt x="1050" y="555"/>
                    </a:cubicBezTo>
                    <a:cubicBezTo>
                      <a:pt x="1092" y="430"/>
                      <a:pt x="1104" y="293"/>
                      <a:pt x="1140" y="168"/>
                    </a:cubicBezTo>
                    <a:cubicBezTo>
                      <a:pt x="1181" y="49"/>
                      <a:pt x="1277" y="1"/>
                      <a:pt x="1372" y="31"/>
                    </a:cubicBezTo>
                    <a:cubicBezTo>
                      <a:pt x="1479" y="73"/>
                      <a:pt x="1539" y="144"/>
                      <a:pt x="1521" y="263"/>
                    </a:cubicBezTo>
                    <a:cubicBezTo>
                      <a:pt x="1515" y="293"/>
                      <a:pt x="1509" y="329"/>
                      <a:pt x="1497" y="359"/>
                    </a:cubicBezTo>
                    <a:cubicBezTo>
                      <a:pt x="1396" y="597"/>
                      <a:pt x="1229" y="818"/>
                      <a:pt x="1217" y="1092"/>
                    </a:cubicBezTo>
                    <a:cubicBezTo>
                      <a:pt x="1217" y="1098"/>
                      <a:pt x="1211" y="1104"/>
                      <a:pt x="1199" y="1116"/>
                    </a:cubicBezTo>
                    <a:cubicBezTo>
                      <a:pt x="1187" y="1271"/>
                      <a:pt x="1157" y="1330"/>
                      <a:pt x="901" y="1599"/>
                    </a:cubicBezTo>
                    <a:cubicBezTo>
                      <a:pt x="752" y="1790"/>
                      <a:pt x="734" y="1986"/>
                      <a:pt x="746" y="2207"/>
                    </a:cubicBezTo>
                    <a:cubicBezTo>
                      <a:pt x="752" y="2350"/>
                      <a:pt x="752" y="2493"/>
                      <a:pt x="752" y="2636"/>
                    </a:cubicBezTo>
                    <a:cubicBezTo>
                      <a:pt x="764" y="3095"/>
                      <a:pt x="776" y="3548"/>
                      <a:pt x="764" y="4013"/>
                    </a:cubicBezTo>
                    <a:cubicBezTo>
                      <a:pt x="746" y="4651"/>
                      <a:pt x="716" y="5295"/>
                      <a:pt x="830" y="5933"/>
                    </a:cubicBezTo>
                    <a:cubicBezTo>
                      <a:pt x="883" y="6249"/>
                      <a:pt x="943" y="6559"/>
                      <a:pt x="1080" y="6845"/>
                    </a:cubicBezTo>
                    <a:cubicBezTo>
                      <a:pt x="1151" y="6976"/>
                      <a:pt x="1181" y="7120"/>
                      <a:pt x="1128" y="7269"/>
                    </a:cubicBezTo>
                    <a:cubicBezTo>
                      <a:pt x="1074" y="7257"/>
                      <a:pt x="1098" y="7155"/>
                      <a:pt x="1014" y="7185"/>
                    </a:cubicBezTo>
                    <a:cubicBezTo>
                      <a:pt x="990" y="7286"/>
                      <a:pt x="979" y="7394"/>
                      <a:pt x="943" y="7495"/>
                    </a:cubicBezTo>
                    <a:cubicBezTo>
                      <a:pt x="865" y="7710"/>
                      <a:pt x="770" y="7746"/>
                      <a:pt x="573" y="7620"/>
                    </a:cubicBezTo>
                    <a:cubicBezTo>
                      <a:pt x="537" y="7596"/>
                      <a:pt x="508" y="7567"/>
                      <a:pt x="472" y="7555"/>
                    </a:cubicBezTo>
                    <a:cubicBezTo>
                      <a:pt x="347" y="7501"/>
                      <a:pt x="329" y="7406"/>
                      <a:pt x="359" y="7286"/>
                    </a:cubicBezTo>
                    <a:cubicBezTo>
                      <a:pt x="394" y="7155"/>
                      <a:pt x="424" y="7030"/>
                      <a:pt x="472" y="6875"/>
                    </a:cubicBezTo>
                    <a:cubicBezTo>
                      <a:pt x="263" y="7018"/>
                      <a:pt x="239" y="7233"/>
                      <a:pt x="168" y="7424"/>
                    </a:cubicBezTo>
                    <a:cubicBezTo>
                      <a:pt x="60" y="7358"/>
                      <a:pt x="54" y="7245"/>
                      <a:pt x="48" y="7143"/>
                    </a:cubicBezTo>
                    <a:close/>
                    <a:moveTo>
                      <a:pt x="734" y="854"/>
                    </a:moveTo>
                    <a:cubicBezTo>
                      <a:pt x="537" y="1223"/>
                      <a:pt x="525" y="1444"/>
                      <a:pt x="675" y="1694"/>
                    </a:cubicBezTo>
                    <a:cubicBezTo>
                      <a:pt x="585" y="1414"/>
                      <a:pt x="806" y="1152"/>
                      <a:pt x="734" y="85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37"/>
              <p:cNvSpPr/>
              <p:nvPr/>
            </p:nvSpPr>
            <p:spPr>
              <a:xfrm>
                <a:off x="7489004" y="2572032"/>
                <a:ext cx="108035" cy="352861"/>
              </a:xfrm>
              <a:custGeom>
                <a:rect b="b" l="l" r="r" t="t"/>
                <a:pathLst>
                  <a:path extrusionOk="0" h="4442" w="1360">
                    <a:moveTo>
                      <a:pt x="1216" y="1884"/>
                    </a:moveTo>
                    <a:cubicBezTo>
                      <a:pt x="1330" y="1783"/>
                      <a:pt x="1359" y="1676"/>
                      <a:pt x="1270" y="1538"/>
                    </a:cubicBezTo>
                    <a:cubicBezTo>
                      <a:pt x="1216" y="1455"/>
                      <a:pt x="1192" y="1348"/>
                      <a:pt x="1151" y="1258"/>
                    </a:cubicBezTo>
                    <a:cubicBezTo>
                      <a:pt x="1067" y="1079"/>
                      <a:pt x="1031" y="901"/>
                      <a:pt x="1043" y="704"/>
                    </a:cubicBezTo>
                    <a:cubicBezTo>
                      <a:pt x="1061" y="531"/>
                      <a:pt x="1079" y="352"/>
                      <a:pt x="978" y="185"/>
                    </a:cubicBezTo>
                    <a:cubicBezTo>
                      <a:pt x="930" y="114"/>
                      <a:pt x="882" y="72"/>
                      <a:pt x="799" y="131"/>
                    </a:cubicBezTo>
                    <a:cubicBezTo>
                      <a:pt x="686" y="209"/>
                      <a:pt x="578" y="191"/>
                      <a:pt x="477" y="114"/>
                    </a:cubicBezTo>
                    <a:cubicBezTo>
                      <a:pt x="405" y="54"/>
                      <a:pt x="304" y="0"/>
                      <a:pt x="203" y="0"/>
                    </a:cubicBezTo>
                    <a:cubicBezTo>
                      <a:pt x="54" y="620"/>
                      <a:pt x="30" y="1246"/>
                      <a:pt x="18" y="1878"/>
                    </a:cubicBezTo>
                    <a:cubicBezTo>
                      <a:pt x="0" y="2546"/>
                      <a:pt x="84" y="3196"/>
                      <a:pt x="298" y="3822"/>
                    </a:cubicBezTo>
                    <a:cubicBezTo>
                      <a:pt x="364" y="4001"/>
                      <a:pt x="429" y="4180"/>
                      <a:pt x="602" y="4347"/>
                    </a:cubicBezTo>
                    <a:cubicBezTo>
                      <a:pt x="191" y="3422"/>
                      <a:pt x="90" y="2474"/>
                      <a:pt x="101" y="1515"/>
                    </a:cubicBezTo>
                    <a:cubicBezTo>
                      <a:pt x="101" y="1431"/>
                      <a:pt x="95" y="1348"/>
                      <a:pt x="203" y="1234"/>
                    </a:cubicBezTo>
                    <a:cubicBezTo>
                      <a:pt x="209" y="1461"/>
                      <a:pt x="191" y="1646"/>
                      <a:pt x="215" y="1825"/>
                    </a:cubicBezTo>
                    <a:cubicBezTo>
                      <a:pt x="280" y="2540"/>
                      <a:pt x="340" y="3255"/>
                      <a:pt x="561" y="3947"/>
                    </a:cubicBezTo>
                    <a:cubicBezTo>
                      <a:pt x="602" y="4096"/>
                      <a:pt x="662" y="4245"/>
                      <a:pt x="757" y="4382"/>
                    </a:cubicBezTo>
                    <a:cubicBezTo>
                      <a:pt x="781" y="4406"/>
                      <a:pt x="805" y="4436"/>
                      <a:pt x="841" y="4418"/>
                    </a:cubicBezTo>
                    <a:cubicBezTo>
                      <a:pt x="900" y="4394"/>
                      <a:pt x="871" y="4352"/>
                      <a:pt x="859" y="4317"/>
                    </a:cubicBezTo>
                    <a:cubicBezTo>
                      <a:pt x="602" y="3762"/>
                      <a:pt x="471" y="3184"/>
                      <a:pt x="411" y="2576"/>
                    </a:cubicBezTo>
                    <a:cubicBezTo>
                      <a:pt x="364" y="2117"/>
                      <a:pt x="292" y="1646"/>
                      <a:pt x="423" y="1187"/>
                    </a:cubicBezTo>
                    <a:cubicBezTo>
                      <a:pt x="459" y="1735"/>
                      <a:pt x="483" y="2296"/>
                      <a:pt x="561" y="2838"/>
                    </a:cubicBezTo>
                    <a:cubicBezTo>
                      <a:pt x="638" y="3393"/>
                      <a:pt x="769" y="3929"/>
                      <a:pt x="1067" y="4442"/>
                    </a:cubicBezTo>
                    <a:cubicBezTo>
                      <a:pt x="1127" y="4335"/>
                      <a:pt x="1085" y="4275"/>
                      <a:pt x="1055" y="4227"/>
                    </a:cubicBezTo>
                    <a:cubicBezTo>
                      <a:pt x="817" y="3756"/>
                      <a:pt x="680" y="3273"/>
                      <a:pt x="710" y="2737"/>
                    </a:cubicBezTo>
                    <a:cubicBezTo>
                      <a:pt x="721" y="2451"/>
                      <a:pt x="656" y="2153"/>
                      <a:pt x="650" y="1860"/>
                    </a:cubicBezTo>
                    <a:cubicBezTo>
                      <a:pt x="638" y="1640"/>
                      <a:pt x="650" y="1407"/>
                      <a:pt x="692" y="1193"/>
                    </a:cubicBezTo>
                    <a:cubicBezTo>
                      <a:pt x="710" y="1133"/>
                      <a:pt x="710" y="1056"/>
                      <a:pt x="805" y="1050"/>
                    </a:cubicBezTo>
                    <a:cubicBezTo>
                      <a:pt x="900" y="1050"/>
                      <a:pt x="906" y="1115"/>
                      <a:pt x="924" y="1187"/>
                    </a:cubicBezTo>
                    <a:cubicBezTo>
                      <a:pt x="960" y="1401"/>
                      <a:pt x="1055" y="1592"/>
                      <a:pt x="1139" y="1795"/>
                    </a:cubicBezTo>
                    <a:cubicBezTo>
                      <a:pt x="1163" y="1837"/>
                      <a:pt x="1163" y="1878"/>
                      <a:pt x="1216" y="188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4" name="Google Shape;4504;p37"/>
              <p:cNvSpPr/>
              <p:nvPr/>
            </p:nvSpPr>
            <p:spPr>
              <a:xfrm>
                <a:off x="7585602" y="2717881"/>
                <a:ext cx="28518" cy="51237"/>
              </a:xfrm>
              <a:custGeom>
                <a:rect b="b" l="l" r="r" t="t"/>
                <a:pathLst>
                  <a:path extrusionOk="0" h="645" w="359">
                    <a:moveTo>
                      <a:pt x="6" y="42"/>
                    </a:moveTo>
                    <a:cubicBezTo>
                      <a:pt x="30" y="251"/>
                      <a:pt x="149" y="424"/>
                      <a:pt x="221" y="609"/>
                    </a:cubicBezTo>
                    <a:cubicBezTo>
                      <a:pt x="239" y="644"/>
                      <a:pt x="275" y="644"/>
                      <a:pt x="304" y="638"/>
                    </a:cubicBezTo>
                    <a:cubicBezTo>
                      <a:pt x="346" y="633"/>
                      <a:pt x="358" y="597"/>
                      <a:pt x="346" y="561"/>
                    </a:cubicBezTo>
                    <a:cubicBezTo>
                      <a:pt x="316" y="400"/>
                      <a:pt x="257" y="251"/>
                      <a:pt x="191" y="96"/>
                    </a:cubicBezTo>
                    <a:cubicBezTo>
                      <a:pt x="149" y="1"/>
                      <a:pt x="54" y="114"/>
                      <a:pt x="6" y="42"/>
                    </a:cubicBezTo>
                    <a:cubicBezTo>
                      <a:pt x="0" y="48"/>
                      <a:pt x="6" y="42"/>
                      <a:pt x="6" y="42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37"/>
              <p:cNvSpPr/>
              <p:nvPr/>
            </p:nvSpPr>
            <p:spPr>
              <a:xfrm>
                <a:off x="7607845" y="2776109"/>
                <a:ext cx="15729" cy="24705"/>
              </a:xfrm>
              <a:custGeom>
                <a:rect b="b" l="l" r="r" t="t"/>
                <a:pathLst>
                  <a:path extrusionOk="0" h="311" w="198">
                    <a:moveTo>
                      <a:pt x="150" y="311"/>
                    </a:moveTo>
                    <a:cubicBezTo>
                      <a:pt x="167" y="293"/>
                      <a:pt x="179" y="293"/>
                      <a:pt x="179" y="287"/>
                    </a:cubicBezTo>
                    <a:cubicBezTo>
                      <a:pt x="197" y="174"/>
                      <a:pt x="167" y="78"/>
                      <a:pt x="78" y="13"/>
                    </a:cubicBezTo>
                    <a:cubicBezTo>
                      <a:pt x="72" y="1"/>
                      <a:pt x="42" y="19"/>
                      <a:pt x="30" y="25"/>
                    </a:cubicBezTo>
                    <a:cubicBezTo>
                      <a:pt x="1" y="150"/>
                      <a:pt x="78" y="227"/>
                      <a:pt x="150" y="311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37"/>
              <p:cNvSpPr/>
              <p:nvPr/>
            </p:nvSpPr>
            <p:spPr>
              <a:xfrm>
                <a:off x="7521654" y="2033997"/>
                <a:ext cx="22322" cy="66886"/>
              </a:xfrm>
              <a:custGeom>
                <a:rect b="b" l="l" r="r" t="t"/>
                <a:pathLst>
                  <a:path extrusionOk="0" h="842" w="281">
                    <a:moveTo>
                      <a:pt x="150" y="841"/>
                    </a:moveTo>
                    <a:cubicBezTo>
                      <a:pt x="60" y="561"/>
                      <a:pt x="281" y="299"/>
                      <a:pt x="209" y="1"/>
                    </a:cubicBezTo>
                    <a:cubicBezTo>
                      <a:pt x="12" y="382"/>
                      <a:pt x="0" y="591"/>
                      <a:pt x="150" y="841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37"/>
              <p:cNvSpPr/>
              <p:nvPr/>
            </p:nvSpPr>
            <p:spPr>
              <a:xfrm>
                <a:off x="7907649" y="944265"/>
                <a:ext cx="163959" cy="45518"/>
              </a:xfrm>
              <a:custGeom>
                <a:rect b="b" l="l" r="r" t="t"/>
                <a:pathLst>
                  <a:path extrusionOk="0" h="573" w="2064">
                    <a:moveTo>
                      <a:pt x="2063" y="304"/>
                    </a:moveTo>
                    <a:cubicBezTo>
                      <a:pt x="2063" y="304"/>
                      <a:pt x="2004" y="90"/>
                      <a:pt x="1998" y="78"/>
                    </a:cubicBezTo>
                    <a:cubicBezTo>
                      <a:pt x="1992" y="72"/>
                      <a:pt x="1950" y="6"/>
                      <a:pt x="1926" y="12"/>
                    </a:cubicBezTo>
                    <a:cubicBezTo>
                      <a:pt x="1914" y="18"/>
                      <a:pt x="1717" y="36"/>
                      <a:pt x="1706" y="42"/>
                    </a:cubicBezTo>
                    <a:cubicBezTo>
                      <a:pt x="1688" y="42"/>
                      <a:pt x="1527" y="48"/>
                      <a:pt x="1461" y="60"/>
                    </a:cubicBezTo>
                    <a:cubicBezTo>
                      <a:pt x="1390" y="66"/>
                      <a:pt x="1235" y="60"/>
                      <a:pt x="1145" y="66"/>
                    </a:cubicBezTo>
                    <a:cubicBezTo>
                      <a:pt x="1062" y="66"/>
                      <a:pt x="907" y="60"/>
                      <a:pt x="847" y="48"/>
                    </a:cubicBezTo>
                    <a:cubicBezTo>
                      <a:pt x="781" y="48"/>
                      <a:pt x="692" y="30"/>
                      <a:pt x="638" y="30"/>
                    </a:cubicBezTo>
                    <a:cubicBezTo>
                      <a:pt x="585" y="30"/>
                      <a:pt x="465" y="0"/>
                      <a:pt x="430" y="12"/>
                    </a:cubicBezTo>
                    <a:cubicBezTo>
                      <a:pt x="394" y="30"/>
                      <a:pt x="328" y="60"/>
                      <a:pt x="310" y="96"/>
                    </a:cubicBezTo>
                    <a:cubicBezTo>
                      <a:pt x="299" y="131"/>
                      <a:pt x="269" y="227"/>
                      <a:pt x="221" y="245"/>
                    </a:cubicBezTo>
                    <a:cubicBezTo>
                      <a:pt x="179" y="256"/>
                      <a:pt x="114" y="179"/>
                      <a:pt x="66" y="251"/>
                    </a:cubicBezTo>
                    <a:cubicBezTo>
                      <a:pt x="24" y="334"/>
                      <a:pt x="0" y="364"/>
                      <a:pt x="24" y="406"/>
                    </a:cubicBezTo>
                    <a:cubicBezTo>
                      <a:pt x="42" y="453"/>
                      <a:pt x="24" y="489"/>
                      <a:pt x="114" y="495"/>
                    </a:cubicBezTo>
                    <a:cubicBezTo>
                      <a:pt x="203" y="495"/>
                      <a:pt x="233" y="477"/>
                      <a:pt x="310" y="489"/>
                    </a:cubicBezTo>
                    <a:cubicBezTo>
                      <a:pt x="394" y="507"/>
                      <a:pt x="459" y="519"/>
                      <a:pt x="537" y="537"/>
                    </a:cubicBezTo>
                    <a:cubicBezTo>
                      <a:pt x="620" y="549"/>
                      <a:pt x="656" y="566"/>
                      <a:pt x="740" y="566"/>
                    </a:cubicBezTo>
                    <a:lnTo>
                      <a:pt x="901" y="566"/>
                    </a:lnTo>
                    <a:lnTo>
                      <a:pt x="1145" y="566"/>
                    </a:lnTo>
                    <a:lnTo>
                      <a:pt x="1378" y="566"/>
                    </a:lnTo>
                    <a:cubicBezTo>
                      <a:pt x="1467" y="566"/>
                      <a:pt x="1497" y="572"/>
                      <a:pt x="1610" y="555"/>
                    </a:cubicBezTo>
                    <a:cubicBezTo>
                      <a:pt x="1723" y="543"/>
                      <a:pt x="1652" y="555"/>
                      <a:pt x="1771" y="537"/>
                    </a:cubicBezTo>
                    <a:cubicBezTo>
                      <a:pt x="1890" y="513"/>
                      <a:pt x="1944" y="513"/>
                      <a:pt x="1980" y="483"/>
                    </a:cubicBezTo>
                    <a:cubicBezTo>
                      <a:pt x="2022" y="453"/>
                      <a:pt x="2051" y="394"/>
                      <a:pt x="2051" y="394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37"/>
              <p:cNvSpPr/>
              <p:nvPr/>
            </p:nvSpPr>
            <p:spPr>
              <a:xfrm>
                <a:off x="7815738" y="551602"/>
                <a:ext cx="370894" cy="409262"/>
              </a:xfrm>
              <a:custGeom>
                <a:rect b="b" l="l" r="r" t="t"/>
                <a:pathLst>
                  <a:path extrusionOk="0" h="5152" w="4669">
                    <a:moveTo>
                      <a:pt x="305" y="2260"/>
                    </a:moveTo>
                    <a:cubicBezTo>
                      <a:pt x="329" y="2540"/>
                      <a:pt x="394" y="2827"/>
                      <a:pt x="275" y="3125"/>
                    </a:cubicBezTo>
                    <a:cubicBezTo>
                      <a:pt x="156" y="2958"/>
                      <a:pt x="120" y="2785"/>
                      <a:pt x="90" y="2606"/>
                    </a:cubicBezTo>
                    <a:cubicBezTo>
                      <a:pt x="37" y="2230"/>
                      <a:pt x="1" y="1849"/>
                      <a:pt x="96" y="1467"/>
                    </a:cubicBezTo>
                    <a:cubicBezTo>
                      <a:pt x="204" y="1038"/>
                      <a:pt x="442" y="716"/>
                      <a:pt x="800" y="472"/>
                    </a:cubicBezTo>
                    <a:cubicBezTo>
                      <a:pt x="1300" y="132"/>
                      <a:pt x="1849" y="1"/>
                      <a:pt x="2439" y="42"/>
                    </a:cubicBezTo>
                    <a:cubicBezTo>
                      <a:pt x="2749" y="66"/>
                      <a:pt x="3071" y="96"/>
                      <a:pt x="3369" y="209"/>
                    </a:cubicBezTo>
                    <a:cubicBezTo>
                      <a:pt x="3638" y="305"/>
                      <a:pt x="3858" y="460"/>
                      <a:pt x="4031" y="686"/>
                    </a:cubicBezTo>
                    <a:cubicBezTo>
                      <a:pt x="4520" y="1318"/>
                      <a:pt x="4669" y="2093"/>
                      <a:pt x="4204" y="2845"/>
                    </a:cubicBezTo>
                    <a:cubicBezTo>
                      <a:pt x="4013" y="2689"/>
                      <a:pt x="3810" y="2546"/>
                      <a:pt x="3733" y="2278"/>
                    </a:cubicBezTo>
                    <a:cubicBezTo>
                      <a:pt x="3685" y="2409"/>
                      <a:pt x="3757" y="2481"/>
                      <a:pt x="3810" y="2570"/>
                    </a:cubicBezTo>
                    <a:cubicBezTo>
                      <a:pt x="3870" y="2666"/>
                      <a:pt x="3936" y="2767"/>
                      <a:pt x="3995" y="2868"/>
                    </a:cubicBezTo>
                    <a:cubicBezTo>
                      <a:pt x="4091" y="3023"/>
                      <a:pt x="4138" y="3184"/>
                      <a:pt x="4085" y="3369"/>
                    </a:cubicBezTo>
                    <a:cubicBezTo>
                      <a:pt x="4055" y="3471"/>
                      <a:pt x="4079" y="3584"/>
                      <a:pt x="4109" y="3691"/>
                    </a:cubicBezTo>
                    <a:cubicBezTo>
                      <a:pt x="4144" y="3846"/>
                      <a:pt x="4132" y="4007"/>
                      <a:pt x="4073" y="4156"/>
                    </a:cubicBezTo>
                    <a:cubicBezTo>
                      <a:pt x="3983" y="4418"/>
                      <a:pt x="3673" y="4502"/>
                      <a:pt x="3465" y="4323"/>
                    </a:cubicBezTo>
                    <a:cubicBezTo>
                      <a:pt x="3375" y="4246"/>
                      <a:pt x="3298" y="4186"/>
                      <a:pt x="3161" y="4210"/>
                    </a:cubicBezTo>
                    <a:cubicBezTo>
                      <a:pt x="3226" y="4263"/>
                      <a:pt x="3280" y="4305"/>
                      <a:pt x="3334" y="4347"/>
                    </a:cubicBezTo>
                    <a:cubicBezTo>
                      <a:pt x="3304" y="4436"/>
                      <a:pt x="3220" y="4407"/>
                      <a:pt x="3190" y="4466"/>
                    </a:cubicBezTo>
                    <a:cubicBezTo>
                      <a:pt x="3244" y="4538"/>
                      <a:pt x="3339" y="4526"/>
                      <a:pt x="3399" y="4568"/>
                    </a:cubicBezTo>
                    <a:cubicBezTo>
                      <a:pt x="3345" y="4711"/>
                      <a:pt x="3304" y="4854"/>
                      <a:pt x="3250" y="4991"/>
                    </a:cubicBezTo>
                    <a:cubicBezTo>
                      <a:pt x="3190" y="5152"/>
                      <a:pt x="3179" y="5033"/>
                      <a:pt x="3220" y="4913"/>
                    </a:cubicBezTo>
                    <a:cubicBezTo>
                      <a:pt x="3179" y="4842"/>
                      <a:pt x="3113" y="4866"/>
                      <a:pt x="3065" y="4883"/>
                    </a:cubicBezTo>
                    <a:cubicBezTo>
                      <a:pt x="2690" y="4973"/>
                      <a:pt x="2320" y="4943"/>
                      <a:pt x="1944" y="4973"/>
                    </a:cubicBezTo>
                    <a:cubicBezTo>
                      <a:pt x="1867" y="4979"/>
                      <a:pt x="1783" y="4943"/>
                      <a:pt x="1700" y="4919"/>
                    </a:cubicBezTo>
                    <a:cubicBezTo>
                      <a:pt x="1575" y="4889"/>
                      <a:pt x="1456" y="4866"/>
                      <a:pt x="1390" y="5021"/>
                    </a:cubicBezTo>
                    <a:cubicBezTo>
                      <a:pt x="1372" y="5062"/>
                      <a:pt x="1336" y="5092"/>
                      <a:pt x="1289" y="5062"/>
                    </a:cubicBezTo>
                    <a:cubicBezTo>
                      <a:pt x="1259" y="5039"/>
                      <a:pt x="1259" y="5003"/>
                      <a:pt x="1271" y="4973"/>
                    </a:cubicBezTo>
                    <a:cubicBezTo>
                      <a:pt x="1289" y="4901"/>
                      <a:pt x="1312" y="4842"/>
                      <a:pt x="1330" y="4776"/>
                    </a:cubicBezTo>
                    <a:cubicBezTo>
                      <a:pt x="1402" y="4538"/>
                      <a:pt x="1372" y="4448"/>
                      <a:pt x="1163" y="4269"/>
                    </a:cubicBezTo>
                    <a:cubicBezTo>
                      <a:pt x="1241" y="4180"/>
                      <a:pt x="1372" y="4138"/>
                      <a:pt x="1426" y="4025"/>
                    </a:cubicBezTo>
                    <a:cubicBezTo>
                      <a:pt x="1438" y="3995"/>
                      <a:pt x="1461" y="3971"/>
                      <a:pt x="1438" y="3936"/>
                    </a:cubicBezTo>
                    <a:cubicBezTo>
                      <a:pt x="1408" y="3906"/>
                      <a:pt x="1378" y="3906"/>
                      <a:pt x="1348" y="3930"/>
                    </a:cubicBezTo>
                    <a:cubicBezTo>
                      <a:pt x="1283" y="3977"/>
                      <a:pt x="1211" y="4025"/>
                      <a:pt x="1157" y="4091"/>
                    </a:cubicBezTo>
                    <a:cubicBezTo>
                      <a:pt x="1062" y="4210"/>
                      <a:pt x="943" y="4293"/>
                      <a:pt x="800" y="4353"/>
                    </a:cubicBezTo>
                    <a:cubicBezTo>
                      <a:pt x="651" y="4412"/>
                      <a:pt x="555" y="4389"/>
                      <a:pt x="478" y="4246"/>
                    </a:cubicBezTo>
                    <a:cubicBezTo>
                      <a:pt x="454" y="4210"/>
                      <a:pt x="448" y="4168"/>
                      <a:pt x="442" y="4126"/>
                    </a:cubicBezTo>
                    <a:cubicBezTo>
                      <a:pt x="424" y="3798"/>
                      <a:pt x="347" y="3471"/>
                      <a:pt x="359" y="3137"/>
                    </a:cubicBezTo>
                    <a:cubicBezTo>
                      <a:pt x="359" y="3083"/>
                      <a:pt x="376" y="3041"/>
                      <a:pt x="388" y="2994"/>
                    </a:cubicBezTo>
                    <a:cubicBezTo>
                      <a:pt x="508" y="2725"/>
                      <a:pt x="436" y="2487"/>
                      <a:pt x="305" y="2260"/>
                    </a:cubicBezTo>
                    <a:close/>
                    <a:moveTo>
                      <a:pt x="1163" y="3649"/>
                    </a:moveTo>
                    <a:cubicBezTo>
                      <a:pt x="1408" y="3649"/>
                      <a:pt x="1724" y="3435"/>
                      <a:pt x="1819" y="3220"/>
                    </a:cubicBezTo>
                    <a:cubicBezTo>
                      <a:pt x="1926" y="2976"/>
                      <a:pt x="1849" y="2666"/>
                      <a:pt x="1634" y="2534"/>
                    </a:cubicBezTo>
                    <a:cubicBezTo>
                      <a:pt x="1408" y="2391"/>
                      <a:pt x="1211" y="2397"/>
                      <a:pt x="979" y="2618"/>
                    </a:cubicBezTo>
                    <a:cubicBezTo>
                      <a:pt x="913" y="2678"/>
                      <a:pt x="841" y="2743"/>
                      <a:pt x="782" y="2809"/>
                    </a:cubicBezTo>
                    <a:cubicBezTo>
                      <a:pt x="633" y="2988"/>
                      <a:pt x="633" y="3190"/>
                      <a:pt x="716" y="3399"/>
                    </a:cubicBezTo>
                    <a:cubicBezTo>
                      <a:pt x="800" y="3614"/>
                      <a:pt x="1002" y="3620"/>
                      <a:pt x="1163" y="3649"/>
                    </a:cubicBezTo>
                    <a:close/>
                    <a:moveTo>
                      <a:pt x="1873" y="3977"/>
                    </a:moveTo>
                    <a:lnTo>
                      <a:pt x="1873" y="4031"/>
                    </a:lnTo>
                    <a:cubicBezTo>
                      <a:pt x="1873" y="4156"/>
                      <a:pt x="1909" y="4263"/>
                      <a:pt x="2022" y="4329"/>
                    </a:cubicBezTo>
                    <a:cubicBezTo>
                      <a:pt x="2111" y="4389"/>
                      <a:pt x="2207" y="4412"/>
                      <a:pt x="2290" y="4323"/>
                    </a:cubicBezTo>
                    <a:cubicBezTo>
                      <a:pt x="2314" y="4293"/>
                      <a:pt x="2350" y="4305"/>
                      <a:pt x="2380" y="4329"/>
                    </a:cubicBezTo>
                    <a:cubicBezTo>
                      <a:pt x="2511" y="4395"/>
                      <a:pt x="2564" y="4275"/>
                      <a:pt x="2564" y="4210"/>
                    </a:cubicBezTo>
                    <a:cubicBezTo>
                      <a:pt x="2558" y="4007"/>
                      <a:pt x="2558" y="3792"/>
                      <a:pt x="2439" y="3608"/>
                    </a:cubicBezTo>
                    <a:cubicBezTo>
                      <a:pt x="2314" y="3423"/>
                      <a:pt x="2117" y="3429"/>
                      <a:pt x="1998" y="3614"/>
                    </a:cubicBezTo>
                    <a:cubicBezTo>
                      <a:pt x="1915" y="3733"/>
                      <a:pt x="1867" y="3858"/>
                      <a:pt x="1873" y="3977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37"/>
              <p:cNvSpPr/>
              <p:nvPr/>
            </p:nvSpPr>
            <p:spPr>
              <a:xfrm>
                <a:off x="7882547" y="919162"/>
                <a:ext cx="226000" cy="154426"/>
              </a:xfrm>
              <a:custGeom>
                <a:rect b="b" l="l" r="r" t="t"/>
                <a:pathLst>
                  <a:path extrusionOk="0" h="1944" w="2845">
                    <a:moveTo>
                      <a:pt x="18" y="829"/>
                    </a:moveTo>
                    <a:cubicBezTo>
                      <a:pt x="30" y="590"/>
                      <a:pt x="48" y="346"/>
                      <a:pt x="30" y="101"/>
                    </a:cubicBezTo>
                    <a:cubicBezTo>
                      <a:pt x="30" y="60"/>
                      <a:pt x="42" y="24"/>
                      <a:pt x="90" y="6"/>
                    </a:cubicBezTo>
                    <a:cubicBezTo>
                      <a:pt x="144" y="0"/>
                      <a:pt x="191" y="6"/>
                      <a:pt x="221" y="60"/>
                    </a:cubicBezTo>
                    <a:cubicBezTo>
                      <a:pt x="257" y="125"/>
                      <a:pt x="263" y="203"/>
                      <a:pt x="263" y="274"/>
                    </a:cubicBezTo>
                    <a:cubicBezTo>
                      <a:pt x="263" y="406"/>
                      <a:pt x="281" y="531"/>
                      <a:pt x="281" y="650"/>
                    </a:cubicBezTo>
                    <a:cubicBezTo>
                      <a:pt x="269" y="775"/>
                      <a:pt x="340" y="841"/>
                      <a:pt x="448" y="853"/>
                    </a:cubicBezTo>
                    <a:cubicBezTo>
                      <a:pt x="674" y="865"/>
                      <a:pt x="889" y="930"/>
                      <a:pt x="1121" y="924"/>
                    </a:cubicBezTo>
                    <a:cubicBezTo>
                      <a:pt x="1336" y="918"/>
                      <a:pt x="1551" y="930"/>
                      <a:pt x="1771" y="948"/>
                    </a:cubicBezTo>
                    <a:cubicBezTo>
                      <a:pt x="1938" y="960"/>
                      <a:pt x="2099" y="912"/>
                      <a:pt x="2260" y="882"/>
                    </a:cubicBezTo>
                    <a:cubicBezTo>
                      <a:pt x="2373" y="859"/>
                      <a:pt x="2433" y="799"/>
                      <a:pt x="2463" y="686"/>
                    </a:cubicBezTo>
                    <a:cubicBezTo>
                      <a:pt x="2498" y="537"/>
                      <a:pt x="2552" y="382"/>
                      <a:pt x="2612" y="239"/>
                    </a:cubicBezTo>
                    <a:cubicBezTo>
                      <a:pt x="2636" y="179"/>
                      <a:pt x="2653" y="96"/>
                      <a:pt x="2743" y="125"/>
                    </a:cubicBezTo>
                    <a:cubicBezTo>
                      <a:pt x="2814" y="149"/>
                      <a:pt x="2844" y="215"/>
                      <a:pt x="2844" y="286"/>
                    </a:cubicBezTo>
                    <a:cubicBezTo>
                      <a:pt x="2844" y="376"/>
                      <a:pt x="2820" y="471"/>
                      <a:pt x="2820" y="561"/>
                    </a:cubicBezTo>
                    <a:cubicBezTo>
                      <a:pt x="2832" y="978"/>
                      <a:pt x="2665" y="1300"/>
                      <a:pt x="2320" y="1538"/>
                    </a:cubicBezTo>
                    <a:cubicBezTo>
                      <a:pt x="2194" y="1616"/>
                      <a:pt x="2087" y="1723"/>
                      <a:pt x="1968" y="1819"/>
                    </a:cubicBezTo>
                    <a:cubicBezTo>
                      <a:pt x="1837" y="1926"/>
                      <a:pt x="1694" y="1944"/>
                      <a:pt x="1551" y="1854"/>
                    </a:cubicBezTo>
                    <a:cubicBezTo>
                      <a:pt x="1401" y="1765"/>
                      <a:pt x="1252" y="1753"/>
                      <a:pt x="1103" y="1836"/>
                    </a:cubicBezTo>
                    <a:cubicBezTo>
                      <a:pt x="1002" y="1896"/>
                      <a:pt x="907" y="1872"/>
                      <a:pt x="829" y="1795"/>
                    </a:cubicBezTo>
                    <a:cubicBezTo>
                      <a:pt x="644" y="1628"/>
                      <a:pt x="442" y="1479"/>
                      <a:pt x="233" y="1348"/>
                    </a:cubicBezTo>
                    <a:cubicBezTo>
                      <a:pt x="30" y="1222"/>
                      <a:pt x="0" y="1043"/>
                      <a:pt x="18" y="829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0" name="Google Shape;4510;p37"/>
              <p:cNvSpPr/>
              <p:nvPr/>
            </p:nvSpPr>
            <p:spPr>
              <a:xfrm>
                <a:off x="7865944" y="741539"/>
                <a:ext cx="102872" cy="100012"/>
              </a:xfrm>
              <a:custGeom>
                <a:rect b="b" l="l" r="r" t="t"/>
                <a:pathLst>
                  <a:path extrusionOk="0" h="1259" w="1295">
                    <a:moveTo>
                      <a:pt x="531" y="1258"/>
                    </a:moveTo>
                    <a:cubicBezTo>
                      <a:pt x="370" y="1229"/>
                      <a:pt x="168" y="1223"/>
                      <a:pt x="84" y="1008"/>
                    </a:cubicBezTo>
                    <a:cubicBezTo>
                      <a:pt x="1" y="799"/>
                      <a:pt x="1" y="597"/>
                      <a:pt x="150" y="418"/>
                    </a:cubicBezTo>
                    <a:cubicBezTo>
                      <a:pt x="209" y="352"/>
                      <a:pt x="281" y="287"/>
                      <a:pt x="347" y="227"/>
                    </a:cubicBezTo>
                    <a:cubicBezTo>
                      <a:pt x="579" y="6"/>
                      <a:pt x="776" y="0"/>
                      <a:pt x="1002" y="143"/>
                    </a:cubicBezTo>
                    <a:cubicBezTo>
                      <a:pt x="1223" y="275"/>
                      <a:pt x="1294" y="585"/>
                      <a:pt x="1187" y="829"/>
                    </a:cubicBezTo>
                    <a:cubicBezTo>
                      <a:pt x="1092" y="1044"/>
                      <a:pt x="776" y="1258"/>
                      <a:pt x="531" y="1258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1" name="Google Shape;4511;p37"/>
              <p:cNvSpPr/>
              <p:nvPr/>
            </p:nvSpPr>
            <p:spPr>
              <a:xfrm>
                <a:off x="8013224" y="750992"/>
                <a:ext cx="105255" cy="97629"/>
              </a:xfrm>
              <a:custGeom>
                <a:rect b="b" l="l" r="r" t="t"/>
                <a:pathLst>
                  <a:path extrusionOk="0" h="1229" w="1325">
                    <a:moveTo>
                      <a:pt x="549" y="19"/>
                    </a:moveTo>
                    <a:cubicBezTo>
                      <a:pt x="877" y="1"/>
                      <a:pt x="1205" y="197"/>
                      <a:pt x="1277" y="615"/>
                    </a:cubicBezTo>
                    <a:cubicBezTo>
                      <a:pt x="1324" y="853"/>
                      <a:pt x="1086" y="1044"/>
                      <a:pt x="877" y="1110"/>
                    </a:cubicBezTo>
                    <a:cubicBezTo>
                      <a:pt x="549" y="1229"/>
                      <a:pt x="347" y="1121"/>
                      <a:pt x="204" y="943"/>
                    </a:cubicBezTo>
                    <a:cubicBezTo>
                      <a:pt x="31" y="734"/>
                      <a:pt x="1" y="573"/>
                      <a:pt x="84" y="323"/>
                    </a:cubicBezTo>
                    <a:cubicBezTo>
                      <a:pt x="156" y="126"/>
                      <a:pt x="341" y="19"/>
                      <a:pt x="549" y="19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2" name="Google Shape;4512;p37"/>
              <p:cNvSpPr/>
              <p:nvPr/>
            </p:nvSpPr>
            <p:spPr>
              <a:xfrm>
                <a:off x="7964449" y="823439"/>
                <a:ext cx="55050" cy="78723"/>
              </a:xfrm>
              <a:custGeom>
                <a:rect b="b" l="l" r="r" t="t"/>
                <a:pathLst>
                  <a:path extrusionOk="0" h="991" w="693">
                    <a:moveTo>
                      <a:pt x="1" y="555"/>
                    </a:moveTo>
                    <a:cubicBezTo>
                      <a:pt x="1" y="436"/>
                      <a:pt x="54" y="311"/>
                      <a:pt x="126" y="192"/>
                    </a:cubicBezTo>
                    <a:cubicBezTo>
                      <a:pt x="245" y="7"/>
                      <a:pt x="442" y="1"/>
                      <a:pt x="567" y="186"/>
                    </a:cubicBezTo>
                    <a:cubicBezTo>
                      <a:pt x="686" y="364"/>
                      <a:pt x="680" y="579"/>
                      <a:pt x="692" y="788"/>
                    </a:cubicBezTo>
                    <a:cubicBezTo>
                      <a:pt x="692" y="865"/>
                      <a:pt x="639" y="973"/>
                      <a:pt x="508" y="907"/>
                    </a:cubicBezTo>
                    <a:cubicBezTo>
                      <a:pt x="478" y="895"/>
                      <a:pt x="442" y="877"/>
                      <a:pt x="418" y="901"/>
                    </a:cubicBezTo>
                    <a:cubicBezTo>
                      <a:pt x="329" y="990"/>
                      <a:pt x="239" y="967"/>
                      <a:pt x="150" y="907"/>
                    </a:cubicBezTo>
                    <a:cubicBezTo>
                      <a:pt x="43" y="841"/>
                      <a:pt x="7" y="728"/>
                      <a:pt x="1" y="609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3" name="Google Shape;4513;p37"/>
              <p:cNvSpPr/>
              <p:nvPr/>
            </p:nvSpPr>
            <p:spPr>
              <a:xfrm>
                <a:off x="7798738" y="530312"/>
                <a:ext cx="392183" cy="554633"/>
              </a:xfrm>
              <a:custGeom>
                <a:rect b="b" l="l" r="r" t="t"/>
                <a:pathLst>
                  <a:path extrusionOk="0" h="6982" w="4937">
                    <a:moveTo>
                      <a:pt x="1473" y="6630"/>
                    </a:moveTo>
                    <a:cubicBezTo>
                      <a:pt x="1491" y="6648"/>
                      <a:pt x="1514" y="6654"/>
                      <a:pt x="1526" y="6672"/>
                    </a:cubicBezTo>
                    <a:lnTo>
                      <a:pt x="1580" y="6708"/>
                    </a:lnTo>
                    <a:cubicBezTo>
                      <a:pt x="1592" y="6714"/>
                      <a:pt x="1604" y="6719"/>
                      <a:pt x="1616" y="6731"/>
                    </a:cubicBezTo>
                    <a:cubicBezTo>
                      <a:pt x="1622" y="6737"/>
                      <a:pt x="1640" y="6743"/>
                      <a:pt x="1646" y="6749"/>
                    </a:cubicBezTo>
                    <a:cubicBezTo>
                      <a:pt x="1652" y="6761"/>
                      <a:pt x="1670" y="6767"/>
                      <a:pt x="1675" y="6773"/>
                    </a:cubicBezTo>
                    <a:cubicBezTo>
                      <a:pt x="1693" y="6779"/>
                      <a:pt x="1699" y="6785"/>
                      <a:pt x="1705" y="6797"/>
                    </a:cubicBezTo>
                    <a:cubicBezTo>
                      <a:pt x="1705" y="6785"/>
                      <a:pt x="1801" y="6845"/>
                      <a:pt x="1801" y="6839"/>
                    </a:cubicBezTo>
                    <a:cubicBezTo>
                      <a:pt x="1968" y="6922"/>
                      <a:pt x="2027" y="6898"/>
                      <a:pt x="2212" y="6839"/>
                    </a:cubicBezTo>
                    <a:cubicBezTo>
                      <a:pt x="2290" y="6809"/>
                      <a:pt x="2385" y="6815"/>
                      <a:pt x="2445" y="6839"/>
                    </a:cubicBezTo>
                    <a:cubicBezTo>
                      <a:pt x="2623" y="6904"/>
                      <a:pt x="2766" y="6982"/>
                      <a:pt x="2945" y="6916"/>
                    </a:cubicBezTo>
                    <a:cubicBezTo>
                      <a:pt x="2993" y="6898"/>
                      <a:pt x="3077" y="6833"/>
                      <a:pt x="3136" y="6809"/>
                    </a:cubicBezTo>
                    <a:cubicBezTo>
                      <a:pt x="3309" y="6684"/>
                      <a:pt x="3393" y="6660"/>
                      <a:pt x="3571" y="6535"/>
                    </a:cubicBezTo>
                    <a:cubicBezTo>
                      <a:pt x="3637" y="6481"/>
                      <a:pt x="3667" y="6392"/>
                      <a:pt x="3738" y="6356"/>
                    </a:cubicBezTo>
                    <a:cubicBezTo>
                      <a:pt x="3756" y="6338"/>
                      <a:pt x="3780" y="6332"/>
                      <a:pt x="3786" y="6320"/>
                    </a:cubicBezTo>
                    <a:cubicBezTo>
                      <a:pt x="3917" y="6088"/>
                      <a:pt x="3995" y="6111"/>
                      <a:pt x="4036" y="5825"/>
                    </a:cubicBezTo>
                    <a:cubicBezTo>
                      <a:pt x="4084" y="5581"/>
                      <a:pt x="4114" y="5336"/>
                      <a:pt x="4156" y="5086"/>
                    </a:cubicBezTo>
                    <a:cubicBezTo>
                      <a:pt x="4168" y="5026"/>
                      <a:pt x="4179" y="4907"/>
                      <a:pt x="4239" y="4865"/>
                    </a:cubicBezTo>
                    <a:cubicBezTo>
                      <a:pt x="4519" y="4639"/>
                      <a:pt x="4555" y="4293"/>
                      <a:pt x="4501" y="3965"/>
                    </a:cubicBezTo>
                    <a:cubicBezTo>
                      <a:pt x="4466" y="3715"/>
                      <a:pt x="4495" y="3488"/>
                      <a:pt x="4597" y="3262"/>
                    </a:cubicBezTo>
                    <a:cubicBezTo>
                      <a:pt x="4770" y="2904"/>
                      <a:pt x="4925" y="2492"/>
                      <a:pt x="4931" y="2105"/>
                    </a:cubicBezTo>
                    <a:cubicBezTo>
                      <a:pt x="4937" y="1700"/>
                      <a:pt x="4722" y="1300"/>
                      <a:pt x="4501" y="960"/>
                    </a:cubicBezTo>
                    <a:cubicBezTo>
                      <a:pt x="4293" y="644"/>
                      <a:pt x="4001" y="424"/>
                      <a:pt x="3637" y="298"/>
                    </a:cubicBezTo>
                    <a:cubicBezTo>
                      <a:pt x="2755" y="0"/>
                      <a:pt x="2117" y="66"/>
                      <a:pt x="1276" y="418"/>
                    </a:cubicBezTo>
                    <a:cubicBezTo>
                      <a:pt x="692" y="662"/>
                      <a:pt x="239" y="1109"/>
                      <a:pt x="131" y="1759"/>
                    </a:cubicBezTo>
                    <a:cubicBezTo>
                      <a:pt x="30" y="2391"/>
                      <a:pt x="0" y="3005"/>
                      <a:pt x="280" y="3578"/>
                    </a:cubicBezTo>
                    <a:cubicBezTo>
                      <a:pt x="418" y="3846"/>
                      <a:pt x="507" y="4114"/>
                      <a:pt x="519" y="4412"/>
                    </a:cubicBezTo>
                    <a:cubicBezTo>
                      <a:pt x="531" y="4549"/>
                      <a:pt x="537" y="4710"/>
                      <a:pt x="650" y="4812"/>
                    </a:cubicBezTo>
                    <a:cubicBezTo>
                      <a:pt x="847" y="4991"/>
                      <a:pt x="847" y="5223"/>
                      <a:pt x="841" y="5462"/>
                    </a:cubicBezTo>
                    <a:cubicBezTo>
                      <a:pt x="835" y="5658"/>
                      <a:pt x="847" y="5843"/>
                      <a:pt x="871" y="6034"/>
                    </a:cubicBezTo>
                    <a:cubicBezTo>
                      <a:pt x="888" y="6171"/>
                      <a:pt x="948" y="6272"/>
                      <a:pt x="1055" y="6350"/>
                    </a:cubicBezTo>
                    <a:cubicBezTo>
                      <a:pt x="1199" y="6445"/>
                      <a:pt x="1324" y="6541"/>
                      <a:pt x="1467" y="6642"/>
                    </a:cubicBezTo>
                    <a:cubicBezTo>
                      <a:pt x="1467" y="6624"/>
                      <a:pt x="1473" y="6624"/>
                      <a:pt x="1473" y="6630"/>
                    </a:cubicBezTo>
                    <a:close/>
                    <a:moveTo>
                      <a:pt x="1026" y="4621"/>
                    </a:moveTo>
                    <a:cubicBezTo>
                      <a:pt x="877" y="4680"/>
                      <a:pt x="781" y="4657"/>
                      <a:pt x="710" y="4514"/>
                    </a:cubicBezTo>
                    <a:cubicBezTo>
                      <a:pt x="686" y="4478"/>
                      <a:pt x="680" y="4436"/>
                      <a:pt x="668" y="4394"/>
                    </a:cubicBezTo>
                    <a:cubicBezTo>
                      <a:pt x="656" y="4066"/>
                      <a:pt x="573" y="3739"/>
                      <a:pt x="590" y="3405"/>
                    </a:cubicBezTo>
                    <a:cubicBezTo>
                      <a:pt x="590" y="3351"/>
                      <a:pt x="602" y="3309"/>
                      <a:pt x="620" y="3262"/>
                    </a:cubicBezTo>
                    <a:cubicBezTo>
                      <a:pt x="716" y="3005"/>
                      <a:pt x="638" y="2767"/>
                      <a:pt x="513" y="2534"/>
                    </a:cubicBezTo>
                    <a:cubicBezTo>
                      <a:pt x="537" y="2814"/>
                      <a:pt x="602" y="3101"/>
                      <a:pt x="483" y="3399"/>
                    </a:cubicBezTo>
                    <a:cubicBezTo>
                      <a:pt x="364" y="3232"/>
                      <a:pt x="328" y="3065"/>
                      <a:pt x="298" y="2886"/>
                    </a:cubicBezTo>
                    <a:cubicBezTo>
                      <a:pt x="245" y="2504"/>
                      <a:pt x="209" y="2123"/>
                      <a:pt x="304" y="1741"/>
                    </a:cubicBezTo>
                    <a:cubicBezTo>
                      <a:pt x="412" y="1312"/>
                      <a:pt x="644" y="990"/>
                      <a:pt x="1008" y="746"/>
                    </a:cubicBezTo>
                    <a:cubicBezTo>
                      <a:pt x="1503" y="412"/>
                      <a:pt x="2057" y="275"/>
                      <a:pt x="2647" y="322"/>
                    </a:cubicBezTo>
                    <a:cubicBezTo>
                      <a:pt x="2957" y="340"/>
                      <a:pt x="3279" y="370"/>
                      <a:pt x="3577" y="483"/>
                    </a:cubicBezTo>
                    <a:cubicBezTo>
                      <a:pt x="3846" y="579"/>
                      <a:pt x="4066" y="740"/>
                      <a:pt x="4239" y="960"/>
                    </a:cubicBezTo>
                    <a:cubicBezTo>
                      <a:pt x="4722" y="1592"/>
                      <a:pt x="4871" y="2367"/>
                      <a:pt x="4412" y="3124"/>
                    </a:cubicBezTo>
                    <a:cubicBezTo>
                      <a:pt x="4215" y="2963"/>
                      <a:pt x="4019" y="2826"/>
                      <a:pt x="3941" y="2558"/>
                    </a:cubicBezTo>
                    <a:cubicBezTo>
                      <a:pt x="3887" y="2683"/>
                      <a:pt x="3965" y="2755"/>
                      <a:pt x="4019" y="2844"/>
                    </a:cubicBezTo>
                    <a:cubicBezTo>
                      <a:pt x="4078" y="2946"/>
                      <a:pt x="4144" y="3041"/>
                      <a:pt x="4203" y="3142"/>
                    </a:cubicBezTo>
                    <a:cubicBezTo>
                      <a:pt x="4299" y="3303"/>
                      <a:pt x="4346" y="3458"/>
                      <a:pt x="4293" y="3643"/>
                    </a:cubicBezTo>
                    <a:cubicBezTo>
                      <a:pt x="4263" y="3750"/>
                      <a:pt x="4287" y="3858"/>
                      <a:pt x="4317" y="3965"/>
                    </a:cubicBezTo>
                    <a:cubicBezTo>
                      <a:pt x="4352" y="4120"/>
                      <a:pt x="4334" y="4287"/>
                      <a:pt x="4275" y="4436"/>
                    </a:cubicBezTo>
                    <a:cubicBezTo>
                      <a:pt x="4185" y="4692"/>
                      <a:pt x="3881" y="4776"/>
                      <a:pt x="3673" y="4597"/>
                    </a:cubicBezTo>
                    <a:cubicBezTo>
                      <a:pt x="3583" y="4525"/>
                      <a:pt x="3500" y="4466"/>
                      <a:pt x="3369" y="4484"/>
                    </a:cubicBezTo>
                    <a:cubicBezTo>
                      <a:pt x="3434" y="4537"/>
                      <a:pt x="3488" y="4585"/>
                      <a:pt x="3542" y="4621"/>
                    </a:cubicBezTo>
                    <a:cubicBezTo>
                      <a:pt x="3512" y="4710"/>
                      <a:pt x="3428" y="4680"/>
                      <a:pt x="3398" y="4740"/>
                    </a:cubicBezTo>
                    <a:cubicBezTo>
                      <a:pt x="3452" y="4812"/>
                      <a:pt x="3548" y="4800"/>
                      <a:pt x="3607" y="4841"/>
                    </a:cubicBezTo>
                    <a:cubicBezTo>
                      <a:pt x="3553" y="4985"/>
                      <a:pt x="3512" y="5128"/>
                      <a:pt x="3458" y="5271"/>
                    </a:cubicBezTo>
                    <a:cubicBezTo>
                      <a:pt x="3398" y="5426"/>
                      <a:pt x="3381" y="5307"/>
                      <a:pt x="3428" y="5187"/>
                    </a:cubicBezTo>
                    <a:cubicBezTo>
                      <a:pt x="3381" y="5122"/>
                      <a:pt x="3321" y="5140"/>
                      <a:pt x="3273" y="5157"/>
                    </a:cubicBezTo>
                    <a:cubicBezTo>
                      <a:pt x="2898" y="5247"/>
                      <a:pt x="2564" y="5211"/>
                      <a:pt x="2188" y="5229"/>
                    </a:cubicBezTo>
                    <a:cubicBezTo>
                      <a:pt x="2111" y="5241"/>
                      <a:pt x="1991" y="5211"/>
                      <a:pt x="1908" y="5193"/>
                    </a:cubicBezTo>
                    <a:cubicBezTo>
                      <a:pt x="1783" y="5163"/>
                      <a:pt x="1664" y="5140"/>
                      <a:pt x="1592" y="5301"/>
                    </a:cubicBezTo>
                    <a:cubicBezTo>
                      <a:pt x="1580" y="5336"/>
                      <a:pt x="1544" y="5366"/>
                      <a:pt x="1497" y="5336"/>
                    </a:cubicBezTo>
                    <a:cubicBezTo>
                      <a:pt x="1467" y="5312"/>
                      <a:pt x="1467" y="5277"/>
                      <a:pt x="1473" y="5247"/>
                    </a:cubicBezTo>
                    <a:cubicBezTo>
                      <a:pt x="1497" y="5181"/>
                      <a:pt x="1532" y="5122"/>
                      <a:pt x="1532" y="5050"/>
                    </a:cubicBezTo>
                    <a:cubicBezTo>
                      <a:pt x="1544" y="4800"/>
                      <a:pt x="1520" y="4859"/>
                      <a:pt x="1371" y="4543"/>
                    </a:cubicBezTo>
                    <a:cubicBezTo>
                      <a:pt x="1443" y="4454"/>
                      <a:pt x="1580" y="4412"/>
                      <a:pt x="1634" y="4299"/>
                    </a:cubicBezTo>
                    <a:cubicBezTo>
                      <a:pt x="1646" y="4269"/>
                      <a:pt x="1670" y="4245"/>
                      <a:pt x="1646" y="4210"/>
                    </a:cubicBezTo>
                    <a:cubicBezTo>
                      <a:pt x="1616" y="4180"/>
                      <a:pt x="1586" y="4180"/>
                      <a:pt x="1556" y="4204"/>
                    </a:cubicBezTo>
                    <a:cubicBezTo>
                      <a:pt x="1491" y="4257"/>
                      <a:pt x="1413" y="4299"/>
                      <a:pt x="1365" y="4365"/>
                    </a:cubicBezTo>
                    <a:cubicBezTo>
                      <a:pt x="1288" y="4478"/>
                      <a:pt x="1169" y="4561"/>
                      <a:pt x="1026" y="4621"/>
                    </a:cubicBezTo>
                    <a:close/>
                    <a:moveTo>
                      <a:pt x="3351" y="5587"/>
                    </a:moveTo>
                    <a:cubicBezTo>
                      <a:pt x="3363" y="5634"/>
                      <a:pt x="3285" y="5688"/>
                      <a:pt x="3261" y="5688"/>
                    </a:cubicBezTo>
                    <a:cubicBezTo>
                      <a:pt x="3214" y="5694"/>
                      <a:pt x="3136" y="5664"/>
                      <a:pt x="3136" y="5617"/>
                    </a:cubicBezTo>
                    <a:cubicBezTo>
                      <a:pt x="3142" y="5551"/>
                      <a:pt x="3226" y="5539"/>
                      <a:pt x="3232" y="5539"/>
                    </a:cubicBezTo>
                    <a:cubicBezTo>
                      <a:pt x="3339" y="5521"/>
                      <a:pt x="3351" y="5557"/>
                      <a:pt x="3351" y="5587"/>
                    </a:cubicBezTo>
                    <a:close/>
                    <a:moveTo>
                      <a:pt x="2916" y="5497"/>
                    </a:moveTo>
                    <a:cubicBezTo>
                      <a:pt x="2838" y="5491"/>
                      <a:pt x="2796" y="5408"/>
                      <a:pt x="2808" y="5348"/>
                    </a:cubicBezTo>
                    <a:cubicBezTo>
                      <a:pt x="2814" y="5318"/>
                      <a:pt x="2868" y="5312"/>
                      <a:pt x="2922" y="5318"/>
                    </a:cubicBezTo>
                    <a:cubicBezTo>
                      <a:pt x="2981" y="5330"/>
                      <a:pt x="3053" y="5307"/>
                      <a:pt x="3065" y="5402"/>
                    </a:cubicBezTo>
                    <a:cubicBezTo>
                      <a:pt x="3047" y="5485"/>
                      <a:pt x="2987" y="5509"/>
                      <a:pt x="2916" y="5497"/>
                    </a:cubicBezTo>
                    <a:close/>
                    <a:moveTo>
                      <a:pt x="3041" y="5664"/>
                    </a:moveTo>
                    <a:cubicBezTo>
                      <a:pt x="3023" y="5700"/>
                      <a:pt x="2975" y="5748"/>
                      <a:pt x="2898" y="5736"/>
                    </a:cubicBezTo>
                    <a:cubicBezTo>
                      <a:pt x="2856" y="5736"/>
                      <a:pt x="2772" y="5706"/>
                      <a:pt x="2802" y="5628"/>
                    </a:cubicBezTo>
                    <a:cubicBezTo>
                      <a:pt x="2814" y="5587"/>
                      <a:pt x="2922" y="5569"/>
                      <a:pt x="2951" y="5575"/>
                    </a:cubicBezTo>
                    <a:cubicBezTo>
                      <a:pt x="2981" y="5581"/>
                      <a:pt x="3047" y="5611"/>
                      <a:pt x="3041" y="5664"/>
                    </a:cubicBezTo>
                    <a:close/>
                    <a:moveTo>
                      <a:pt x="2659" y="5497"/>
                    </a:moveTo>
                    <a:cubicBezTo>
                      <a:pt x="2576" y="5539"/>
                      <a:pt x="2510" y="5509"/>
                      <a:pt x="2468" y="5432"/>
                    </a:cubicBezTo>
                    <a:cubicBezTo>
                      <a:pt x="2421" y="5348"/>
                      <a:pt x="2474" y="5330"/>
                      <a:pt x="2540" y="5318"/>
                    </a:cubicBezTo>
                    <a:cubicBezTo>
                      <a:pt x="2617" y="5312"/>
                      <a:pt x="2695" y="5307"/>
                      <a:pt x="2737" y="5396"/>
                    </a:cubicBezTo>
                    <a:cubicBezTo>
                      <a:pt x="2743" y="5456"/>
                      <a:pt x="2707" y="5485"/>
                      <a:pt x="2659" y="5497"/>
                    </a:cubicBezTo>
                    <a:close/>
                    <a:moveTo>
                      <a:pt x="2695" y="5634"/>
                    </a:moveTo>
                    <a:cubicBezTo>
                      <a:pt x="2695" y="5783"/>
                      <a:pt x="2588" y="5736"/>
                      <a:pt x="2564" y="5736"/>
                    </a:cubicBezTo>
                    <a:cubicBezTo>
                      <a:pt x="2534" y="5736"/>
                      <a:pt x="2456" y="5748"/>
                      <a:pt x="2456" y="5634"/>
                    </a:cubicBezTo>
                    <a:cubicBezTo>
                      <a:pt x="2456" y="5599"/>
                      <a:pt x="2546" y="5581"/>
                      <a:pt x="2588" y="5581"/>
                    </a:cubicBezTo>
                    <a:cubicBezTo>
                      <a:pt x="2617" y="5575"/>
                      <a:pt x="2689" y="5587"/>
                      <a:pt x="2695" y="5634"/>
                    </a:cubicBezTo>
                    <a:close/>
                    <a:moveTo>
                      <a:pt x="2230" y="5515"/>
                    </a:moveTo>
                    <a:cubicBezTo>
                      <a:pt x="2170" y="5509"/>
                      <a:pt x="2111" y="5485"/>
                      <a:pt x="2099" y="5408"/>
                    </a:cubicBezTo>
                    <a:cubicBezTo>
                      <a:pt x="2087" y="5289"/>
                      <a:pt x="2188" y="5301"/>
                      <a:pt x="2242" y="5307"/>
                    </a:cubicBezTo>
                    <a:cubicBezTo>
                      <a:pt x="2337" y="5312"/>
                      <a:pt x="2385" y="5301"/>
                      <a:pt x="2379" y="5390"/>
                    </a:cubicBezTo>
                    <a:cubicBezTo>
                      <a:pt x="2367" y="5467"/>
                      <a:pt x="2319" y="5521"/>
                      <a:pt x="2230" y="5515"/>
                    </a:cubicBezTo>
                    <a:close/>
                    <a:moveTo>
                      <a:pt x="2272" y="5724"/>
                    </a:moveTo>
                    <a:cubicBezTo>
                      <a:pt x="2236" y="5724"/>
                      <a:pt x="2140" y="5742"/>
                      <a:pt x="2087" y="5718"/>
                    </a:cubicBezTo>
                    <a:cubicBezTo>
                      <a:pt x="2081" y="5706"/>
                      <a:pt x="2087" y="5617"/>
                      <a:pt x="2129" y="5593"/>
                    </a:cubicBezTo>
                    <a:cubicBezTo>
                      <a:pt x="2176" y="5575"/>
                      <a:pt x="2176" y="5575"/>
                      <a:pt x="2218" y="5575"/>
                    </a:cubicBezTo>
                    <a:cubicBezTo>
                      <a:pt x="2242" y="5575"/>
                      <a:pt x="2331" y="5617"/>
                      <a:pt x="2319" y="5646"/>
                    </a:cubicBezTo>
                    <a:cubicBezTo>
                      <a:pt x="2325" y="5676"/>
                      <a:pt x="2331" y="5724"/>
                      <a:pt x="2272" y="5724"/>
                    </a:cubicBezTo>
                    <a:close/>
                    <a:moveTo>
                      <a:pt x="1860" y="5450"/>
                    </a:moveTo>
                    <a:cubicBezTo>
                      <a:pt x="1819" y="5438"/>
                      <a:pt x="1783" y="5396"/>
                      <a:pt x="1789" y="5342"/>
                    </a:cubicBezTo>
                    <a:cubicBezTo>
                      <a:pt x="1801" y="5289"/>
                      <a:pt x="1830" y="5259"/>
                      <a:pt x="1890" y="5277"/>
                    </a:cubicBezTo>
                    <a:cubicBezTo>
                      <a:pt x="1932" y="5283"/>
                      <a:pt x="1991" y="5307"/>
                      <a:pt x="1991" y="5360"/>
                    </a:cubicBezTo>
                    <a:cubicBezTo>
                      <a:pt x="1968" y="5408"/>
                      <a:pt x="1920" y="5456"/>
                      <a:pt x="1860" y="5450"/>
                    </a:cubicBezTo>
                    <a:close/>
                    <a:moveTo>
                      <a:pt x="1932" y="5617"/>
                    </a:moveTo>
                    <a:cubicBezTo>
                      <a:pt x="1884" y="5670"/>
                      <a:pt x="1830" y="5658"/>
                      <a:pt x="1789" y="5658"/>
                    </a:cubicBezTo>
                    <a:cubicBezTo>
                      <a:pt x="1729" y="5658"/>
                      <a:pt x="1675" y="5628"/>
                      <a:pt x="1699" y="5551"/>
                    </a:cubicBezTo>
                    <a:cubicBezTo>
                      <a:pt x="1723" y="5491"/>
                      <a:pt x="1801" y="5467"/>
                      <a:pt x="1854" y="5479"/>
                    </a:cubicBezTo>
                    <a:cubicBezTo>
                      <a:pt x="1914" y="5497"/>
                      <a:pt x="1920" y="5581"/>
                      <a:pt x="1932" y="5617"/>
                    </a:cubicBezTo>
                    <a:close/>
                    <a:moveTo>
                      <a:pt x="1574" y="5617"/>
                    </a:moveTo>
                    <a:cubicBezTo>
                      <a:pt x="1574" y="5646"/>
                      <a:pt x="1550" y="5658"/>
                      <a:pt x="1526" y="5664"/>
                    </a:cubicBezTo>
                    <a:cubicBezTo>
                      <a:pt x="1467" y="5658"/>
                      <a:pt x="1485" y="5611"/>
                      <a:pt x="1491" y="5575"/>
                    </a:cubicBezTo>
                    <a:cubicBezTo>
                      <a:pt x="1491" y="5551"/>
                      <a:pt x="1491" y="5515"/>
                      <a:pt x="1520" y="5527"/>
                    </a:cubicBezTo>
                    <a:cubicBezTo>
                      <a:pt x="1556" y="5539"/>
                      <a:pt x="1574" y="5581"/>
                      <a:pt x="1574" y="5617"/>
                    </a:cubicBezTo>
                    <a:close/>
                    <a:moveTo>
                      <a:pt x="1073" y="5724"/>
                    </a:moveTo>
                    <a:cubicBezTo>
                      <a:pt x="1085" y="5485"/>
                      <a:pt x="1103" y="5241"/>
                      <a:pt x="1085" y="4996"/>
                    </a:cubicBezTo>
                    <a:cubicBezTo>
                      <a:pt x="1085" y="4955"/>
                      <a:pt x="1097" y="4919"/>
                      <a:pt x="1145" y="4901"/>
                    </a:cubicBezTo>
                    <a:cubicBezTo>
                      <a:pt x="1199" y="4895"/>
                      <a:pt x="1246" y="4901"/>
                      <a:pt x="1276" y="4955"/>
                    </a:cubicBezTo>
                    <a:cubicBezTo>
                      <a:pt x="1312" y="5020"/>
                      <a:pt x="1318" y="5098"/>
                      <a:pt x="1318" y="5169"/>
                    </a:cubicBezTo>
                    <a:cubicBezTo>
                      <a:pt x="1318" y="5301"/>
                      <a:pt x="1336" y="5426"/>
                      <a:pt x="1336" y="5545"/>
                    </a:cubicBezTo>
                    <a:cubicBezTo>
                      <a:pt x="1324" y="5670"/>
                      <a:pt x="1395" y="5736"/>
                      <a:pt x="1503" y="5748"/>
                    </a:cubicBezTo>
                    <a:cubicBezTo>
                      <a:pt x="1729" y="5760"/>
                      <a:pt x="1944" y="5825"/>
                      <a:pt x="2176" y="5819"/>
                    </a:cubicBezTo>
                    <a:cubicBezTo>
                      <a:pt x="2391" y="5813"/>
                      <a:pt x="2606" y="5825"/>
                      <a:pt x="2826" y="5843"/>
                    </a:cubicBezTo>
                    <a:cubicBezTo>
                      <a:pt x="2993" y="5855"/>
                      <a:pt x="3154" y="5807"/>
                      <a:pt x="3315" y="5777"/>
                    </a:cubicBezTo>
                    <a:cubicBezTo>
                      <a:pt x="3428" y="5754"/>
                      <a:pt x="3488" y="5694"/>
                      <a:pt x="3518" y="5581"/>
                    </a:cubicBezTo>
                    <a:cubicBezTo>
                      <a:pt x="3553" y="5432"/>
                      <a:pt x="3607" y="5277"/>
                      <a:pt x="3667" y="5134"/>
                    </a:cubicBezTo>
                    <a:cubicBezTo>
                      <a:pt x="3691" y="5074"/>
                      <a:pt x="3708" y="4991"/>
                      <a:pt x="3798" y="5020"/>
                    </a:cubicBezTo>
                    <a:cubicBezTo>
                      <a:pt x="3869" y="5044"/>
                      <a:pt x="3899" y="5110"/>
                      <a:pt x="3899" y="5181"/>
                    </a:cubicBezTo>
                    <a:cubicBezTo>
                      <a:pt x="3899" y="5271"/>
                      <a:pt x="3875" y="5366"/>
                      <a:pt x="3875" y="5456"/>
                    </a:cubicBezTo>
                    <a:cubicBezTo>
                      <a:pt x="3887" y="5873"/>
                      <a:pt x="3720" y="6195"/>
                      <a:pt x="3375" y="6433"/>
                    </a:cubicBezTo>
                    <a:cubicBezTo>
                      <a:pt x="3249" y="6511"/>
                      <a:pt x="3142" y="6618"/>
                      <a:pt x="3023" y="6714"/>
                    </a:cubicBezTo>
                    <a:cubicBezTo>
                      <a:pt x="2892" y="6821"/>
                      <a:pt x="2749" y="6839"/>
                      <a:pt x="2606" y="6749"/>
                    </a:cubicBezTo>
                    <a:cubicBezTo>
                      <a:pt x="2456" y="6660"/>
                      <a:pt x="2307" y="6648"/>
                      <a:pt x="2158" y="6731"/>
                    </a:cubicBezTo>
                    <a:cubicBezTo>
                      <a:pt x="2057" y="6791"/>
                      <a:pt x="1962" y="6767"/>
                      <a:pt x="1884" y="6690"/>
                    </a:cubicBezTo>
                    <a:cubicBezTo>
                      <a:pt x="1699" y="6523"/>
                      <a:pt x="1497" y="6374"/>
                      <a:pt x="1288" y="6243"/>
                    </a:cubicBezTo>
                    <a:cubicBezTo>
                      <a:pt x="1085" y="6117"/>
                      <a:pt x="1055" y="5938"/>
                      <a:pt x="1073" y="5724"/>
                    </a:cubicBezTo>
                    <a:close/>
                  </a:path>
                </a:pathLst>
              </a:custGeom>
              <a:solidFill>
                <a:srgbClr val="2056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37"/>
              <p:cNvSpPr/>
              <p:nvPr/>
            </p:nvSpPr>
            <p:spPr>
              <a:xfrm>
                <a:off x="8045477" y="951335"/>
                <a:ext cx="19462" cy="15252"/>
              </a:xfrm>
              <a:custGeom>
                <a:rect b="b" l="l" r="r" t="t"/>
                <a:pathLst>
                  <a:path extrusionOk="0" h="192" w="245">
                    <a:moveTo>
                      <a:pt x="239" y="66"/>
                    </a:moveTo>
                    <a:cubicBezTo>
                      <a:pt x="245" y="108"/>
                      <a:pt x="227" y="150"/>
                      <a:pt x="185" y="162"/>
                    </a:cubicBezTo>
                    <a:cubicBezTo>
                      <a:pt x="126" y="191"/>
                      <a:pt x="78" y="185"/>
                      <a:pt x="36" y="126"/>
                    </a:cubicBezTo>
                    <a:cubicBezTo>
                      <a:pt x="0" y="66"/>
                      <a:pt x="36" y="12"/>
                      <a:pt x="90" y="12"/>
                    </a:cubicBezTo>
                    <a:cubicBezTo>
                      <a:pt x="149" y="7"/>
                      <a:pt x="209" y="1"/>
                      <a:pt x="239" y="66"/>
                    </a:cubicBezTo>
                    <a:close/>
                  </a:path>
                </a:pathLst>
              </a:custGeom>
              <a:solidFill>
                <a:srgbClr val="92D9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5" name="Google Shape;4515;p37"/>
            <p:cNvSpPr txBox="1"/>
            <p:nvPr/>
          </p:nvSpPr>
          <p:spPr>
            <a:xfrm>
              <a:off x="3578995" y="3929150"/>
              <a:ext cx="1986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8292A1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Hand</a:t>
              </a:r>
              <a:endParaRPr sz="2400">
                <a:solidFill>
                  <a:srgbClr val="8292A1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cxnSp>
          <p:nvCxnSpPr>
            <p:cNvPr id="4516" name="Google Shape;4516;p37"/>
            <p:cNvCxnSpPr/>
            <p:nvPr/>
          </p:nvCxnSpPr>
          <p:spPr>
            <a:xfrm>
              <a:off x="3736725" y="1461725"/>
              <a:ext cx="340800" cy="34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517" name="Google Shape;4517;p37"/>
            <p:cNvCxnSpPr/>
            <p:nvPr/>
          </p:nvCxnSpPr>
          <p:spPr>
            <a:xfrm flipH="1">
              <a:off x="5088472" y="1372954"/>
              <a:ext cx="349500" cy="85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4518" name="Google Shape;4518;p37"/>
            <p:cNvSpPr txBox="1"/>
            <p:nvPr/>
          </p:nvSpPr>
          <p:spPr>
            <a:xfrm>
              <a:off x="2061895" y="1136500"/>
              <a:ext cx="1986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8292A1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Shoulder</a:t>
              </a:r>
              <a:endParaRPr sz="2400">
                <a:solidFill>
                  <a:srgbClr val="8292A1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sp>
          <p:nvSpPr>
            <p:cNvPr id="4519" name="Google Shape;4519;p37"/>
            <p:cNvSpPr txBox="1"/>
            <p:nvPr/>
          </p:nvSpPr>
          <p:spPr>
            <a:xfrm>
              <a:off x="5437970" y="3104725"/>
              <a:ext cx="1986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8292A1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Finger</a:t>
              </a:r>
              <a:endParaRPr sz="2400">
                <a:solidFill>
                  <a:srgbClr val="8292A1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sp>
          <p:nvSpPr>
            <p:cNvPr id="4520" name="Google Shape;4520;p37"/>
            <p:cNvSpPr txBox="1"/>
            <p:nvPr/>
          </p:nvSpPr>
          <p:spPr>
            <a:xfrm flipH="1">
              <a:off x="5096093" y="1136513"/>
              <a:ext cx="1986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8292A1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Humerus</a:t>
              </a:r>
              <a:endParaRPr sz="2400">
                <a:solidFill>
                  <a:srgbClr val="8292A1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sp>
          <p:nvSpPr>
            <p:cNvPr id="4521" name="Google Shape;4521;p37"/>
            <p:cNvSpPr txBox="1"/>
            <p:nvPr/>
          </p:nvSpPr>
          <p:spPr>
            <a:xfrm>
              <a:off x="5690645" y="2019938"/>
              <a:ext cx="1986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8292A1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Forearm</a:t>
              </a:r>
              <a:endParaRPr sz="2400">
                <a:solidFill>
                  <a:srgbClr val="8292A1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sp>
          <p:nvSpPr>
            <p:cNvPr id="4522" name="Google Shape;4522;p37"/>
            <p:cNvSpPr txBox="1"/>
            <p:nvPr/>
          </p:nvSpPr>
          <p:spPr>
            <a:xfrm>
              <a:off x="1842095" y="3104713"/>
              <a:ext cx="1986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8292A1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Wrist</a:t>
              </a:r>
              <a:endParaRPr sz="2400">
                <a:solidFill>
                  <a:srgbClr val="8292A1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sp>
          <p:nvSpPr>
            <p:cNvPr id="4523" name="Google Shape;4523;p37"/>
            <p:cNvSpPr txBox="1"/>
            <p:nvPr/>
          </p:nvSpPr>
          <p:spPr>
            <a:xfrm>
              <a:off x="1379420" y="2104275"/>
              <a:ext cx="1986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8292A1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Elbow</a:t>
              </a:r>
              <a:endParaRPr sz="2400">
                <a:solidFill>
                  <a:srgbClr val="8292A1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  <p:cxnSp>
          <p:nvCxnSpPr>
            <p:cNvPr id="4524" name="Google Shape;4524;p37"/>
            <p:cNvCxnSpPr/>
            <p:nvPr/>
          </p:nvCxnSpPr>
          <p:spPr>
            <a:xfrm>
              <a:off x="2849545" y="2389200"/>
              <a:ext cx="1161900" cy="13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525" name="Google Shape;4525;p37"/>
            <p:cNvCxnSpPr/>
            <p:nvPr/>
          </p:nvCxnSpPr>
          <p:spPr>
            <a:xfrm flipH="1" rot="10800000">
              <a:off x="3432495" y="3121382"/>
              <a:ext cx="579000" cy="28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526" name="Google Shape;4526;p37"/>
            <p:cNvCxnSpPr/>
            <p:nvPr/>
          </p:nvCxnSpPr>
          <p:spPr>
            <a:xfrm rot="10800000">
              <a:off x="4286270" y="3418107"/>
              <a:ext cx="301200" cy="65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527" name="Google Shape;4527;p37"/>
            <p:cNvCxnSpPr/>
            <p:nvPr/>
          </p:nvCxnSpPr>
          <p:spPr>
            <a:xfrm flipH="1">
              <a:off x="5121545" y="3403982"/>
              <a:ext cx="816300" cy="3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528" name="Google Shape;4528;p37"/>
            <p:cNvCxnSpPr/>
            <p:nvPr/>
          </p:nvCxnSpPr>
          <p:spPr>
            <a:xfrm flipH="1">
              <a:off x="5121575" y="2297000"/>
              <a:ext cx="956100" cy="53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529" name="Google Shape;452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</a:t>
            </a:r>
            <a:endParaRPr/>
          </a:p>
        </p:txBody>
      </p:sp>
      <p:sp>
        <p:nvSpPr>
          <p:cNvPr id="4530" name="Google Shape;4530;p37"/>
          <p:cNvSpPr txBox="1"/>
          <p:nvPr>
            <p:ph idx="4294967295" type="subTitle"/>
          </p:nvPr>
        </p:nvSpPr>
        <p:spPr>
          <a:xfrm>
            <a:off x="236425" y="1417775"/>
            <a:ext cx="36762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Pretrained: DenseNet121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Layer input: 2048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No.</a:t>
            </a:r>
            <a:r>
              <a:rPr lang="en"/>
              <a:t> of predicted classes: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Epochs</a:t>
            </a:r>
            <a:endParaRPr/>
          </a:p>
        </p:txBody>
      </p:sp>
      <p:pic>
        <p:nvPicPr>
          <p:cNvPr id="4531" name="Google Shape;45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00" y="3810625"/>
            <a:ext cx="1455650" cy="10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5" name="Shape 4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38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7" name="Google Shape;453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</a:t>
            </a:r>
            <a:endParaRPr/>
          </a:p>
        </p:txBody>
      </p:sp>
      <p:sp>
        <p:nvSpPr>
          <p:cNvPr id="4538" name="Google Shape;4538;p38"/>
          <p:cNvSpPr txBox="1"/>
          <p:nvPr>
            <p:ph idx="4294967295" type="subTitle"/>
          </p:nvPr>
        </p:nvSpPr>
        <p:spPr>
          <a:xfrm>
            <a:off x="236425" y="1417775"/>
            <a:ext cx="36762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Pretrained: DenseNet121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Layer input: 2048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No.</a:t>
            </a:r>
            <a:r>
              <a:rPr lang="en"/>
              <a:t> of predicted classes: </a:t>
            </a:r>
            <a:r>
              <a:rPr b="1" lang="en"/>
              <a:t>2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Epochs</a:t>
            </a:r>
            <a:endParaRPr/>
          </a:p>
        </p:txBody>
      </p:sp>
      <p:pic>
        <p:nvPicPr>
          <p:cNvPr id="4539" name="Google Shape;4539;p38"/>
          <p:cNvPicPr preferRelativeResize="0"/>
          <p:nvPr/>
        </p:nvPicPr>
        <p:blipFill rotWithShape="1">
          <a:blip r:embed="rId3">
            <a:alphaModFix/>
          </a:blip>
          <a:srcRect b="19577" l="28762" r="14663" t="20257"/>
          <a:stretch/>
        </p:blipFill>
        <p:spPr>
          <a:xfrm>
            <a:off x="6401477" y="1017725"/>
            <a:ext cx="1952899" cy="2916205"/>
          </a:xfrm>
          <a:prstGeom prst="rect">
            <a:avLst/>
          </a:prstGeom>
          <a:noFill/>
          <a:ln>
            <a:noFill/>
          </a:ln>
        </p:spPr>
      </p:pic>
      <p:sp>
        <p:nvSpPr>
          <p:cNvPr id="4540" name="Google Shape;4540;p38"/>
          <p:cNvSpPr txBox="1"/>
          <p:nvPr>
            <p:ph idx="4294967295" type="subTitle"/>
          </p:nvPr>
        </p:nvSpPr>
        <p:spPr>
          <a:xfrm>
            <a:off x="6612419" y="3878049"/>
            <a:ext cx="13947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00">
                <a:solidFill>
                  <a:schemeClr val="accent3"/>
                </a:solidFill>
              </a:rPr>
              <a:t>1: ABNORMAL</a:t>
            </a:r>
            <a:endParaRPr b="1" sz="900">
              <a:solidFill>
                <a:schemeClr val="accent3"/>
              </a:solidFill>
            </a:endParaRPr>
          </a:p>
        </p:txBody>
      </p:sp>
      <p:pic>
        <p:nvPicPr>
          <p:cNvPr id="4541" name="Google Shape;4541;p38"/>
          <p:cNvPicPr preferRelativeResize="0"/>
          <p:nvPr/>
        </p:nvPicPr>
        <p:blipFill rotWithShape="1">
          <a:blip r:embed="rId4">
            <a:alphaModFix/>
          </a:blip>
          <a:srcRect b="10358" l="8389" r="12239" t="3464"/>
          <a:stretch/>
        </p:blipFill>
        <p:spPr>
          <a:xfrm>
            <a:off x="4337201" y="1017725"/>
            <a:ext cx="1894794" cy="2916205"/>
          </a:xfrm>
          <a:prstGeom prst="rect">
            <a:avLst/>
          </a:prstGeom>
          <a:noFill/>
          <a:ln>
            <a:noFill/>
          </a:ln>
        </p:spPr>
      </p:pic>
      <p:sp>
        <p:nvSpPr>
          <p:cNvPr id="4542" name="Google Shape;4542;p38"/>
          <p:cNvSpPr txBox="1"/>
          <p:nvPr>
            <p:ph idx="4294967295" type="subTitle"/>
          </p:nvPr>
        </p:nvSpPr>
        <p:spPr>
          <a:xfrm>
            <a:off x="4587248" y="3878049"/>
            <a:ext cx="13947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00">
                <a:solidFill>
                  <a:schemeClr val="accent3"/>
                </a:solidFill>
              </a:rPr>
              <a:t>0: NORMAL</a:t>
            </a:r>
            <a:endParaRPr b="1" sz="900">
              <a:solidFill>
                <a:schemeClr val="accent3"/>
              </a:solidFill>
            </a:endParaRPr>
          </a:p>
        </p:txBody>
      </p:sp>
      <p:sp>
        <p:nvSpPr>
          <p:cNvPr id="4543" name="Google Shape;4543;p38"/>
          <p:cNvSpPr/>
          <p:nvPr/>
        </p:nvSpPr>
        <p:spPr>
          <a:xfrm>
            <a:off x="7025835" y="2675768"/>
            <a:ext cx="567900" cy="475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4" name="Google Shape;454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700" y="3813048"/>
            <a:ext cx="1455650" cy="10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8" name="Shape 4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9" name="Google Shape;4549;p39"/>
          <p:cNvSpPr txBox="1"/>
          <p:nvPr>
            <p:ph type="title"/>
          </p:nvPr>
        </p:nvSpPr>
        <p:spPr>
          <a:xfrm>
            <a:off x="674600" y="3842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Results</a:t>
            </a:r>
            <a:endParaRPr/>
          </a:p>
        </p:txBody>
      </p:sp>
      <p:pic>
        <p:nvPicPr>
          <p:cNvPr id="4550" name="Google Shape;4550;p39"/>
          <p:cNvPicPr preferRelativeResize="0"/>
          <p:nvPr/>
        </p:nvPicPr>
        <p:blipFill rotWithShape="1">
          <a:blip r:embed="rId3">
            <a:alphaModFix/>
          </a:blip>
          <a:srcRect b="0" l="1776" r="1660" t="0"/>
          <a:stretch/>
        </p:blipFill>
        <p:spPr>
          <a:xfrm>
            <a:off x="569100" y="1649462"/>
            <a:ext cx="8005800" cy="23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1" name="Google Shape;4551;p39"/>
          <p:cNvSpPr txBox="1"/>
          <p:nvPr/>
        </p:nvSpPr>
        <p:spPr>
          <a:xfrm>
            <a:off x="569100" y="1116850"/>
            <a:ext cx="75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Agreement Measured using Cohen’s Kappa Statistic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X-Ray Style Disease by Slidesgo ">
  <a:themeElements>
    <a:clrScheme name="Simple Light">
      <a:dk1>
        <a:srgbClr val="92D9F5"/>
      </a:dk1>
      <a:lt1>
        <a:srgbClr val="0F253F"/>
      </a:lt1>
      <a:dk2>
        <a:srgbClr val="FFFFFF"/>
      </a:dk2>
      <a:lt2>
        <a:srgbClr val="205672"/>
      </a:lt2>
      <a:accent1>
        <a:srgbClr val="0F253F"/>
      </a:accent1>
      <a:accent2>
        <a:srgbClr val="205672"/>
      </a:accent2>
      <a:accent3>
        <a:srgbClr val="CBDAE1"/>
      </a:accent3>
      <a:accent4>
        <a:srgbClr val="92D9F5"/>
      </a:accent4>
      <a:accent5>
        <a:srgbClr val="0F253F"/>
      </a:accent5>
      <a:accent6>
        <a:srgbClr val="CBDAE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