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8" r:id="rId6"/>
    <p:sldId id="279" r:id="rId7"/>
    <p:sldId id="289" r:id="rId8"/>
    <p:sldId id="277" r:id="rId9"/>
    <p:sldId id="294" r:id="rId10"/>
    <p:sldId id="290" r:id="rId11"/>
    <p:sldId id="303" r:id="rId12"/>
    <p:sldId id="304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7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02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5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9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34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2"/>
            <a:ext cx="3841143" cy="3893302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36094"/>
            <a:ext cx="3905077" cy="13406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b="1" dirty="0"/>
              <a:t>Projet Google </a:t>
            </a:r>
            <a:r>
              <a:rPr lang="fr-FR" b="1" dirty="0" err="1"/>
              <a:t>Meet</a:t>
            </a:r>
            <a:r>
              <a:rPr lang="fr-FR" b="1" dirty="0"/>
              <a:t> Course Analyzer </a:t>
            </a:r>
            <a:endParaRPr lang="fr-FR" dirty="0"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16876" y="45613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Professeur : Khadim210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it-IT" sz="2400" dirty="0">
                <a:solidFill>
                  <a:schemeClr val="lt1"/>
                </a:solidFill>
              </a:rPr>
              <a:t> 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2387" y="476072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800" b="1" dirty="0">
                <a:solidFill>
                  <a:schemeClr val="bg1"/>
                </a:solidFill>
              </a:rPr>
              <a:t>Architecture 1-tiers, 2 tiers et 3-tiers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247253E-A7DB-4031-9714-EA32BA2CEB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153" y="0"/>
            <a:ext cx="7548282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28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4400" dirty="0" err="1"/>
              <a:t>Definition</a:t>
            </a:r>
            <a:endParaRPr sz="4400"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sz="2400" dirty="0"/>
              <a:t> </a:t>
            </a:r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457200" y="1216386"/>
            <a:ext cx="80730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000" b="1" dirty="0"/>
              <a:t>Sont des modèles de développement logiciel qui sont considérés comme de mauvaises pratiques de programmation.</a:t>
            </a:r>
          </a:p>
          <a:p>
            <a:pPr fontAlgn="base"/>
            <a:endParaRPr lang="fr-FR" sz="2000" b="1" dirty="0"/>
          </a:p>
          <a:p>
            <a:pPr fontAlgn="base"/>
            <a:r>
              <a:rPr lang="fr-FR" sz="2000" b="1" dirty="0"/>
              <a:t>Contrairement aux design pattern qui sont des approches communes à des problèmes communs qui ont été formalisés et sont généralement considérés comme une bonne pratique de développement, les anti patterns sont le contraire et ne sont pas souhaitables</a:t>
            </a:r>
            <a:r>
              <a:rPr lang="fr-FR" b="1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1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4400" dirty="0" err="1"/>
              <a:t>Definition</a:t>
            </a:r>
            <a:endParaRPr sz="4400"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sz="2400" dirty="0"/>
              <a:t> </a:t>
            </a:r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ZoneTexte 2"/>
          <p:cNvSpPr txBox="1"/>
          <p:nvPr/>
        </p:nvSpPr>
        <p:spPr>
          <a:xfrm>
            <a:off x="457200" y="1216386"/>
            <a:ext cx="80730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000" b="1" dirty="0"/>
              <a:t>Sont des modèles de développement logiciel qui sont considérés comme de mauvaises pratiques de programmation.</a:t>
            </a:r>
          </a:p>
          <a:p>
            <a:pPr fontAlgn="base"/>
            <a:endParaRPr lang="fr-FR" sz="2000" b="1" dirty="0"/>
          </a:p>
          <a:p>
            <a:pPr fontAlgn="base"/>
            <a:r>
              <a:rPr lang="fr-FR" sz="2000" b="1" dirty="0"/>
              <a:t>Contrairement aux design pattern qui sont des approches communes à des problèmes communs qui ont été formalisés et sont généralement considérés comme une bonne pratique de développement, les anti patterns sont le contraire et ne sont pas souhaitables</a:t>
            </a:r>
            <a:r>
              <a:rPr lang="fr-FR" b="1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2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7200" dirty="0"/>
              <a:t>MERCI</a:t>
            </a:r>
            <a:r>
              <a:rPr lang="en" sz="7200" dirty="0"/>
              <a:t>!</a:t>
            </a:r>
            <a:r>
              <a:rPr lang="en" sz="7200" dirty="0">
                <a:solidFill>
                  <a:schemeClr val="accent1"/>
                </a:solidFill>
              </a:rPr>
              <a:t> 😉</a:t>
            </a:r>
            <a:br>
              <a:rPr lang="en" sz="7200" dirty="0">
                <a:solidFill>
                  <a:schemeClr val="accent1"/>
                </a:solidFill>
              </a:rPr>
            </a:b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</a:t>
            </a:r>
            <a:r>
              <a:rPr lang="it-IT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questions?</a:t>
            </a:r>
            <a:r>
              <a:rPr lang="it-IT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it-IT" sz="1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😡</a:t>
            </a:r>
            <a:endParaRPr sz="1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err="1"/>
              <a:t>user@mail.me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Membres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2054003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 dirty="0"/>
              <a:t> </a:t>
            </a:r>
            <a:endParaRPr sz="1200"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68001" y="1601109"/>
            <a:ext cx="6728638" cy="2949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000" dirty="0"/>
              <a:t>Mady CAMARA</a:t>
            </a:r>
          </a:p>
          <a:p>
            <a:r>
              <a:rPr lang="fr-FR" sz="2000" dirty="0"/>
              <a:t>Idrissa SOW </a:t>
            </a:r>
          </a:p>
          <a:p>
            <a:r>
              <a:rPr lang="fr-FR" sz="2000" dirty="0"/>
              <a:t>Al </a:t>
            </a:r>
            <a:r>
              <a:rPr lang="fr-FR" sz="2000" dirty="0" err="1"/>
              <a:t>Seny</a:t>
            </a:r>
            <a:r>
              <a:rPr lang="fr-FR" sz="2000" dirty="0"/>
              <a:t> DIALLO</a:t>
            </a:r>
          </a:p>
          <a:p>
            <a:r>
              <a:rPr lang="fr-FR" sz="2000" dirty="0"/>
              <a:t>Emmanuel DIATTA</a:t>
            </a:r>
          </a:p>
          <a:p>
            <a:r>
              <a:rPr lang="fr-FR" sz="2000" dirty="0"/>
              <a:t>Khadim FALL 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accent3"/>
                </a:solidFill>
              </a:rPr>
              <a:t> </a:t>
            </a: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48190" y="2106822"/>
            <a:ext cx="4676700" cy="8222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Diagramme de cas d’utilisation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92398" y="2926380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742734" y="371707"/>
            <a:ext cx="3297187" cy="42650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fr-FR" sz="44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32920" y="371707"/>
            <a:ext cx="5223567" cy="42649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223541" y="1688300"/>
            <a:ext cx="2579910" cy="2948350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227A4DE0-6BC8-4AC6-8105-2C14B647AA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0" y="371707"/>
            <a:ext cx="5138186" cy="426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233954" y="2043860"/>
            <a:ext cx="4740747" cy="1235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fr-FR" dirty="0"/>
              <a:t>Diagramme de classe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0743" y="293743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8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dirty="0"/>
              <a:t> </a:t>
            </a:r>
            <a:br>
              <a:rPr lang="fr-FR" dirty="0"/>
            </a:br>
            <a:endParaRPr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fr-FR" sz="2400" dirty="0"/>
              <a:t> </a:t>
            </a:r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ZoneTexte 6"/>
          <p:cNvSpPr txBox="1"/>
          <p:nvPr/>
        </p:nvSpPr>
        <p:spPr>
          <a:xfrm>
            <a:off x="6251277" y="2147332"/>
            <a:ext cx="2519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600" dirty="0"/>
              <a:t>Problème fréquent et commun,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600" dirty="0"/>
              <a:t> et l’architecture de la solution a ce problème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EC8EDC-C494-45CD-BF89-6D9C8100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1" y="744699"/>
            <a:ext cx="5770657" cy="3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9108" y="1788029"/>
            <a:ext cx="4845194" cy="167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fr-FR" sz="4400" dirty="0"/>
              <a:t>Architecture Technique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0743" y="293743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677443" y="882503"/>
            <a:ext cx="2997359" cy="3348586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9340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it-IT" sz="2400" dirty="0">
                <a:solidFill>
                  <a:schemeClr val="lt1"/>
                </a:solidFill>
              </a:rPr>
              <a:t> 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8564633" y="3733201"/>
            <a:ext cx="484077" cy="903549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2387" y="476072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charset="0"/>
              <a:buChar char="•"/>
            </a:pPr>
            <a:r>
              <a:rPr lang="fr-FR" sz="1800" b="1" dirty="0">
                <a:solidFill>
                  <a:schemeClr val="bg1"/>
                </a:solidFill>
              </a:rPr>
              <a:t>Architecture en couches(</a:t>
            </a:r>
            <a:r>
              <a:rPr lang="fr-FR" sz="1800" b="1" dirty="0" err="1">
                <a:solidFill>
                  <a:schemeClr val="bg1"/>
                </a:solidFill>
              </a:rPr>
              <a:t>layers</a:t>
            </a:r>
            <a:r>
              <a:rPr lang="fr-FR" sz="18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9" name="Image 1">
            <a:extLst>
              <a:ext uri="{FF2B5EF4-FFF2-40B4-BE49-F238E27FC236}">
                <a16:creationId xmlns:a16="http://schemas.microsoft.com/office/drawing/2014/main" xmlns="" id="{97B3DD33-EAA9-44A3-871E-10838F7459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8" y="309374"/>
            <a:ext cx="5696195" cy="4170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14150" y="1539599"/>
            <a:ext cx="4740747" cy="230566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fr-FR" sz="4800" dirty="0"/>
              <a:t>Modèle Physique de la base de données</a:t>
            </a:r>
            <a:endParaRPr lang="fr-FR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0743" y="293743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0688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132</Words>
  <Application>Microsoft Macintosh PowerPoint</Application>
  <PresentationFormat>Présentation à l'écran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Barlow</vt:lpstr>
      <vt:lpstr>Barlow Light</vt:lpstr>
      <vt:lpstr>Calibri</vt:lpstr>
      <vt:lpstr>Raleway Thin</vt:lpstr>
      <vt:lpstr>Arial</vt:lpstr>
      <vt:lpstr>Gaoler template</vt:lpstr>
      <vt:lpstr>Projet Google Meet Course Analyzer </vt:lpstr>
      <vt:lpstr>Membres</vt:lpstr>
      <vt:lpstr>Diagramme de cas d’utilisation</vt:lpstr>
      <vt:lpstr>Présentation PowerPoint</vt:lpstr>
      <vt:lpstr>Diagramme de classe</vt:lpstr>
      <vt:lpstr>  </vt:lpstr>
      <vt:lpstr>Architecture Technique</vt:lpstr>
      <vt:lpstr>Présentation PowerPoint</vt:lpstr>
      <vt:lpstr>Modèle Physique de la base de données</vt:lpstr>
      <vt:lpstr>Présentation PowerPoint</vt:lpstr>
      <vt:lpstr>Definition</vt:lpstr>
      <vt:lpstr>Definition</vt:lpstr>
      <vt:lpstr>MERCI! 😉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3 : Architecture Logicielle</dc:title>
  <dc:creator>Idrissa SOW</dc:creator>
  <cp:lastModifiedBy>Microsoft Office User</cp:lastModifiedBy>
  <cp:revision>106</cp:revision>
  <dcterms:modified xsi:type="dcterms:W3CDTF">2021-05-29T20:49:51Z</dcterms:modified>
</cp:coreProperties>
</file>