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4" r:id="rId2"/>
    <p:sldId id="256" r:id="rId3"/>
    <p:sldId id="301" r:id="rId4"/>
    <p:sldId id="302" r:id="rId5"/>
    <p:sldId id="303" r:id="rId6"/>
    <p:sldId id="304" r:id="rId7"/>
    <p:sldId id="297" r:id="rId8"/>
    <p:sldId id="257" r:id="rId9"/>
    <p:sldId id="258" r:id="rId10"/>
    <p:sldId id="259" r:id="rId11"/>
    <p:sldId id="260" r:id="rId12"/>
    <p:sldId id="265" r:id="rId13"/>
    <p:sldId id="272" r:id="rId14"/>
    <p:sldId id="268" r:id="rId15"/>
    <p:sldId id="270" r:id="rId16"/>
    <p:sldId id="289" r:id="rId17"/>
    <p:sldId id="285" r:id="rId18"/>
    <p:sldId id="286" r:id="rId19"/>
    <p:sldId id="271" r:id="rId20"/>
    <p:sldId id="293" r:id="rId21"/>
    <p:sldId id="287" r:id="rId22"/>
    <p:sldId id="288" r:id="rId23"/>
    <p:sldId id="273" r:id="rId24"/>
    <p:sldId id="283" r:id="rId25"/>
    <p:sldId id="290" r:id="rId26"/>
    <p:sldId id="291" r:id="rId27"/>
    <p:sldId id="292" r:id="rId28"/>
    <p:sldId id="284" r:id="rId29"/>
    <p:sldId id="266" r:id="rId30"/>
    <p:sldId id="298" r:id="rId31"/>
    <p:sldId id="299" r:id="rId32"/>
    <p:sldId id="267" r:id="rId33"/>
    <p:sldId id="262" r:id="rId34"/>
    <p:sldId id="294" r:id="rId35"/>
    <p:sldId id="2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C8"/>
    <a:srgbClr val="386DCC"/>
    <a:srgbClr val="00C2CC"/>
    <a:srgbClr val="000000"/>
    <a:srgbClr val="009AA2"/>
    <a:srgbClr val="01AB7E"/>
    <a:srgbClr val="C7E6A4"/>
    <a:srgbClr val="FF8B8B"/>
    <a:srgbClr val="FFE38B"/>
    <a:srgbClr val="00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>
      <p:cViewPr varScale="1">
        <p:scale>
          <a:sx n="84" d="100"/>
          <a:sy n="84" d="100"/>
        </p:scale>
        <p:origin x="76" y="-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0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686"/>
          <c:y val="0.5"/>
        </c:manualLayout>
      </c:layout>
      <c:overlay val="0"/>
      <c:txPr>
        <a:bodyPr/>
        <a:lstStyle/>
        <a:p>
          <a:pPr>
            <a:defRPr sz="2800" b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13500000" scaled="1"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FE3-4EB3-A1C1-6C556C69263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9FE3-4EB3-A1C1-6C556C69263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E3-4EB3-A1C1-6C556C69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686"/>
          <c:y val="0.5"/>
        </c:manualLayout>
      </c:layout>
      <c:overlay val="0"/>
      <c:txPr>
        <a:bodyPr/>
        <a:lstStyle/>
        <a:p>
          <a:pPr>
            <a:defRPr sz="2800" b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13500000" scaled="1"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530-4499-B9E5-971453D695D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3530-4499-B9E5-971453D695D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30-4499-B9E5-971453D69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686"/>
          <c:y val="0.5"/>
        </c:manualLayout>
      </c:layout>
      <c:overlay val="0"/>
      <c:txPr>
        <a:bodyPr/>
        <a:lstStyle/>
        <a:p>
          <a:pPr>
            <a:defRPr sz="2800" b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04320492318587"/>
          <c:y val="0.25850907632180609"/>
          <c:w val="0.71391399998196758"/>
          <c:h val="0.686441118775963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22%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13500000" scaled="1"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AD8-4CF7-9AD6-13FF7ED457B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AD8-4CF7-9AD6-13FF7ED457B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D8-4CF7-9AD6-13FF7ED45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CF13-2E67-4956-8532-C25531D8C24B}" type="datetimeFigureOut">
              <a:rPr lang="en-US" smtClean="0"/>
              <a:t>11-Feb-20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1C1B-FCF5-4000-BA4F-5F035DDC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3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EBA0-CB00-4E46-91CE-2A96ACC9904C}" type="datetimeFigureOut">
              <a:rPr lang="en-US" smtClean="0"/>
              <a:t>11-Feb-20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87C05-0063-4928-849C-5F86A50E92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C05-0063-4928-849C-5F86A50E92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0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5" y="3146350"/>
            <a:ext cx="8136904" cy="779463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Risk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5" y="3778746"/>
            <a:ext cx="8136904" cy="593204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135"/>
          <p:cNvSpPr>
            <a:spLocks noChangeArrowheads="1"/>
          </p:cNvSpPr>
          <p:nvPr userDrawn="1"/>
        </p:nvSpPr>
        <p:spPr bwMode="auto">
          <a:xfrm>
            <a:off x="3823855" y="1906251"/>
            <a:ext cx="1507743" cy="110695"/>
          </a:xfrm>
          <a:prstGeom prst="rect">
            <a:avLst/>
          </a:prstGeom>
          <a:solidFill>
            <a:schemeClr val="accent3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2" name="Rectangle 136"/>
          <p:cNvSpPr>
            <a:spLocks noChangeArrowheads="1"/>
          </p:cNvSpPr>
          <p:nvPr userDrawn="1"/>
        </p:nvSpPr>
        <p:spPr bwMode="auto">
          <a:xfrm>
            <a:off x="3926916" y="1524544"/>
            <a:ext cx="248110" cy="3511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3" name="Rectangle 137"/>
          <p:cNvSpPr>
            <a:spLocks noChangeArrowheads="1"/>
          </p:cNvSpPr>
          <p:nvPr userDrawn="1"/>
        </p:nvSpPr>
        <p:spPr bwMode="auto">
          <a:xfrm>
            <a:off x="4274270" y="1253533"/>
            <a:ext cx="251927" cy="622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4" name="Rectangle 138"/>
          <p:cNvSpPr>
            <a:spLocks noChangeArrowheads="1"/>
          </p:cNvSpPr>
          <p:nvPr userDrawn="1"/>
        </p:nvSpPr>
        <p:spPr bwMode="auto">
          <a:xfrm>
            <a:off x="4629257" y="1364228"/>
            <a:ext cx="248110" cy="5114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5" name="Rectangle 139"/>
          <p:cNvSpPr>
            <a:spLocks noChangeArrowheads="1"/>
          </p:cNvSpPr>
          <p:nvPr userDrawn="1"/>
        </p:nvSpPr>
        <p:spPr bwMode="auto">
          <a:xfrm>
            <a:off x="4980428" y="1009240"/>
            <a:ext cx="248110" cy="8664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812404" y="596997"/>
            <a:ext cx="1507743" cy="595463"/>
            <a:chOff x="3812404" y="596997"/>
            <a:chExt cx="1507743" cy="595463"/>
          </a:xfrm>
          <a:solidFill>
            <a:schemeClr val="accent3"/>
          </a:solidFill>
        </p:grpSpPr>
        <p:sp>
          <p:nvSpPr>
            <p:cNvPr id="56" name="Freeform 140"/>
            <p:cNvSpPr>
              <a:spLocks/>
            </p:cNvSpPr>
            <p:nvPr userDrawn="1"/>
          </p:nvSpPr>
          <p:spPr bwMode="auto">
            <a:xfrm>
              <a:off x="3812404" y="868009"/>
              <a:ext cx="595463" cy="324451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7" name="Freeform 141"/>
            <p:cNvSpPr>
              <a:spLocks/>
            </p:cNvSpPr>
            <p:nvPr userDrawn="1"/>
          </p:nvSpPr>
          <p:spPr bwMode="auto">
            <a:xfrm>
              <a:off x="4560550" y="875643"/>
              <a:ext cx="118329" cy="99244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8" name="Oval 142"/>
            <p:cNvSpPr>
              <a:spLocks noChangeArrowheads="1"/>
            </p:cNvSpPr>
            <p:nvPr userDrawn="1"/>
          </p:nvSpPr>
          <p:spPr bwMode="auto">
            <a:xfrm>
              <a:off x="4705598" y="932899"/>
              <a:ext cx="95427" cy="954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9" name="Oval 143"/>
            <p:cNvSpPr>
              <a:spLocks noChangeArrowheads="1"/>
            </p:cNvSpPr>
            <p:nvPr userDrawn="1"/>
          </p:nvSpPr>
          <p:spPr bwMode="auto">
            <a:xfrm>
              <a:off x="4438404" y="818387"/>
              <a:ext cx="91610" cy="954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Freeform 144"/>
            <p:cNvSpPr>
              <a:spLocks/>
            </p:cNvSpPr>
            <p:nvPr userDrawn="1"/>
          </p:nvSpPr>
          <p:spPr bwMode="auto">
            <a:xfrm>
              <a:off x="4823928" y="596997"/>
              <a:ext cx="496219" cy="374073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7" name="Group 106"/>
          <p:cNvGrpSpPr/>
          <p:nvPr userDrawn="1"/>
        </p:nvGrpSpPr>
        <p:grpSpPr>
          <a:xfrm>
            <a:off x="3300366" y="2143136"/>
            <a:ext cx="2543269" cy="726649"/>
            <a:chOff x="2987824" y="1131590"/>
            <a:chExt cx="3024336" cy="864096"/>
          </a:xfrm>
        </p:grpSpPr>
        <p:sp>
          <p:nvSpPr>
            <p:cNvPr id="103" name="Oval 102"/>
            <p:cNvSpPr/>
            <p:nvPr userDrawn="1"/>
          </p:nvSpPr>
          <p:spPr>
            <a:xfrm>
              <a:off x="2987824" y="1131590"/>
              <a:ext cx="864096" cy="864096"/>
            </a:xfrm>
            <a:prstGeom prst="ellipse">
              <a:avLst/>
            </a:prstGeom>
            <a:solidFill>
              <a:schemeClr val="accent6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4" name="Oval 103"/>
            <p:cNvSpPr/>
            <p:nvPr userDrawn="1"/>
          </p:nvSpPr>
          <p:spPr>
            <a:xfrm>
              <a:off x="3707904" y="1131590"/>
              <a:ext cx="864096" cy="864096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5" name="Oval 104"/>
            <p:cNvSpPr/>
            <p:nvPr userDrawn="1"/>
          </p:nvSpPr>
          <p:spPr>
            <a:xfrm>
              <a:off x="4427984" y="1131590"/>
              <a:ext cx="864096" cy="864096"/>
            </a:xfrm>
            <a:prstGeom prst="ellipse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5148064" y="1131590"/>
              <a:ext cx="864096" cy="864096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o Reconsider the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Time to Reconsider the Risk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24604" y="1590585"/>
            <a:ext cx="3676051" cy="2050329"/>
            <a:chOff x="524604" y="1590585"/>
            <a:chExt cx="3676051" cy="2050329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582328" y="2927129"/>
              <a:ext cx="2350053" cy="577245"/>
            </a:xfrm>
            <a:custGeom>
              <a:avLst/>
              <a:gdLst>
                <a:gd name="T0" fmla="*/ 2770 w 2770"/>
                <a:gd name="T1" fmla="*/ 646 h 679"/>
                <a:gd name="T2" fmla="*/ 2770 w 2770"/>
                <a:gd name="T3" fmla="*/ 679 h 679"/>
                <a:gd name="T4" fmla="*/ 0 w 2770"/>
                <a:gd name="T5" fmla="*/ 679 h 679"/>
                <a:gd name="T6" fmla="*/ 0 w 2770"/>
                <a:gd name="T7" fmla="*/ 261 h 679"/>
                <a:gd name="T8" fmla="*/ 664 w 2770"/>
                <a:gd name="T9" fmla="*/ 0 h 679"/>
                <a:gd name="T10" fmla="*/ 1272 w 2770"/>
                <a:gd name="T11" fmla="*/ 331 h 679"/>
                <a:gd name="T12" fmla="*/ 1971 w 2770"/>
                <a:gd name="T13" fmla="*/ 243 h 679"/>
                <a:gd name="T14" fmla="*/ 2551 w 2770"/>
                <a:gd name="T15" fmla="*/ 469 h 679"/>
                <a:gd name="T16" fmla="*/ 2570 w 2770"/>
                <a:gd name="T17" fmla="*/ 476 h 679"/>
                <a:gd name="T18" fmla="*/ 2579 w 2770"/>
                <a:gd name="T19" fmla="*/ 480 h 679"/>
                <a:gd name="T20" fmla="*/ 2600 w 2770"/>
                <a:gd name="T21" fmla="*/ 488 h 679"/>
                <a:gd name="T22" fmla="*/ 2610 w 2770"/>
                <a:gd name="T23" fmla="*/ 492 h 679"/>
                <a:gd name="T24" fmla="*/ 2633 w 2770"/>
                <a:gd name="T25" fmla="*/ 500 h 679"/>
                <a:gd name="T26" fmla="*/ 2770 w 2770"/>
                <a:gd name="T27" fmla="*/ 64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70" h="679">
                  <a:moveTo>
                    <a:pt x="2770" y="646"/>
                  </a:moveTo>
                  <a:cubicBezTo>
                    <a:pt x="2770" y="679"/>
                    <a:pt x="2770" y="679"/>
                    <a:pt x="2770" y="67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272" y="331"/>
                    <a:pt x="1272" y="331"/>
                    <a:pt x="1272" y="331"/>
                  </a:cubicBezTo>
                  <a:cubicBezTo>
                    <a:pt x="1971" y="243"/>
                    <a:pt x="1971" y="243"/>
                    <a:pt x="1971" y="243"/>
                  </a:cubicBezTo>
                  <a:cubicBezTo>
                    <a:pt x="2551" y="469"/>
                    <a:pt x="2551" y="469"/>
                    <a:pt x="2551" y="469"/>
                  </a:cubicBezTo>
                  <a:cubicBezTo>
                    <a:pt x="2570" y="476"/>
                    <a:pt x="2570" y="476"/>
                    <a:pt x="2570" y="476"/>
                  </a:cubicBezTo>
                  <a:cubicBezTo>
                    <a:pt x="2579" y="480"/>
                    <a:pt x="2579" y="480"/>
                    <a:pt x="2579" y="480"/>
                  </a:cubicBezTo>
                  <a:cubicBezTo>
                    <a:pt x="2600" y="488"/>
                    <a:pt x="2600" y="488"/>
                    <a:pt x="2600" y="488"/>
                  </a:cubicBezTo>
                  <a:cubicBezTo>
                    <a:pt x="2610" y="492"/>
                    <a:pt x="2610" y="492"/>
                    <a:pt x="2610" y="492"/>
                  </a:cubicBezTo>
                  <a:cubicBezTo>
                    <a:pt x="2633" y="500"/>
                    <a:pt x="2633" y="500"/>
                    <a:pt x="2633" y="500"/>
                  </a:cubicBezTo>
                  <a:cubicBezTo>
                    <a:pt x="2673" y="554"/>
                    <a:pt x="2720" y="602"/>
                    <a:pt x="2770" y="6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2328" y="2671809"/>
              <a:ext cx="2199081" cy="631639"/>
            </a:xfrm>
            <a:custGeom>
              <a:avLst/>
              <a:gdLst>
                <a:gd name="T0" fmla="*/ 2436 w 2592"/>
                <a:gd name="T1" fmla="*/ 253 h 744"/>
                <a:gd name="T2" fmla="*/ 2592 w 2592"/>
                <a:gd name="T3" fmla="*/ 744 h 744"/>
                <a:gd name="T4" fmla="*/ 2563 w 2592"/>
                <a:gd name="T5" fmla="*/ 733 h 744"/>
                <a:gd name="T6" fmla="*/ 2535 w 2592"/>
                <a:gd name="T7" fmla="*/ 722 h 744"/>
                <a:gd name="T8" fmla="*/ 1973 w 2592"/>
                <a:gd name="T9" fmla="*/ 503 h 744"/>
                <a:gd name="T10" fmla="*/ 1275 w 2592"/>
                <a:gd name="T11" fmla="*/ 591 h 744"/>
                <a:gd name="T12" fmla="*/ 665 w 2592"/>
                <a:gd name="T13" fmla="*/ 259 h 744"/>
                <a:gd name="T14" fmla="*/ 0 w 2592"/>
                <a:gd name="T15" fmla="*/ 520 h 744"/>
                <a:gd name="T16" fmla="*/ 0 w 2592"/>
                <a:gd name="T17" fmla="*/ 354 h 744"/>
                <a:gd name="T18" fmla="*/ 841 w 2592"/>
                <a:gd name="T19" fmla="*/ 0 h 744"/>
                <a:gd name="T20" fmla="*/ 1056 w 2592"/>
                <a:gd name="T21" fmla="*/ 259 h 744"/>
                <a:gd name="T22" fmla="*/ 1788 w 2592"/>
                <a:gd name="T23" fmla="*/ 157 h 744"/>
                <a:gd name="T24" fmla="*/ 2400 w 2592"/>
                <a:gd name="T25" fmla="*/ 248 h 744"/>
                <a:gd name="T26" fmla="*/ 2418 w 2592"/>
                <a:gd name="T27" fmla="*/ 251 h 744"/>
                <a:gd name="T28" fmla="*/ 2436 w 2592"/>
                <a:gd name="T29" fmla="*/ 25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2" h="744">
                  <a:moveTo>
                    <a:pt x="2436" y="253"/>
                  </a:moveTo>
                  <a:cubicBezTo>
                    <a:pt x="2443" y="434"/>
                    <a:pt x="2499" y="602"/>
                    <a:pt x="2592" y="744"/>
                  </a:cubicBezTo>
                  <a:cubicBezTo>
                    <a:pt x="2563" y="733"/>
                    <a:pt x="2563" y="733"/>
                    <a:pt x="2563" y="733"/>
                  </a:cubicBezTo>
                  <a:cubicBezTo>
                    <a:pt x="2535" y="722"/>
                    <a:pt x="2535" y="722"/>
                    <a:pt x="2535" y="722"/>
                  </a:cubicBezTo>
                  <a:cubicBezTo>
                    <a:pt x="1973" y="503"/>
                    <a:pt x="1973" y="503"/>
                    <a:pt x="1973" y="503"/>
                  </a:cubicBezTo>
                  <a:cubicBezTo>
                    <a:pt x="1275" y="591"/>
                    <a:pt x="1275" y="591"/>
                    <a:pt x="1275" y="591"/>
                  </a:cubicBezTo>
                  <a:cubicBezTo>
                    <a:pt x="665" y="259"/>
                    <a:pt x="665" y="259"/>
                    <a:pt x="665" y="259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1056" y="259"/>
                    <a:pt x="1056" y="259"/>
                    <a:pt x="1056" y="259"/>
                  </a:cubicBezTo>
                  <a:cubicBezTo>
                    <a:pt x="1788" y="157"/>
                    <a:pt x="1788" y="157"/>
                    <a:pt x="1788" y="157"/>
                  </a:cubicBezTo>
                  <a:cubicBezTo>
                    <a:pt x="2400" y="248"/>
                    <a:pt x="2400" y="248"/>
                    <a:pt x="2400" y="248"/>
                  </a:cubicBezTo>
                  <a:cubicBezTo>
                    <a:pt x="2418" y="251"/>
                    <a:pt x="2418" y="251"/>
                    <a:pt x="2418" y="251"/>
                  </a:cubicBezTo>
                  <a:lnTo>
                    <a:pt x="2436" y="2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82328" y="2210013"/>
              <a:ext cx="2350053" cy="727106"/>
            </a:xfrm>
            <a:custGeom>
              <a:avLst/>
              <a:gdLst>
                <a:gd name="T0" fmla="*/ 2755 w 2770"/>
                <a:gd name="T1" fmla="*/ 4 h 856"/>
                <a:gd name="T2" fmla="*/ 2753 w 2770"/>
                <a:gd name="T3" fmla="*/ 4 h 856"/>
                <a:gd name="T4" fmla="*/ 2717 w 2770"/>
                <a:gd name="T5" fmla="*/ 14 h 856"/>
                <a:gd name="T6" fmla="*/ 1419 w 2770"/>
                <a:gd name="T7" fmla="*/ 366 h 856"/>
                <a:gd name="T8" fmla="*/ 1061 w 2770"/>
                <a:gd name="T9" fmla="*/ 163 h 856"/>
                <a:gd name="T10" fmla="*/ 0 w 2770"/>
                <a:gd name="T11" fmla="*/ 792 h 856"/>
                <a:gd name="T12" fmla="*/ 0 w 2770"/>
                <a:gd name="T13" fmla="*/ 856 h 856"/>
                <a:gd name="T14" fmla="*/ 854 w 2770"/>
                <a:gd name="T15" fmla="*/ 500 h 856"/>
                <a:gd name="T16" fmla="*/ 1071 w 2770"/>
                <a:gd name="T17" fmla="*/ 762 h 856"/>
                <a:gd name="T18" fmla="*/ 1788 w 2770"/>
                <a:gd name="T19" fmla="*/ 660 h 856"/>
                <a:gd name="T20" fmla="*/ 2399 w 2770"/>
                <a:gd name="T21" fmla="*/ 751 h 856"/>
                <a:gd name="T22" fmla="*/ 2418 w 2770"/>
                <a:gd name="T23" fmla="*/ 754 h 856"/>
                <a:gd name="T24" fmla="*/ 2436 w 2770"/>
                <a:gd name="T25" fmla="*/ 757 h 856"/>
                <a:gd name="T26" fmla="*/ 2770 w 2770"/>
                <a:gd name="T27" fmla="*/ 38 h 856"/>
                <a:gd name="T28" fmla="*/ 2770 w 2770"/>
                <a:gd name="T29" fmla="*/ 0 h 856"/>
                <a:gd name="T30" fmla="*/ 2755 w 2770"/>
                <a:gd name="T3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0" h="856">
                  <a:moveTo>
                    <a:pt x="2755" y="4"/>
                  </a:moveTo>
                  <a:cubicBezTo>
                    <a:pt x="2753" y="4"/>
                    <a:pt x="2753" y="4"/>
                    <a:pt x="2753" y="4"/>
                  </a:cubicBezTo>
                  <a:cubicBezTo>
                    <a:pt x="2717" y="14"/>
                    <a:pt x="2717" y="14"/>
                    <a:pt x="2717" y="14"/>
                  </a:cubicBezTo>
                  <a:cubicBezTo>
                    <a:pt x="1419" y="366"/>
                    <a:pt x="1419" y="366"/>
                    <a:pt x="1419" y="366"/>
                  </a:cubicBezTo>
                  <a:cubicBezTo>
                    <a:pt x="1061" y="163"/>
                    <a:pt x="1061" y="163"/>
                    <a:pt x="1061" y="163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56"/>
                    <a:pt x="0" y="856"/>
                    <a:pt x="0" y="856"/>
                  </a:cubicBezTo>
                  <a:cubicBezTo>
                    <a:pt x="854" y="500"/>
                    <a:pt x="854" y="500"/>
                    <a:pt x="854" y="500"/>
                  </a:cubicBezTo>
                  <a:cubicBezTo>
                    <a:pt x="1071" y="762"/>
                    <a:pt x="1071" y="762"/>
                    <a:pt x="1071" y="762"/>
                  </a:cubicBezTo>
                  <a:cubicBezTo>
                    <a:pt x="1788" y="660"/>
                    <a:pt x="1788" y="660"/>
                    <a:pt x="1788" y="660"/>
                  </a:cubicBezTo>
                  <a:cubicBezTo>
                    <a:pt x="2399" y="751"/>
                    <a:pt x="2399" y="751"/>
                    <a:pt x="2399" y="751"/>
                  </a:cubicBezTo>
                  <a:cubicBezTo>
                    <a:pt x="2418" y="754"/>
                    <a:pt x="2418" y="754"/>
                    <a:pt x="2418" y="754"/>
                  </a:cubicBezTo>
                  <a:cubicBezTo>
                    <a:pt x="2436" y="757"/>
                    <a:pt x="2436" y="757"/>
                    <a:pt x="2436" y="757"/>
                  </a:cubicBezTo>
                  <a:cubicBezTo>
                    <a:pt x="2438" y="469"/>
                    <a:pt x="2568" y="212"/>
                    <a:pt x="2770" y="38"/>
                  </a:cubicBezTo>
                  <a:cubicBezTo>
                    <a:pt x="2770" y="0"/>
                    <a:pt x="2770" y="0"/>
                    <a:pt x="2770" y="0"/>
                  </a:cubicBezTo>
                  <a:lnTo>
                    <a:pt x="2755" y="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2605461" y="2043500"/>
              <a:ext cx="1595194" cy="1597414"/>
              <a:chOff x="2659300" y="2043500"/>
              <a:chExt cx="1595194" cy="1597414"/>
            </a:xfrm>
          </p:grpSpPr>
          <p:sp>
            <p:nvSpPr>
              <p:cNvPr id="16" name="Freeform 9"/>
              <p:cNvSpPr>
                <a:spLocks/>
              </p:cNvSpPr>
              <p:nvPr userDrawn="1"/>
            </p:nvSpPr>
            <p:spPr bwMode="auto">
              <a:xfrm>
                <a:off x="2659300" y="2043500"/>
                <a:ext cx="1595194" cy="1597414"/>
              </a:xfrm>
              <a:custGeom>
                <a:avLst/>
                <a:gdLst>
                  <a:gd name="T0" fmla="*/ 941 w 1881"/>
                  <a:gd name="T1" fmla="*/ 0 h 1882"/>
                  <a:gd name="T2" fmla="*/ 301 w 1881"/>
                  <a:gd name="T3" fmla="*/ 252 h 1882"/>
                  <a:gd name="T4" fmla="*/ 0 w 1881"/>
                  <a:gd name="T5" fmla="*/ 941 h 1882"/>
                  <a:gd name="T6" fmla="*/ 0 w 1881"/>
                  <a:gd name="T7" fmla="*/ 949 h 1882"/>
                  <a:gd name="T8" fmla="*/ 0 w 1881"/>
                  <a:gd name="T9" fmla="*/ 967 h 1882"/>
                  <a:gd name="T10" fmla="*/ 128 w 1881"/>
                  <a:gd name="T11" fmla="*/ 1416 h 1882"/>
                  <a:gd name="T12" fmla="*/ 143 w 1881"/>
                  <a:gd name="T13" fmla="*/ 1440 h 1882"/>
                  <a:gd name="T14" fmla="*/ 311 w 1881"/>
                  <a:gd name="T15" fmla="*/ 1639 h 1882"/>
                  <a:gd name="T16" fmla="*/ 941 w 1881"/>
                  <a:gd name="T17" fmla="*/ 1882 h 1882"/>
                  <a:gd name="T18" fmla="*/ 1881 w 1881"/>
                  <a:gd name="T19" fmla="*/ 941 h 1882"/>
                  <a:gd name="T20" fmla="*/ 941 w 1881"/>
                  <a:gd name="T21" fmla="*/ 0 h 1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1" h="1882">
                    <a:moveTo>
                      <a:pt x="941" y="0"/>
                    </a:moveTo>
                    <a:cubicBezTo>
                      <a:pt x="694" y="0"/>
                      <a:pt x="469" y="96"/>
                      <a:pt x="301" y="252"/>
                    </a:cubicBezTo>
                    <a:cubicBezTo>
                      <a:pt x="116" y="424"/>
                      <a:pt x="0" y="669"/>
                      <a:pt x="0" y="941"/>
                    </a:cubicBezTo>
                    <a:cubicBezTo>
                      <a:pt x="0" y="944"/>
                      <a:pt x="0" y="947"/>
                      <a:pt x="0" y="949"/>
                    </a:cubicBezTo>
                    <a:cubicBezTo>
                      <a:pt x="0" y="955"/>
                      <a:pt x="0" y="961"/>
                      <a:pt x="0" y="967"/>
                    </a:cubicBezTo>
                    <a:cubicBezTo>
                      <a:pt x="5" y="1130"/>
                      <a:pt x="51" y="1283"/>
                      <a:pt x="128" y="1416"/>
                    </a:cubicBezTo>
                    <a:cubicBezTo>
                      <a:pt x="133" y="1424"/>
                      <a:pt x="138" y="1432"/>
                      <a:pt x="143" y="1440"/>
                    </a:cubicBezTo>
                    <a:cubicBezTo>
                      <a:pt x="190" y="1514"/>
                      <a:pt x="246" y="1581"/>
                      <a:pt x="311" y="1639"/>
                    </a:cubicBezTo>
                    <a:cubicBezTo>
                      <a:pt x="477" y="1790"/>
                      <a:pt x="698" y="1882"/>
                      <a:pt x="941" y="1882"/>
                    </a:cubicBezTo>
                    <a:cubicBezTo>
                      <a:pt x="1459" y="1882"/>
                      <a:pt x="1881" y="1460"/>
                      <a:pt x="1881" y="941"/>
                    </a:cubicBezTo>
                    <a:cubicBezTo>
                      <a:pt x="1881" y="422"/>
                      <a:pt x="1459" y="0"/>
                      <a:pt x="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7" name="Oval 10"/>
              <p:cNvSpPr>
                <a:spLocks noChangeArrowheads="1"/>
              </p:cNvSpPr>
              <p:nvPr userDrawn="1"/>
            </p:nvSpPr>
            <p:spPr bwMode="auto">
              <a:xfrm>
                <a:off x="3403058" y="2790588"/>
                <a:ext cx="107678" cy="1076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3858193" y="2332123"/>
                <a:ext cx="108788" cy="108788"/>
              </a:xfrm>
              <a:custGeom>
                <a:avLst/>
                <a:gdLst>
                  <a:gd name="T0" fmla="*/ 19 w 98"/>
                  <a:gd name="T1" fmla="*/ 98 h 98"/>
                  <a:gd name="T2" fmla="*/ 0 w 98"/>
                  <a:gd name="T3" fmla="*/ 78 h 98"/>
                  <a:gd name="T4" fmla="*/ 78 w 98"/>
                  <a:gd name="T5" fmla="*/ 0 h 98"/>
                  <a:gd name="T6" fmla="*/ 98 w 98"/>
                  <a:gd name="T7" fmla="*/ 20 h 98"/>
                  <a:gd name="T8" fmla="*/ 19 w 98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8">
                    <a:moveTo>
                      <a:pt x="19" y="98"/>
                    </a:moveTo>
                    <a:lnTo>
                      <a:pt x="0" y="78"/>
                    </a:lnTo>
                    <a:lnTo>
                      <a:pt x="78" y="0"/>
                    </a:lnTo>
                    <a:lnTo>
                      <a:pt x="98" y="20"/>
                    </a:lnTo>
                    <a:lnTo>
                      <a:pt x="19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2946812" y="3242393"/>
                <a:ext cx="109899" cy="109899"/>
              </a:xfrm>
              <a:custGeom>
                <a:avLst/>
                <a:gdLst>
                  <a:gd name="T0" fmla="*/ 20 w 99"/>
                  <a:gd name="T1" fmla="*/ 99 h 99"/>
                  <a:gd name="T2" fmla="*/ 0 w 99"/>
                  <a:gd name="T3" fmla="*/ 80 h 99"/>
                  <a:gd name="T4" fmla="*/ 79 w 99"/>
                  <a:gd name="T5" fmla="*/ 0 h 99"/>
                  <a:gd name="T6" fmla="*/ 99 w 99"/>
                  <a:gd name="T7" fmla="*/ 20 h 99"/>
                  <a:gd name="T8" fmla="*/ 20 w 99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9">
                    <a:moveTo>
                      <a:pt x="20" y="99"/>
                    </a:moveTo>
                    <a:lnTo>
                      <a:pt x="0" y="80"/>
                    </a:lnTo>
                    <a:lnTo>
                      <a:pt x="79" y="0"/>
                    </a:lnTo>
                    <a:lnTo>
                      <a:pt x="99" y="20"/>
                    </a:lnTo>
                    <a:lnTo>
                      <a:pt x="20" y="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3858193" y="3242393"/>
                <a:ext cx="108788" cy="109899"/>
              </a:xfrm>
              <a:custGeom>
                <a:avLst/>
                <a:gdLst>
                  <a:gd name="T0" fmla="*/ 78 w 98"/>
                  <a:gd name="T1" fmla="*/ 99 h 99"/>
                  <a:gd name="T2" fmla="*/ 0 w 98"/>
                  <a:gd name="T3" fmla="*/ 20 h 99"/>
                  <a:gd name="T4" fmla="*/ 19 w 98"/>
                  <a:gd name="T5" fmla="*/ 0 h 99"/>
                  <a:gd name="T6" fmla="*/ 98 w 98"/>
                  <a:gd name="T7" fmla="*/ 80 h 99"/>
                  <a:gd name="T8" fmla="*/ 78 w 98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9">
                    <a:moveTo>
                      <a:pt x="78" y="99"/>
                    </a:moveTo>
                    <a:lnTo>
                      <a:pt x="0" y="20"/>
                    </a:lnTo>
                    <a:lnTo>
                      <a:pt x="19" y="0"/>
                    </a:lnTo>
                    <a:lnTo>
                      <a:pt x="98" y="80"/>
                    </a:lnTo>
                    <a:lnTo>
                      <a:pt x="78" y="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 userDrawn="1"/>
            </p:nvSpPr>
            <p:spPr bwMode="auto">
              <a:xfrm>
                <a:off x="2946812" y="2332123"/>
                <a:ext cx="109899" cy="108788"/>
              </a:xfrm>
              <a:custGeom>
                <a:avLst/>
                <a:gdLst>
                  <a:gd name="T0" fmla="*/ 79 w 99"/>
                  <a:gd name="T1" fmla="*/ 98 h 98"/>
                  <a:gd name="T2" fmla="*/ 0 w 99"/>
                  <a:gd name="T3" fmla="*/ 20 h 98"/>
                  <a:gd name="T4" fmla="*/ 20 w 99"/>
                  <a:gd name="T5" fmla="*/ 0 h 98"/>
                  <a:gd name="T6" fmla="*/ 99 w 99"/>
                  <a:gd name="T7" fmla="*/ 78 h 98"/>
                  <a:gd name="T8" fmla="*/ 79 w 99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8">
                    <a:moveTo>
                      <a:pt x="79" y="98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99" y="78"/>
                    </a:lnTo>
                    <a:lnTo>
                      <a:pt x="79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 userDrawn="1"/>
            </p:nvSpPr>
            <p:spPr bwMode="auto">
              <a:xfrm>
                <a:off x="4039137" y="2826111"/>
                <a:ext cx="124330" cy="310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 userDrawn="1"/>
            </p:nvSpPr>
            <p:spPr bwMode="auto">
              <a:xfrm>
                <a:off x="2750327" y="2826111"/>
                <a:ext cx="125440" cy="310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 userDrawn="1"/>
            </p:nvSpPr>
            <p:spPr bwMode="auto">
              <a:xfrm>
                <a:off x="3440801" y="3424447"/>
                <a:ext cx="32193" cy="1232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 userDrawn="1"/>
            </p:nvSpPr>
            <p:spPr bwMode="auto">
              <a:xfrm>
                <a:off x="3440801" y="2135637"/>
                <a:ext cx="32193" cy="1243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6" name="Freeform 19"/>
              <p:cNvSpPr>
                <a:spLocks/>
              </p:cNvSpPr>
              <p:nvPr userDrawn="1"/>
            </p:nvSpPr>
            <p:spPr bwMode="auto">
              <a:xfrm>
                <a:off x="3440801" y="2560800"/>
                <a:ext cx="32193" cy="296393"/>
              </a:xfrm>
              <a:custGeom>
                <a:avLst/>
                <a:gdLst>
                  <a:gd name="T0" fmla="*/ 19 w 37"/>
                  <a:gd name="T1" fmla="*/ 349 h 349"/>
                  <a:gd name="T2" fmla="*/ 0 w 37"/>
                  <a:gd name="T3" fmla="*/ 331 h 349"/>
                  <a:gd name="T4" fmla="*/ 0 w 37"/>
                  <a:gd name="T5" fmla="*/ 18 h 349"/>
                  <a:gd name="T6" fmla="*/ 19 w 37"/>
                  <a:gd name="T7" fmla="*/ 0 h 349"/>
                  <a:gd name="T8" fmla="*/ 37 w 37"/>
                  <a:gd name="T9" fmla="*/ 18 h 349"/>
                  <a:gd name="T10" fmla="*/ 37 w 37"/>
                  <a:gd name="T11" fmla="*/ 331 h 349"/>
                  <a:gd name="T12" fmla="*/ 19 w 37"/>
                  <a:gd name="T13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49">
                    <a:moveTo>
                      <a:pt x="19" y="349"/>
                    </a:moveTo>
                    <a:cubicBezTo>
                      <a:pt x="8" y="349"/>
                      <a:pt x="0" y="341"/>
                      <a:pt x="0" y="3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331"/>
                      <a:pt x="37" y="331"/>
                      <a:pt x="37" y="331"/>
                    </a:cubicBezTo>
                    <a:cubicBezTo>
                      <a:pt x="37" y="341"/>
                      <a:pt x="29" y="349"/>
                      <a:pt x="19" y="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7" name="Freeform 20"/>
              <p:cNvSpPr>
                <a:spLocks/>
              </p:cNvSpPr>
              <p:nvPr userDrawn="1"/>
            </p:nvSpPr>
            <p:spPr bwMode="auto">
              <a:xfrm>
                <a:off x="3082243" y="2467553"/>
                <a:ext cx="398521" cy="396301"/>
              </a:xfrm>
              <a:custGeom>
                <a:avLst/>
                <a:gdLst>
                  <a:gd name="T0" fmla="*/ 442 w 470"/>
                  <a:gd name="T1" fmla="*/ 467 h 467"/>
                  <a:gd name="T2" fmla="*/ 423 w 470"/>
                  <a:gd name="T3" fmla="*/ 459 h 467"/>
                  <a:gd name="T4" fmla="*/ 10 w 470"/>
                  <a:gd name="T5" fmla="*/ 46 h 467"/>
                  <a:gd name="T6" fmla="*/ 10 w 470"/>
                  <a:gd name="T7" fmla="*/ 10 h 467"/>
                  <a:gd name="T8" fmla="*/ 47 w 470"/>
                  <a:gd name="T9" fmla="*/ 10 h 467"/>
                  <a:gd name="T10" fmla="*/ 460 w 470"/>
                  <a:gd name="T11" fmla="*/ 423 h 467"/>
                  <a:gd name="T12" fmla="*/ 460 w 470"/>
                  <a:gd name="T13" fmla="*/ 459 h 467"/>
                  <a:gd name="T14" fmla="*/ 442 w 470"/>
                  <a:gd name="T1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0" h="467">
                    <a:moveTo>
                      <a:pt x="442" y="467"/>
                    </a:moveTo>
                    <a:cubicBezTo>
                      <a:pt x="435" y="467"/>
                      <a:pt x="428" y="464"/>
                      <a:pt x="423" y="459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0" y="36"/>
                      <a:pt x="0" y="20"/>
                      <a:pt x="10" y="10"/>
                    </a:cubicBezTo>
                    <a:cubicBezTo>
                      <a:pt x="20" y="0"/>
                      <a:pt x="37" y="0"/>
                      <a:pt x="47" y="10"/>
                    </a:cubicBezTo>
                    <a:cubicBezTo>
                      <a:pt x="460" y="423"/>
                      <a:pt x="460" y="423"/>
                      <a:pt x="460" y="423"/>
                    </a:cubicBezTo>
                    <a:cubicBezTo>
                      <a:pt x="470" y="433"/>
                      <a:pt x="470" y="449"/>
                      <a:pt x="460" y="459"/>
                    </a:cubicBezTo>
                    <a:cubicBezTo>
                      <a:pt x="455" y="464"/>
                      <a:pt x="448" y="467"/>
                      <a:pt x="442" y="4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524604" y="1590585"/>
              <a:ext cx="2937288" cy="1118967"/>
            </a:xfrm>
            <a:custGeom>
              <a:avLst/>
              <a:gdLst>
                <a:gd name="T0" fmla="*/ 3462 w 3462"/>
                <a:gd name="T1" fmla="*/ 0 h 1318"/>
                <a:gd name="T2" fmla="*/ 2820 w 3462"/>
                <a:gd name="T3" fmla="*/ 7 h 1318"/>
                <a:gd name="T4" fmla="*/ 3003 w 3462"/>
                <a:gd name="T5" fmla="*/ 145 h 1318"/>
                <a:gd name="T6" fmla="*/ 1515 w 3462"/>
                <a:gd name="T7" fmla="*/ 773 h 1318"/>
                <a:gd name="T8" fmla="*/ 1126 w 3462"/>
                <a:gd name="T9" fmla="*/ 595 h 1318"/>
                <a:gd name="T10" fmla="*/ 28 w 3462"/>
                <a:gd name="T11" fmla="*/ 1237 h 1318"/>
                <a:gd name="T12" fmla="*/ 12 w 3462"/>
                <a:gd name="T13" fmla="*/ 1297 h 1318"/>
                <a:gd name="T14" fmla="*/ 50 w 3462"/>
                <a:gd name="T15" fmla="*/ 1318 h 1318"/>
                <a:gd name="T16" fmla="*/ 72 w 3462"/>
                <a:gd name="T17" fmla="*/ 1312 h 1318"/>
                <a:gd name="T18" fmla="*/ 1131 w 3462"/>
                <a:gd name="T19" fmla="*/ 694 h 1318"/>
                <a:gd name="T20" fmla="*/ 1514 w 3462"/>
                <a:gd name="T21" fmla="*/ 869 h 1318"/>
                <a:gd name="T22" fmla="*/ 3038 w 3462"/>
                <a:gd name="T23" fmla="*/ 226 h 1318"/>
                <a:gd name="T24" fmla="*/ 3008 w 3462"/>
                <a:gd name="T25" fmla="*/ 454 h 1318"/>
                <a:gd name="T26" fmla="*/ 3462 w 3462"/>
                <a:gd name="T27" fmla="*/ 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2" h="1318">
                  <a:moveTo>
                    <a:pt x="3462" y="0"/>
                  </a:moveTo>
                  <a:cubicBezTo>
                    <a:pt x="2820" y="7"/>
                    <a:pt x="2820" y="7"/>
                    <a:pt x="2820" y="7"/>
                  </a:cubicBezTo>
                  <a:cubicBezTo>
                    <a:pt x="3003" y="145"/>
                    <a:pt x="3003" y="145"/>
                    <a:pt x="3003" y="145"/>
                  </a:cubicBezTo>
                  <a:cubicBezTo>
                    <a:pt x="1515" y="773"/>
                    <a:pt x="1515" y="773"/>
                    <a:pt x="1515" y="773"/>
                  </a:cubicBezTo>
                  <a:cubicBezTo>
                    <a:pt x="1126" y="595"/>
                    <a:pt x="1126" y="595"/>
                    <a:pt x="1126" y="595"/>
                  </a:cubicBezTo>
                  <a:cubicBezTo>
                    <a:pt x="28" y="1237"/>
                    <a:pt x="28" y="1237"/>
                    <a:pt x="28" y="1237"/>
                  </a:cubicBezTo>
                  <a:cubicBezTo>
                    <a:pt x="7" y="1249"/>
                    <a:pt x="0" y="1276"/>
                    <a:pt x="12" y="1297"/>
                  </a:cubicBezTo>
                  <a:cubicBezTo>
                    <a:pt x="20" y="1311"/>
                    <a:pt x="35" y="1318"/>
                    <a:pt x="50" y="1318"/>
                  </a:cubicBezTo>
                  <a:cubicBezTo>
                    <a:pt x="58" y="1318"/>
                    <a:pt x="65" y="1316"/>
                    <a:pt x="72" y="1312"/>
                  </a:cubicBezTo>
                  <a:cubicBezTo>
                    <a:pt x="1131" y="694"/>
                    <a:pt x="1131" y="694"/>
                    <a:pt x="1131" y="694"/>
                  </a:cubicBezTo>
                  <a:cubicBezTo>
                    <a:pt x="1514" y="869"/>
                    <a:pt x="1514" y="869"/>
                    <a:pt x="1514" y="869"/>
                  </a:cubicBezTo>
                  <a:cubicBezTo>
                    <a:pt x="3038" y="226"/>
                    <a:pt x="3038" y="226"/>
                    <a:pt x="3038" y="226"/>
                  </a:cubicBezTo>
                  <a:cubicBezTo>
                    <a:pt x="3008" y="454"/>
                    <a:pt x="3008" y="454"/>
                    <a:pt x="3008" y="454"/>
                  </a:cubicBezTo>
                  <a:lnTo>
                    <a:pt x="34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92" name="Text Placeholder 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499991" y="2297458"/>
            <a:ext cx="4175697" cy="22189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Ut enim ad minim veniam, quis nostrud exercitation ullamco laboris nisi ut aliquip ex ea commodo consequat.</a:t>
            </a:r>
          </a:p>
        </p:txBody>
      </p:sp>
      <p:sp>
        <p:nvSpPr>
          <p:cNvPr id="93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99991" y="1851483"/>
            <a:ext cx="4175697" cy="44597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0710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Icons and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29" name="Text Placeholder 42"/>
          <p:cNvSpPr>
            <a:spLocks noGrp="1"/>
          </p:cNvSpPr>
          <p:nvPr>
            <p:ph type="body" sz="quarter" idx="23" hasCustomPrompt="1"/>
          </p:nvPr>
        </p:nvSpPr>
        <p:spPr>
          <a:xfrm>
            <a:off x="476847" y="2931790"/>
            <a:ext cx="1853604" cy="39686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Business Risk</a:t>
            </a:r>
          </a:p>
        </p:txBody>
      </p:sp>
      <p:sp>
        <p:nvSpPr>
          <p:cNvPr id="30" name="Text Placeholder 42"/>
          <p:cNvSpPr>
            <a:spLocks noGrp="1"/>
          </p:cNvSpPr>
          <p:nvPr>
            <p:ph type="body" sz="quarter" idx="24" hasCustomPrompt="1"/>
          </p:nvPr>
        </p:nvSpPr>
        <p:spPr>
          <a:xfrm>
            <a:off x="2565079" y="2931790"/>
            <a:ext cx="1853604" cy="39686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Operational Risk</a:t>
            </a:r>
          </a:p>
        </p:txBody>
      </p:sp>
      <p:sp>
        <p:nvSpPr>
          <p:cNvPr id="31" name="Text Placeholder 42"/>
          <p:cNvSpPr>
            <a:spLocks noGrp="1"/>
          </p:cNvSpPr>
          <p:nvPr>
            <p:ph type="body" sz="quarter" idx="25" hasCustomPrompt="1"/>
          </p:nvPr>
        </p:nvSpPr>
        <p:spPr>
          <a:xfrm>
            <a:off x="4653311" y="2931790"/>
            <a:ext cx="1853604" cy="39686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Legal Risk</a:t>
            </a:r>
          </a:p>
        </p:txBody>
      </p:sp>
      <p:sp>
        <p:nvSpPr>
          <p:cNvPr id="32" name="Text Placeholder 42"/>
          <p:cNvSpPr>
            <a:spLocks noGrp="1"/>
          </p:cNvSpPr>
          <p:nvPr>
            <p:ph type="body" sz="quarter" idx="26" hasCustomPrompt="1"/>
          </p:nvPr>
        </p:nvSpPr>
        <p:spPr>
          <a:xfrm>
            <a:off x="6741543" y="2931790"/>
            <a:ext cx="1853604" cy="39686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Investment Risk</a:t>
            </a:r>
          </a:p>
        </p:txBody>
      </p:sp>
      <p:sp>
        <p:nvSpPr>
          <p:cNvPr id="33" name="Text Placeholder 42"/>
          <p:cNvSpPr>
            <a:spLocks noGrp="1"/>
          </p:cNvSpPr>
          <p:nvPr>
            <p:ph type="body" sz="quarter" idx="27" hasCustomPrompt="1"/>
          </p:nvPr>
        </p:nvSpPr>
        <p:spPr>
          <a:xfrm>
            <a:off x="476847" y="3363838"/>
            <a:ext cx="1853604" cy="122413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sp>
        <p:nvSpPr>
          <p:cNvPr id="34" name="Text Placeholder 42"/>
          <p:cNvSpPr>
            <a:spLocks noGrp="1"/>
          </p:cNvSpPr>
          <p:nvPr>
            <p:ph type="body" sz="quarter" idx="28" hasCustomPrompt="1"/>
          </p:nvPr>
        </p:nvSpPr>
        <p:spPr>
          <a:xfrm>
            <a:off x="2565079" y="3363838"/>
            <a:ext cx="1853604" cy="122413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sp>
        <p:nvSpPr>
          <p:cNvPr id="35" name="Text Placeholder 42"/>
          <p:cNvSpPr>
            <a:spLocks noGrp="1"/>
          </p:cNvSpPr>
          <p:nvPr>
            <p:ph type="body" sz="quarter" idx="29" hasCustomPrompt="1"/>
          </p:nvPr>
        </p:nvSpPr>
        <p:spPr>
          <a:xfrm>
            <a:off x="4653311" y="3363838"/>
            <a:ext cx="1853604" cy="122413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sp>
        <p:nvSpPr>
          <p:cNvPr id="36" name="Text Placeholder 42"/>
          <p:cNvSpPr>
            <a:spLocks noGrp="1"/>
          </p:cNvSpPr>
          <p:nvPr>
            <p:ph type="body" sz="quarter" idx="30" hasCustomPrompt="1"/>
          </p:nvPr>
        </p:nvSpPr>
        <p:spPr>
          <a:xfrm>
            <a:off x="6741543" y="3363838"/>
            <a:ext cx="1853604" cy="122413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909487" y="1685119"/>
            <a:ext cx="988324" cy="1146732"/>
            <a:chOff x="1732" y="288"/>
            <a:chExt cx="2296" cy="266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2294" y="288"/>
              <a:ext cx="563" cy="2664"/>
            </a:xfrm>
            <a:custGeom>
              <a:avLst/>
              <a:gdLst>
                <a:gd name="T0" fmla="*/ 210 w 238"/>
                <a:gd name="T1" fmla="*/ 0 h 1125"/>
                <a:gd name="T2" fmla="*/ 0 w 238"/>
                <a:gd name="T3" fmla="*/ 0 h 1125"/>
                <a:gd name="T4" fmla="*/ 0 w 238"/>
                <a:gd name="T5" fmla="*/ 136 h 1125"/>
                <a:gd name="T6" fmla="*/ 55 w 238"/>
                <a:gd name="T7" fmla="*/ 136 h 1125"/>
                <a:gd name="T8" fmla="*/ 55 w 238"/>
                <a:gd name="T9" fmla="*/ 200 h 1125"/>
                <a:gd name="T10" fmla="*/ 0 w 238"/>
                <a:gd name="T11" fmla="*/ 200 h 1125"/>
                <a:gd name="T12" fmla="*/ 0 w 238"/>
                <a:gd name="T13" fmla="*/ 530 h 1125"/>
                <a:gd name="T14" fmla="*/ 55 w 238"/>
                <a:gd name="T15" fmla="*/ 530 h 1125"/>
                <a:gd name="T16" fmla="*/ 55 w 238"/>
                <a:gd name="T17" fmla="*/ 594 h 1125"/>
                <a:gd name="T18" fmla="*/ 0 w 238"/>
                <a:gd name="T19" fmla="*/ 594 h 1125"/>
                <a:gd name="T20" fmla="*/ 0 w 238"/>
                <a:gd name="T21" fmla="*/ 677 h 1125"/>
                <a:gd name="T22" fmla="*/ 55 w 238"/>
                <a:gd name="T23" fmla="*/ 677 h 1125"/>
                <a:gd name="T24" fmla="*/ 55 w 238"/>
                <a:gd name="T25" fmla="*/ 741 h 1125"/>
                <a:gd name="T26" fmla="*/ 0 w 238"/>
                <a:gd name="T27" fmla="*/ 741 h 1125"/>
                <a:gd name="T28" fmla="*/ 0 w 238"/>
                <a:gd name="T29" fmla="*/ 1125 h 1125"/>
                <a:gd name="T30" fmla="*/ 238 w 238"/>
                <a:gd name="T31" fmla="*/ 1125 h 1125"/>
                <a:gd name="T32" fmla="*/ 238 w 238"/>
                <a:gd name="T33" fmla="*/ 27 h 1125"/>
                <a:gd name="T34" fmla="*/ 210 w 238"/>
                <a:gd name="T35" fmla="*/ 0 h 1125"/>
                <a:gd name="T36" fmla="*/ 88 w 238"/>
                <a:gd name="T37" fmla="*/ 399 h 1125"/>
                <a:gd name="T38" fmla="*/ 198 w 238"/>
                <a:gd name="T39" fmla="*/ 399 h 1125"/>
                <a:gd name="T40" fmla="*/ 198 w 238"/>
                <a:gd name="T41" fmla="*/ 463 h 1125"/>
                <a:gd name="T42" fmla="*/ 88 w 238"/>
                <a:gd name="T43" fmla="*/ 463 h 1125"/>
                <a:gd name="T44" fmla="*/ 88 w 238"/>
                <a:gd name="T45" fmla="*/ 399 h 1125"/>
                <a:gd name="T46" fmla="*/ 198 w 238"/>
                <a:gd name="T47" fmla="*/ 741 h 1125"/>
                <a:gd name="T48" fmla="*/ 88 w 238"/>
                <a:gd name="T49" fmla="*/ 741 h 1125"/>
                <a:gd name="T50" fmla="*/ 88 w 238"/>
                <a:gd name="T51" fmla="*/ 677 h 1125"/>
                <a:gd name="T52" fmla="*/ 198 w 238"/>
                <a:gd name="T53" fmla="*/ 677 h 1125"/>
                <a:gd name="T54" fmla="*/ 198 w 238"/>
                <a:gd name="T55" fmla="*/ 74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" h="1125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55" y="530"/>
                    <a:pt x="55" y="530"/>
                    <a:pt x="55" y="530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55" y="677"/>
                    <a:pt x="55" y="677"/>
                    <a:pt x="55" y="677"/>
                  </a:cubicBezTo>
                  <a:cubicBezTo>
                    <a:pt x="55" y="741"/>
                    <a:pt x="55" y="741"/>
                    <a:pt x="5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238" y="1125"/>
                    <a:pt x="238" y="1125"/>
                    <a:pt x="238" y="1125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8" y="12"/>
                    <a:pt x="225" y="0"/>
                    <a:pt x="210" y="0"/>
                  </a:cubicBezTo>
                  <a:close/>
                  <a:moveTo>
                    <a:pt x="88" y="399"/>
                  </a:moveTo>
                  <a:cubicBezTo>
                    <a:pt x="198" y="399"/>
                    <a:pt x="198" y="399"/>
                    <a:pt x="198" y="399"/>
                  </a:cubicBezTo>
                  <a:cubicBezTo>
                    <a:pt x="198" y="463"/>
                    <a:pt x="198" y="463"/>
                    <a:pt x="198" y="463"/>
                  </a:cubicBezTo>
                  <a:cubicBezTo>
                    <a:pt x="88" y="463"/>
                    <a:pt x="88" y="463"/>
                    <a:pt x="88" y="463"/>
                  </a:cubicBezTo>
                  <a:lnTo>
                    <a:pt x="88" y="399"/>
                  </a:lnTo>
                  <a:close/>
                  <a:moveTo>
                    <a:pt x="198" y="741"/>
                  </a:moveTo>
                  <a:cubicBezTo>
                    <a:pt x="88" y="741"/>
                    <a:pt x="88" y="741"/>
                    <a:pt x="88" y="741"/>
                  </a:cubicBezTo>
                  <a:cubicBezTo>
                    <a:pt x="88" y="677"/>
                    <a:pt x="88" y="677"/>
                    <a:pt x="88" y="677"/>
                  </a:cubicBezTo>
                  <a:cubicBezTo>
                    <a:pt x="198" y="677"/>
                    <a:pt x="198" y="677"/>
                    <a:pt x="198" y="677"/>
                  </a:cubicBezTo>
                  <a:lnTo>
                    <a:pt x="198" y="7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2903" y="899"/>
              <a:ext cx="563" cy="2053"/>
            </a:xfrm>
            <a:custGeom>
              <a:avLst/>
              <a:gdLst>
                <a:gd name="T0" fmla="*/ 238 w 238"/>
                <a:gd name="T1" fmla="*/ 141 h 867"/>
                <a:gd name="T2" fmla="*/ 238 w 238"/>
                <a:gd name="T3" fmla="*/ 0 h 867"/>
                <a:gd name="T4" fmla="*/ 28 w 238"/>
                <a:gd name="T5" fmla="*/ 0 h 867"/>
                <a:gd name="T6" fmla="*/ 0 w 238"/>
                <a:gd name="T7" fmla="*/ 28 h 867"/>
                <a:gd name="T8" fmla="*/ 0 w 238"/>
                <a:gd name="T9" fmla="*/ 867 h 867"/>
                <a:gd name="T10" fmla="*/ 238 w 238"/>
                <a:gd name="T11" fmla="*/ 867 h 867"/>
                <a:gd name="T12" fmla="*/ 238 w 238"/>
                <a:gd name="T13" fmla="*/ 615 h 867"/>
                <a:gd name="T14" fmla="*/ 183 w 238"/>
                <a:gd name="T15" fmla="*/ 615 h 867"/>
                <a:gd name="T16" fmla="*/ 183 w 238"/>
                <a:gd name="T17" fmla="*/ 551 h 867"/>
                <a:gd name="T18" fmla="*/ 238 w 238"/>
                <a:gd name="T19" fmla="*/ 551 h 867"/>
                <a:gd name="T20" fmla="*/ 238 w 238"/>
                <a:gd name="T21" fmla="*/ 205 h 867"/>
                <a:gd name="T22" fmla="*/ 183 w 238"/>
                <a:gd name="T23" fmla="*/ 205 h 867"/>
                <a:gd name="T24" fmla="*/ 183 w 238"/>
                <a:gd name="T25" fmla="*/ 141 h 867"/>
                <a:gd name="T26" fmla="*/ 238 w 238"/>
                <a:gd name="T27" fmla="*/ 141 h 867"/>
                <a:gd name="T28" fmla="*/ 150 w 238"/>
                <a:gd name="T29" fmla="*/ 483 h 867"/>
                <a:gd name="T30" fmla="*/ 40 w 238"/>
                <a:gd name="T31" fmla="*/ 483 h 867"/>
                <a:gd name="T32" fmla="*/ 40 w 238"/>
                <a:gd name="T33" fmla="*/ 419 h 867"/>
                <a:gd name="T34" fmla="*/ 150 w 238"/>
                <a:gd name="T35" fmla="*/ 419 h 867"/>
                <a:gd name="T36" fmla="*/ 150 w 238"/>
                <a:gd name="T37" fmla="*/ 483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867">
                  <a:moveTo>
                    <a:pt x="238" y="141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238" y="867"/>
                    <a:pt x="238" y="867"/>
                    <a:pt x="238" y="867"/>
                  </a:cubicBezTo>
                  <a:cubicBezTo>
                    <a:pt x="238" y="615"/>
                    <a:pt x="238" y="615"/>
                    <a:pt x="238" y="615"/>
                  </a:cubicBezTo>
                  <a:cubicBezTo>
                    <a:pt x="183" y="615"/>
                    <a:pt x="183" y="615"/>
                    <a:pt x="183" y="615"/>
                  </a:cubicBezTo>
                  <a:cubicBezTo>
                    <a:pt x="183" y="551"/>
                    <a:pt x="183" y="551"/>
                    <a:pt x="183" y="551"/>
                  </a:cubicBezTo>
                  <a:cubicBezTo>
                    <a:pt x="238" y="551"/>
                    <a:pt x="238" y="551"/>
                    <a:pt x="238" y="551"/>
                  </a:cubicBezTo>
                  <a:cubicBezTo>
                    <a:pt x="238" y="205"/>
                    <a:pt x="238" y="205"/>
                    <a:pt x="238" y="205"/>
                  </a:cubicBezTo>
                  <a:cubicBezTo>
                    <a:pt x="183" y="205"/>
                    <a:pt x="183" y="205"/>
                    <a:pt x="183" y="205"/>
                  </a:cubicBezTo>
                  <a:cubicBezTo>
                    <a:pt x="183" y="141"/>
                    <a:pt x="183" y="141"/>
                    <a:pt x="183" y="141"/>
                  </a:cubicBezTo>
                  <a:lnTo>
                    <a:pt x="238" y="141"/>
                  </a:lnTo>
                  <a:close/>
                  <a:moveTo>
                    <a:pt x="150" y="483"/>
                  </a:moveTo>
                  <a:cubicBezTo>
                    <a:pt x="40" y="483"/>
                    <a:pt x="40" y="483"/>
                    <a:pt x="40" y="483"/>
                  </a:cubicBezTo>
                  <a:cubicBezTo>
                    <a:pt x="40" y="419"/>
                    <a:pt x="40" y="419"/>
                    <a:pt x="40" y="419"/>
                  </a:cubicBezTo>
                  <a:cubicBezTo>
                    <a:pt x="150" y="419"/>
                    <a:pt x="150" y="419"/>
                    <a:pt x="150" y="419"/>
                  </a:cubicBezTo>
                  <a:lnTo>
                    <a:pt x="150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 userDrawn="1"/>
          </p:nvSpPr>
          <p:spPr bwMode="auto">
            <a:xfrm>
              <a:off x="3466" y="899"/>
              <a:ext cx="562" cy="2053"/>
            </a:xfrm>
            <a:custGeom>
              <a:avLst/>
              <a:gdLst>
                <a:gd name="T0" fmla="*/ 210 w 237"/>
                <a:gd name="T1" fmla="*/ 0 h 867"/>
                <a:gd name="T2" fmla="*/ 0 w 237"/>
                <a:gd name="T3" fmla="*/ 0 h 867"/>
                <a:gd name="T4" fmla="*/ 0 w 237"/>
                <a:gd name="T5" fmla="*/ 141 h 867"/>
                <a:gd name="T6" fmla="*/ 54 w 237"/>
                <a:gd name="T7" fmla="*/ 141 h 867"/>
                <a:gd name="T8" fmla="*/ 54 w 237"/>
                <a:gd name="T9" fmla="*/ 205 h 867"/>
                <a:gd name="T10" fmla="*/ 0 w 237"/>
                <a:gd name="T11" fmla="*/ 205 h 867"/>
                <a:gd name="T12" fmla="*/ 0 w 237"/>
                <a:gd name="T13" fmla="*/ 551 h 867"/>
                <a:gd name="T14" fmla="*/ 54 w 237"/>
                <a:gd name="T15" fmla="*/ 551 h 867"/>
                <a:gd name="T16" fmla="*/ 54 w 237"/>
                <a:gd name="T17" fmla="*/ 615 h 867"/>
                <a:gd name="T18" fmla="*/ 0 w 237"/>
                <a:gd name="T19" fmla="*/ 615 h 867"/>
                <a:gd name="T20" fmla="*/ 0 w 237"/>
                <a:gd name="T21" fmla="*/ 867 h 867"/>
                <a:gd name="T22" fmla="*/ 237 w 237"/>
                <a:gd name="T23" fmla="*/ 867 h 867"/>
                <a:gd name="T24" fmla="*/ 237 w 237"/>
                <a:gd name="T25" fmla="*/ 28 h 867"/>
                <a:gd name="T26" fmla="*/ 210 w 237"/>
                <a:gd name="T27" fmla="*/ 0 h 867"/>
                <a:gd name="T28" fmla="*/ 197 w 237"/>
                <a:gd name="T29" fmla="*/ 483 h 867"/>
                <a:gd name="T30" fmla="*/ 88 w 237"/>
                <a:gd name="T31" fmla="*/ 483 h 867"/>
                <a:gd name="T32" fmla="*/ 88 w 237"/>
                <a:gd name="T33" fmla="*/ 419 h 867"/>
                <a:gd name="T34" fmla="*/ 197 w 237"/>
                <a:gd name="T35" fmla="*/ 419 h 867"/>
                <a:gd name="T36" fmla="*/ 197 w 237"/>
                <a:gd name="T37" fmla="*/ 483 h 867"/>
                <a:gd name="T38" fmla="*/ 197 w 237"/>
                <a:gd name="T39" fmla="*/ 205 h 867"/>
                <a:gd name="T40" fmla="*/ 88 w 237"/>
                <a:gd name="T41" fmla="*/ 205 h 867"/>
                <a:gd name="T42" fmla="*/ 88 w 237"/>
                <a:gd name="T43" fmla="*/ 141 h 867"/>
                <a:gd name="T44" fmla="*/ 197 w 237"/>
                <a:gd name="T45" fmla="*/ 141 h 867"/>
                <a:gd name="T46" fmla="*/ 197 w 237"/>
                <a:gd name="T47" fmla="*/ 20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7" h="86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4" y="615"/>
                    <a:pt x="54" y="615"/>
                    <a:pt x="54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237" y="867"/>
                    <a:pt x="237" y="867"/>
                    <a:pt x="237" y="867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37" y="13"/>
                    <a:pt x="225" y="0"/>
                    <a:pt x="210" y="0"/>
                  </a:cubicBezTo>
                  <a:close/>
                  <a:moveTo>
                    <a:pt x="197" y="483"/>
                  </a:moveTo>
                  <a:cubicBezTo>
                    <a:pt x="88" y="483"/>
                    <a:pt x="88" y="483"/>
                    <a:pt x="88" y="483"/>
                  </a:cubicBezTo>
                  <a:cubicBezTo>
                    <a:pt x="88" y="419"/>
                    <a:pt x="88" y="419"/>
                    <a:pt x="88" y="419"/>
                  </a:cubicBezTo>
                  <a:cubicBezTo>
                    <a:pt x="197" y="419"/>
                    <a:pt x="197" y="419"/>
                    <a:pt x="197" y="419"/>
                  </a:cubicBezTo>
                  <a:lnTo>
                    <a:pt x="197" y="483"/>
                  </a:lnTo>
                  <a:close/>
                  <a:moveTo>
                    <a:pt x="197" y="205"/>
                  </a:moveTo>
                  <a:cubicBezTo>
                    <a:pt x="88" y="205"/>
                    <a:pt x="88" y="205"/>
                    <a:pt x="88" y="205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197" y="141"/>
                    <a:pt x="197" y="141"/>
                    <a:pt x="197" y="141"/>
                  </a:cubicBezTo>
                  <a:lnTo>
                    <a:pt x="197" y="20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1732" y="288"/>
              <a:ext cx="562" cy="2664"/>
            </a:xfrm>
            <a:custGeom>
              <a:avLst/>
              <a:gdLst>
                <a:gd name="T0" fmla="*/ 237 w 237"/>
                <a:gd name="T1" fmla="*/ 136 h 1125"/>
                <a:gd name="T2" fmla="*/ 237 w 237"/>
                <a:gd name="T3" fmla="*/ 0 h 1125"/>
                <a:gd name="T4" fmla="*/ 27 w 237"/>
                <a:gd name="T5" fmla="*/ 0 h 1125"/>
                <a:gd name="T6" fmla="*/ 0 w 237"/>
                <a:gd name="T7" fmla="*/ 27 h 1125"/>
                <a:gd name="T8" fmla="*/ 0 w 237"/>
                <a:gd name="T9" fmla="*/ 1125 h 1125"/>
                <a:gd name="T10" fmla="*/ 237 w 237"/>
                <a:gd name="T11" fmla="*/ 1125 h 1125"/>
                <a:gd name="T12" fmla="*/ 237 w 237"/>
                <a:gd name="T13" fmla="*/ 741 h 1125"/>
                <a:gd name="T14" fmla="*/ 183 w 237"/>
                <a:gd name="T15" fmla="*/ 741 h 1125"/>
                <a:gd name="T16" fmla="*/ 183 w 237"/>
                <a:gd name="T17" fmla="*/ 677 h 1125"/>
                <a:gd name="T18" fmla="*/ 237 w 237"/>
                <a:gd name="T19" fmla="*/ 677 h 1125"/>
                <a:gd name="T20" fmla="*/ 237 w 237"/>
                <a:gd name="T21" fmla="*/ 594 h 1125"/>
                <a:gd name="T22" fmla="*/ 183 w 237"/>
                <a:gd name="T23" fmla="*/ 594 h 1125"/>
                <a:gd name="T24" fmla="*/ 183 w 237"/>
                <a:gd name="T25" fmla="*/ 530 h 1125"/>
                <a:gd name="T26" fmla="*/ 237 w 237"/>
                <a:gd name="T27" fmla="*/ 530 h 1125"/>
                <a:gd name="T28" fmla="*/ 237 w 237"/>
                <a:gd name="T29" fmla="*/ 200 h 1125"/>
                <a:gd name="T30" fmla="*/ 183 w 237"/>
                <a:gd name="T31" fmla="*/ 200 h 1125"/>
                <a:gd name="T32" fmla="*/ 183 w 237"/>
                <a:gd name="T33" fmla="*/ 136 h 1125"/>
                <a:gd name="T34" fmla="*/ 237 w 237"/>
                <a:gd name="T35" fmla="*/ 136 h 1125"/>
                <a:gd name="T36" fmla="*/ 149 w 237"/>
                <a:gd name="T37" fmla="*/ 463 h 1125"/>
                <a:gd name="T38" fmla="*/ 40 w 237"/>
                <a:gd name="T39" fmla="*/ 463 h 1125"/>
                <a:gd name="T40" fmla="*/ 40 w 237"/>
                <a:gd name="T41" fmla="*/ 399 h 1125"/>
                <a:gd name="T42" fmla="*/ 149 w 237"/>
                <a:gd name="T43" fmla="*/ 399 h 1125"/>
                <a:gd name="T44" fmla="*/ 149 w 237"/>
                <a:gd name="T45" fmla="*/ 463 h 1125"/>
                <a:gd name="T46" fmla="*/ 40 w 237"/>
                <a:gd name="T47" fmla="*/ 200 h 1125"/>
                <a:gd name="T48" fmla="*/ 40 w 237"/>
                <a:gd name="T49" fmla="*/ 136 h 1125"/>
                <a:gd name="T50" fmla="*/ 149 w 237"/>
                <a:gd name="T51" fmla="*/ 136 h 1125"/>
                <a:gd name="T52" fmla="*/ 149 w 237"/>
                <a:gd name="T53" fmla="*/ 200 h 1125"/>
                <a:gd name="T54" fmla="*/ 40 w 237"/>
                <a:gd name="T55" fmla="*/ 20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7" h="1125">
                  <a:moveTo>
                    <a:pt x="237" y="136"/>
                  </a:moveTo>
                  <a:cubicBezTo>
                    <a:pt x="237" y="0"/>
                    <a:pt x="237" y="0"/>
                    <a:pt x="23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237" y="1125"/>
                    <a:pt x="237" y="1125"/>
                    <a:pt x="237" y="1125"/>
                  </a:cubicBezTo>
                  <a:cubicBezTo>
                    <a:pt x="237" y="741"/>
                    <a:pt x="237" y="741"/>
                    <a:pt x="237" y="741"/>
                  </a:cubicBezTo>
                  <a:cubicBezTo>
                    <a:pt x="183" y="741"/>
                    <a:pt x="183" y="741"/>
                    <a:pt x="183" y="741"/>
                  </a:cubicBezTo>
                  <a:cubicBezTo>
                    <a:pt x="183" y="677"/>
                    <a:pt x="183" y="677"/>
                    <a:pt x="183" y="677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37" y="594"/>
                    <a:pt x="237" y="594"/>
                    <a:pt x="237" y="594"/>
                  </a:cubicBezTo>
                  <a:cubicBezTo>
                    <a:pt x="183" y="594"/>
                    <a:pt x="183" y="594"/>
                    <a:pt x="183" y="594"/>
                  </a:cubicBezTo>
                  <a:cubicBezTo>
                    <a:pt x="183" y="530"/>
                    <a:pt x="183" y="530"/>
                    <a:pt x="183" y="530"/>
                  </a:cubicBezTo>
                  <a:cubicBezTo>
                    <a:pt x="237" y="530"/>
                    <a:pt x="237" y="530"/>
                    <a:pt x="237" y="530"/>
                  </a:cubicBezTo>
                  <a:cubicBezTo>
                    <a:pt x="237" y="200"/>
                    <a:pt x="237" y="200"/>
                    <a:pt x="237" y="200"/>
                  </a:cubicBezTo>
                  <a:cubicBezTo>
                    <a:pt x="183" y="200"/>
                    <a:pt x="183" y="200"/>
                    <a:pt x="183" y="200"/>
                  </a:cubicBezTo>
                  <a:cubicBezTo>
                    <a:pt x="183" y="136"/>
                    <a:pt x="183" y="136"/>
                    <a:pt x="183" y="136"/>
                  </a:cubicBezTo>
                  <a:lnTo>
                    <a:pt x="237" y="136"/>
                  </a:lnTo>
                  <a:close/>
                  <a:moveTo>
                    <a:pt x="149" y="463"/>
                  </a:moveTo>
                  <a:cubicBezTo>
                    <a:pt x="40" y="463"/>
                    <a:pt x="40" y="463"/>
                    <a:pt x="40" y="463"/>
                  </a:cubicBezTo>
                  <a:cubicBezTo>
                    <a:pt x="40" y="399"/>
                    <a:pt x="40" y="399"/>
                    <a:pt x="40" y="399"/>
                  </a:cubicBezTo>
                  <a:cubicBezTo>
                    <a:pt x="149" y="399"/>
                    <a:pt x="149" y="399"/>
                    <a:pt x="149" y="399"/>
                  </a:cubicBezTo>
                  <a:lnTo>
                    <a:pt x="149" y="463"/>
                  </a:lnTo>
                  <a:close/>
                  <a:moveTo>
                    <a:pt x="40" y="200"/>
                  </a:moveTo>
                  <a:cubicBezTo>
                    <a:pt x="40" y="136"/>
                    <a:pt x="40" y="136"/>
                    <a:pt x="40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49" y="200"/>
                    <a:pt x="149" y="200"/>
                    <a:pt x="149" y="200"/>
                  </a:cubicBezTo>
                  <a:lnTo>
                    <a:pt x="40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818393" y="1779871"/>
            <a:ext cx="1503522" cy="1054300"/>
            <a:chOff x="2736109" y="1779871"/>
            <a:chExt cx="1503522" cy="1054300"/>
          </a:xfrm>
          <a:solidFill>
            <a:schemeClr val="accent3"/>
          </a:solidFill>
        </p:grpSpPr>
        <p:sp>
          <p:nvSpPr>
            <p:cNvPr id="71" name="Freeform 14"/>
            <p:cNvSpPr>
              <a:spLocks/>
            </p:cNvSpPr>
            <p:nvPr userDrawn="1"/>
          </p:nvSpPr>
          <p:spPr bwMode="auto">
            <a:xfrm>
              <a:off x="2920420" y="1783812"/>
              <a:ext cx="1317429" cy="838480"/>
            </a:xfrm>
            <a:custGeom>
              <a:avLst/>
              <a:gdLst/>
              <a:ahLst/>
              <a:cxnLst/>
              <a:rect l="l" t="t" r="r" b="b"/>
              <a:pathLst>
                <a:path w="1317429" h="838480">
                  <a:moveTo>
                    <a:pt x="240522" y="580067"/>
                  </a:moveTo>
                  <a:cubicBezTo>
                    <a:pt x="427660" y="666887"/>
                    <a:pt x="427660" y="666887"/>
                    <a:pt x="427660" y="666887"/>
                  </a:cubicBezTo>
                  <a:cubicBezTo>
                    <a:pt x="445289" y="675027"/>
                    <a:pt x="453425" y="698088"/>
                    <a:pt x="445289" y="715723"/>
                  </a:cubicBezTo>
                  <a:cubicBezTo>
                    <a:pt x="441220" y="725219"/>
                    <a:pt x="433084" y="732002"/>
                    <a:pt x="424948" y="734715"/>
                  </a:cubicBezTo>
                  <a:cubicBezTo>
                    <a:pt x="415455" y="738785"/>
                    <a:pt x="404607" y="738785"/>
                    <a:pt x="396470" y="734715"/>
                  </a:cubicBezTo>
                  <a:cubicBezTo>
                    <a:pt x="209332" y="646539"/>
                    <a:pt x="209332" y="646539"/>
                    <a:pt x="209332" y="646539"/>
                  </a:cubicBezTo>
                  <a:cubicBezTo>
                    <a:pt x="240522" y="580067"/>
                    <a:pt x="240522" y="580067"/>
                    <a:pt x="240522" y="580067"/>
                  </a:cubicBezTo>
                  <a:close/>
                  <a:moveTo>
                    <a:pt x="23995" y="489731"/>
                  </a:moveTo>
                  <a:cubicBezTo>
                    <a:pt x="32971" y="486503"/>
                    <a:pt x="43133" y="486843"/>
                    <a:pt x="51940" y="491599"/>
                  </a:cubicBezTo>
                  <a:lnTo>
                    <a:pt x="240273" y="579939"/>
                  </a:lnTo>
                  <a:cubicBezTo>
                    <a:pt x="209110" y="646534"/>
                    <a:pt x="209110" y="646534"/>
                    <a:pt x="209110" y="646534"/>
                  </a:cubicBezTo>
                  <a:cubicBezTo>
                    <a:pt x="20777" y="558194"/>
                    <a:pt x="20777" y="558194"/>
                    <a:pt x="20777" y="558194"/>
                  </a:cubicBezTo>
                  <a:cubicBezTo>
                    <a:pt x="3163" y="550040"/>
                    <a:pt x="-4966" y="528294"/>
                    <a:pt x="3163" y="509267"/>
                  </a:cubicBezTo>
                  <a:cubicBezTo>
                    <a:pt x="7228" y="499754"/>
                    <a:pt x="15019" y="492959"/>
                    <a:pt x="23995" y="489731"/>
                  </a:cubicBezTo>
                  <a:close/>
                  <a:moveTo>
                    <a:pt x="553790" y="449637"/>
                  </a:moveTo>
                  <a:cubicBezTo>
                    <a:pt x="574147" y="452354"/>
                    <a:pt x="594504" y="457787"/>
                    <a:pt x="614861" y="461862"/>
                  </a:cubicBezTo>
                  <a:cubicBezTo>
                    <a:pt x="654218" y="471370"/>
                    <a:pt x="693574" y="482236"/>
                    <a:pt x="731574" y="494460"/>
                  </a:cubicBezTo>
                  <a:cubicBezTo>
                    <a:pt x="807573" y="518909"/>
                    <a:pt x="880858" y="548791"/>
                    <a:pt x="954143" y="581390"/>
                  </a:cubicBezTo>
                  <a:cubicBezTo>
                    <a:pt x="1026071" y="615347"/>
                    <a:pt x="1096642" y="653378"/>
                    <a:pt x="1163141" y="695485"/>
                  </a:cubicBezTo>
                  <a:cubicBezTo>
                    <a:pt x="1197069" y="717217"/>
                    <a:pt x="1230998" y="740308"/>
                    <a:pt x="1263569" y="764757"/>
                  </a:cubicBezTo>
                  <a:cubicBezTo>
                    <a:pt x="1279854" y="776981"/>
                    <a:pt x="1296140" y="789206"/>
                    <a:pt x="1311068" y="802788"/>
                  </a:cubicBezTo>
                  <a:cubicBezTo>
                    <a:pt x="1317854" y="808222"/>
                    <a:pt x="1319211" y="817729"/>
                    <a:pt x="1315140" y="825879"/>
                  </a:cubicBezTo>
                  <a:cubicBezTo>
                    <a:pt x="1204458" y="774056"/>
                    <a:pt x="1109475" y="729583"/>
                    <a:pt x="1027964" y="691418"/>
                  </a:cubicBezTo>
                  <a:lnTo>
                    <a:pt x="1315200" y="826035"/>
                  </a:lnTo>
                  <a:cubicBezTo>
                    <a:pt x="1312486" y="834193"/>
                    <a:pt x="1304343" y="839631"/>
                    <a:pt x="1296200" y="838272"/>
                  </a:cubicBezTo>
                  <a:cubicBezTo>
                    <a:pt x="1296196" y="838267"/>
                    <a:pt x="1296124" y="838195"/>
                    <a:pt x="1294843" y="836912"/>
                  </a:cubicBezTo>
                  <a:cubicBezTo>
                    <a:pt x="1274486" y="834193"/>
                    <a:pt x="1255486" y="830114"/>
                    <a:pt x="1235130" y="826035"/>
                  </a:cubicBezTo>
                  <a:cubicBezTo>
                    <a:pt x="1195773" y="816518"/>
                    <a:pt x="1156416" y="805642"/>
                    <a:pt x="1118416" y="793406"/>
                  </a:cubicBezTo>
                  <a:cubicBezTo>
                    <a:pt x="1042417" y="768934"/>
                    <a:pt x="967775" y="739023"/>
                    <a:pt x="895847" y="705034"/>
                  </a:cubicBezTo>
                  <a:cubicBezTo>
                    <a:pt x="823919" y="671045"/>
                    <a:pt x="753348" y="632977"/>
                    <a:pt x="685492" y="590830"/>
                  </a:cubicBezTo>
                  <a:cubicBezTo>
                    <a:pt x="651564" y="569077"/>
                    <a:pt x="618993" y="545965"/>
                    <a:pt x="586421" y="521492"/>
                  </a:cubicBezTo>
                  <a:cubicBezTo>
                    <a:pt x="570136" y="509256"/>
                    <a:pt x="553850" y="497020"/>
                    <a:pt x="538922" y="483425"/>
                  </a:cubicBezTo>
                  <a:cubicBezTo>
                    <a:pt x="532176" y="478026"/>
                    <a:pt x="530799" y="468607"/>
                    <a:pt x="534815" y="460515"/>
                  </a:cubicBezTo>
                  <a:lnTo>
                    <a:pt x="534823" y="460468"/>
                  </a:lnTo>
                  <a:cubicBezTo>
                    <a:pt x="534805" y="460403"/>
                    <a:pt x="534828" y="460357"/>
                    <a:pt x="534851" y="460312"/>
                  </a:cubicBezTo>
                  <a:lnTo>
                    <a:pt x="534934" y="460351"/>
                  </a:lnTo>
                  <a:cubicBezTo>
                    <a:pt x="538982" y="452294"/>
                    <a:pt x="547054" y="448289"/>
                    <a:pt x="553790" y="449637"/>
                  </a:cubicBezTo>
                  <a:close/>
                  <a:moveTo>
                    <a:pt x="269918" y="104250"/>
                  </a:moveTo>
                  <a:cubicBezTo>
                    <a:pt x="275515" y="102044"/>
                    <a:pt x="281958" y="102044"/>
                    <a:pt x="288063" y="104759"/>
                  </a:cubicBezTo>
                  <a:lnTo>
                    <a:pt x="430285" y="171174"/>
                  </a:lnTo>
                  <a:cubicBezTo>
                    <a:pt x="572744" y="237553"/>
                    <a:pt x="572744" y="237553"/>
                    <a:pt x="572744" y="237553"/>
                  </a:cubicBezTo>
                  <a:cubicBezTo>
                    <a:pt x="584946" y="242990"/>
                    <a:pt x="590369" y="257941"/>
                    <a:pt x="584946" y="268814"/>
                  </a:cubicBezTo>
                  <a:cubicBezTo>
                    <a:pt x="419542" y="622202"/>
                    <a:pt x="419542" y="622202"/>
                    <a:pt x="419542" y="622202"/>
                  </a:cubicBezTo>
                  <a:cubicBezTo>
                    <a:pt x="414119" y="634435"/>
                    <a:pt x="400561" y="638512"/>
                    <a:pt x="389715" y="633075"/>
                  </a:cubicBezTo>
                  <a:cubicBezTo>
                    <a:pt x="246003" y="566475"/>
                    <a:pt x="246003" y="566475"/>
                    <a:pt x="246003" y="566475"/>
                  </a:cubicBezTo>
                  <a:cubicBezTo>
                    <a:pt x="259597" y="537315"/>
                    <a:pt x="272189" y="510305"/>
                    <a:pt x="283852" y="485286"/>
                  </a:cubicBezTo>
                  <a:cubicBezTo>
                    <a:pt x="246008" y="566315"/>
                    <a:pt x="246008" y="566315"/>
                    <a:pt x="246008" y="566315"/>
                  </a:cubicBezTo>
                  <a:cubicBezTo>
                    <a:pt x="103565" y="499797"/>
                    <a:pt x="103565" y="499797"/>
                    <a:pt x="103565" y="499797"/>
                  </a:cubicBezTo>
                  <a:cubicBezTo>
                    <a:pt x="92712" y="494367"/>
                    <a:pt x="87286" y="480791"/>
                    <a:pt x="92712" y="468574"/>
                  </a:cubicBezTo>
                  <a:cubicBezTo>
                    <a:pt x="256861" y="116977"/>
                    <a:pt x="256861" y="116977"/>
                    <a:pt x="256861" y="116977"/>
                  </a:cubicBezTo>
                  <a:cubicBezTo>
                    <a:pt x="259574" y="110868"/>
                    <a:pt x="264323" y="106456"/>
                    <a:pt x="269918" y="104250"/>
                  </a:cubicBezTo>
                  <a:close/>
                  <a:moveTo>
                    <a:pt x="468572" y="90734"/>
                  </a:moveTo>
                  <a:cubicBezTo>
                    <a:pt x="654354" y="179110"/>
                    <a:pt x="654354" y="179110"/>
                    <a:pt x="654354" y="179110"/>
                  </a:cubicBezTo>
                  <a:cubicBezTo>
                    <a:pt x="673339" y="187268"/>
                    <a:pt x="681475" y="210382"/>
                    <a:pt x="673339" y="228057"/>
                  </a:cubicBezTo>
                  <a:cubicBezTo>
                    <a:pt x="669270" y="237575"/>
                    <a:pt x="661134" y="244373"/>
                    <a:pt x="651642" y="247092"/>
                  </a:cubicBezTo>
                  <a:cubicBezTo>
                    <a:pt x="643505" y="251171"/>
                    <a:pt x="632657" y="251171"/>
                    <a:pt x="623164" y="245732"/>
                  </a:cubicBezTo>
                  <a:cubicBezTo>
                    <a:pt x="437382" y="158716"/>
                    <a:pt x="437382" y="158716"/>
                    <a:pt x="437382" y="158716"/>
                  </a:cubicBezTo>
                  <a:cubicBezTo>
                    <a:pt x="468572" y="90734"/>
                    <a:pt x="468572" y="90734"/>
                    <a:pt x="468572" y="90734"/>
                  </a:cubicBezTo>
                  <a:close/>
                  <a:moveTo>
                    <a:pt x="251217" y="2117"/>
                  </a:moveTo>
                  <a:cubicBezTo>
                    <a:pt x="260037" y="-1111"/>
                    <a:pt x="270214" y="-771"/>
                    <a:pt x="279712" y="3985"/>
                  </a:cubicBezTo>
                  <a:lnTo>
                    <a:pt x="468323" y="90966"/>
                  </a:lnTo>
                  <a:cubicBezTo>
                    <a:pt x="437114" y="158920"/>
                    <a:pt x="437114" y="158920"/>
                    <a:pt x="437114" y="158920"/>
                  </a:cubicBezTo>
                  <a:cubicBezTo>
                    <a:pt x="248503" y="70580"/>
                    <a:pt x="248503" y="70580"/>
                    <a:pt x="248503" y="70580"/>
                  </a:cubicBezTo>
                  <a:cubicBezTo>
                    <a:pt x="229507" y="62426"/>
                    <a:pt x="221365" y="40680"/>
                    <a:pt x="230864" y="21653"/>
                  </a:cubicBezTo>
                  <a:cubicBezTo>
                    <a:pt x="234934" y="12140"/>
                    <a:pt x="242397" y="5345"/>
                    <a:pt x="251217" y="2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grpSp>
          <p:nvGrpSpPr>
            <p:cNvPr id="41" name="Group 11"/>
            <p:cNvGrpSpPr>
              <a:grpSpLocks noChangeAspect="1"/>
            </p:cNvGrpSpPr>
            <p:nvPr userDrawn="1"/>
          </p:nvGrpSpPr>
          <p:grpSpPr bwMode="auto">
            <a:xfrm>
              <a:off x="2736109" y="1779871"/>
              <a:ext cx="1503522" cy="1054300"/>
              <a:chOff x="1569" y="694"/>
              <a:chExt cx="2624" cy="1840"/>
            </a:xfrm>
            <a:grpFill/>
          </p:grpSpPr>
          <p:sp>
            <p:nvSpPr>
              <p:cNvPr id="48" name="Freeform 12"/>
              <p:cNvSpPr>
                <a:spLocks/>
              </p:cNvSpPr>
              <p:nvPr userDrawn="1"/>
            </p:nvSpPr>
            <p:spPr bwMode="auto">
              <a:xfrm>
                <a:off x="1569" y="2425"/>
                <a:ext cx="623" cy="109"/>
              </a:xfrm>
              <a:custGeom>
                <a:avLst/>
                <a:gdLst>
                  <a:gd name="T0" fmla="*/ 263 w 263"/>
                  <a:gd name="T1" fmla="*/ 0 h 46"/>
                  <a:gd name="T2" fmla="*/ 263 w 263"/>
                  <a:gd name="T3" fmla="*/ 46 h 46"/>
                  <a:gd name="T4" fmla="*/ 18 w 263"/>
                  <a:gd name="T5" fmla="*/ 46 h 46"/>
                  <a:gd name="T6" fmla="*/ 5 w 263"/>
                  <a:gd name="T7" fmla="*/ 40 h 46"/>
                  <a:gd name="T8" fmla="*/ 0 w 263"/>
                  <a:gd name="T9" fmla="*/ 23 h 46"/>
                  <a:gd name="T10" fmla="*/ 18 w 263"/>
                  <a:gd name="T11" fmla="*/ 0 h 46"/>
                  <a:gd name="T12" fmla="*/ 263 w 263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46">
                    <a:moveTo>
                      <a:pt x="263" y="0"/>
                    </a:moveTo>
                    <a:cubicBezTo>
                      <a:pt x="263" y="46"/>
                      <a:pt x="263" y="46"/>
                      <a:pt x="263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9" y="44"/>
                      <a:pt x="5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0"/>
                      <a:pt x="8" y="0"/>
                      <a:pt x="18" y="0"/>
                    </a:cubicBezTo>
                    <a:lnTo>
                      <a:pt x="26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 userDrawn="1"/>
            </p:nvSpPr>
            <p:spPr bwMode="auto">
              <a:xfrm>
                <a:off x="1621" y="2370"/>
                <a:ext cx="571" cy="34"/>
              </a:xfrm>
              <a:custGeom>
                <a:avLst/>
                <a:gdLst>
                  <a:gd name="T0" fmla="*/ 241 w 241"/>
                  <a:gd name="T1" fmla="*/ 0 h 14"/>
                  <a:gd name="T2" fmla="*/ 241 w 241"/>
                  <a:gd name="T3" fmla="*/ 14 h 14"/>
                  <a:gd name="T4" fmla="*/ 7 w 241"/>
                  <a:gd name="T5" fmla="*/ 14 h 14"/>
                  <a:gd name="T6" fmla="*/ 2 w 241"/>
                  <a:gd name="T7" fmla="*/ 12 h 14"/>
                  <a:gd name="T8" fmla="*/ 0 w 241"/>
                  <a:gd name="T9" fmla="*/ 7 h 14"/>
                  <a:gd name="T10" fmla="*/ 7 w 241"/>
                  <a:gd name="T11" fmla="*/ 0 h 14"/>
                  <a:gd name="T12" fmla="*/ 241 w 24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14">
                    <a:moveTo>
                      <a:pt x="241" y="0"/>
                    </a:moveTo>
                    <a:cubicBezTo>
                      <a:pt x="241" y="14"/>
                      <a:pt x="241" y="14"/>
                      <a:pt x="241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0" name="Freeform 14"/>
              <p:cNvSpPr>
                <a:spLocks/>
              </p:cNvSpPr>
              <p:nvPr userDrawn="1"/>
            </p:nvSpPr>
            <p:spPr bwMode="auto">
              <a:xfrm>
                <a:off x="2256" y="1716"/>
                <a:ext cx="426" cy="277"/>
              </a:xfrm>
              <a:custGeom>
                <a:avLst/>
                <a:gdLst>
                  <a:gd name="T0" fmla="*/ 174 w 180"/>
                  <a:gd name="T1" fmla="*/ 100 h 117"/>
                  <a:gd name="T2" fmla="*/ 159 w 180"/>
                  <a:gd name="T3" fmla="*/ 114 h 117"/>
                  <a:gd name="T4" fmla="*/ 138 w 180"/>
                  <a:gd name="T5" fmla="*/ 114 h 117"/>
                  <a:gd name="T6" fmla="*/ 0 w 180"/>
                  <a:gd name="T7" fmla="*/ 49 h 117"/>
                  <a:gd name="T8" fmla="*/ 23 w 180"/>
                  <a:gd name="T9" fmla="*/ 0 h 117"/>
                  <a:gd name="T10" fmla="*/ 161 w 180"/>
                  <a:gd name="T11" fmla="*/ 64 h 117"/>
                  <a:gd name="T12" fmla="*/ 174 w 180"/>
                  <a:gd name="T13" fmla="*/ 10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117">
                    <a:moveTo>
                      <a:pt x="174" y="100"/>
                    </a:moveTo>
                    <a:cubicBezTo>
                      <a:pt x="171" y="107"/>
                      <a:pt x="165" y="112"/>
                      <a:pt x="159" y="114"/>
                    </a:cubicBezTo>
                    <a:cubicBezTo>
                      <a:pt x="152" y="117"/>
                      <a:pt x="144" y="117"/>
                      <a:pt x="138" y="11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74" y="70"/>
                      <a:pt x="180" y="87"/>
                      <a:pt x="174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 userDrawn="1"/>
            </p:nvSpPr>
            <p:spPr bwMode="auto">
              <a:xfrm>
                <a:off x="2654" y="862"/>
                <a:ext cx="426" cy="280"/>
              </a:xfrm>
              <a:custGeom>
                <a:avLst/>
                <a:gdLst>
                  <a:gd name="T0" fmla="*/ 174 w 180"/>
                  <a:gd name="T1" fmla="*/ 101 h 118"/>
                  <a:gd name="T2" fmla="*/ 158 w 180"/>
                  <a:gd name="T3" fmla="*/ 115 h 118"/>
                  <a:gd name="T4" fmla="*/ 137 w 180"/>
                  <a:gd name="T5" fmla="*/ 114 h 118"/>
                  <a:gd name="T6" fmla="*/ 0 w 180"/>
                  <a:gd name="T7" fmla="*/ 50 h 118"/>
                  <a:gd name="T8" fmla="*/ 23 w 180"/>
                  <a:gd name="T9" fmla="*/ 0 h 118"/>
                  <a:gd name="T10" fmla="*/ 160 w 180"/>
                  <a:gd name="T11" fmla="*/ 65 h 118"/>
                  <a:gd name="T12" fmla="*/ 174 w 180"/>
                  <a:gd name="T1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118">
                    <a:moveTo>
                      <a:pt x="174" y="101"/>
                    </a:moveTo>
                    <a:cubicBezTo>
                      <a:pt x="171" y="108"/>
                      <a:pt x="165" y="113"/>
                      <a:pt x="158" y="115"/>
                    </a:cubicBezTo>
                    <a:cubicBezTo>
                      <a:pt x="152" y="118"/>
                      <a:pt x="144" y="118"/>
                      <a:pt x="137" y="11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60" y="65"/>
                      <a:pt x="160" y="65"/>
                      <a:pt x="160" y="65"/>
                    </a:cubicBezTo>
                    <a:cubicBezTo>
                      <a:pt x="174" y="71"/>
                      <a:pt x="180" y="88"/>
                      <a:pt x="174" y="10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2" name="Freeform 16"/>
              <p:cNvSpPr>
                <a:spLocks/>
              </p:cNvSpPr>
              <p:nvPr userDrawn="1"/>
            </p:nvSpPr>
            <p:spPr bwMode="auto">
              <a:xfrm>
                <a:off x="2320" y="1002"/>
                <a:ext cx="601" cy="816"/>
              </a:xfrm>
              <a:custGeom>
                <a:avLst/>
                <a:gdLst>
                  <a:gd name="T0" fmla="*/ 250 w 254"/>
                  <a:gd name="T1" fmla="*/ 72 h 344"/>
                  <a:gd name="T2" fmla="*/ 128 w 254"/>
                  <a:gd name="T3" fmla="*/ 332 h 344"/>
                  <a:gd name="T4" fmla="*/ 106 w 254"/>
                  <a:gd name="T5" fmla="*/ 340 h 344"/>
                  <a:gd name="T6" fmla="*/ 0 w 254"/>
                  <a:gd name="T7" fmla="*/ 291 h 344"/>
                  <a:gd name="T8" fmla="*/ 136 w 254"/>
                  <a:gd name="T9" fmla="*/ 0 h 344"/>
                  <a:gd name="T10" fmla="*/ 241 w 254"/>
                  <a:gd name="T11" fmla="*/ 49 h 344"/>
                  <a:gd name="T12" fmla="*/ 250 w 254"/>
                  <a:gd name="T13" fmla="*/ 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344">
                    <a:moveTo>
                      <a:pt x="250" y="72"/>
                    </a:moveTo>
                    <a:cubicBezTo>
                      <a:pt x="128" y="332"/>
                      <a:pt x="128" y="332"/>
                      <a:pt x="128" y="332"/>
                    </a:cubicBezTo>
                    <a:cubicBezTo>
                      <a:pt x="124" y="341"/>
                      <a:pt x="114" y="344"/>
                      <a:pt x="106" y="34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241" y="49"/>
                      <a:pt x="241" y="49"/>
                      <a:pt x="241" y="49"/>
                    </a:cubicBezTo>
                    <a:cubicBezTo>
                      <a:pt x="250" y="53"/>
                      <a:pt x="254" y="64"/>
                      <a:pt x="250" y="7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 userDrawn="1"/>
            </p:nvSpPr>
            <p:spPr bwMode="auto">
              <a:xfrm>
                <a:off x="2824" y="1486"/>
                <a:ext cx="1369" cy="659"/>
              </a:xfrm>
              <a:custGeom>
                <a:avLst/>
                <a:gdLst>
                  <a:gd name="T0" fmla="*/ 575 w 578"/>
                  <a:gd name="T1" fmla="*/ 278 h 278"/>
                  <a:gd name="T2" fmla="*/ 0 w 578"/>
                  <a:gd name="T3" fmla="*/ 9 h 278"/>
                  <a:gd name="T4" fmla="*/ 14 w 578"/>
                  <a:gd name="T5" fmla="*/ 1 h 278"/>
                  <a:gd name="T6" fmla="*/ 14 w 578"/>
                  <a:gd name="T7" fmla="*/ 1 h 278"/>
                  <a:gd name="T8" fmla="*/ 59 w 578"/>
                  <a:gd name="T9" fmla="*/ 10 h 278"/>
                  <a:gd name="T10" fmla="*/ 145 w 578"/>
                  <a:gd name="T11" fmla="*/ 34 h 278"/>
                  <a:gd name="T12" fmla="*/ 309 w 578"/>
                  <a:gd name="T13" fmla="*/ 98 h 278"/>
                  <a:gd name="T14" fmla="*/ 463 w 578"/>
                  <a:gd name="T15" fmla="*/ 182 h 278"/>
                  <a:gd name="T16" fmla="*/ 537 w 578"/>
                  <a:gd name="T17" fmla="*/ 233 h 278"/>
                  <a:gd name="T18" fmla="*/ 572 w 578"/>
                  <a:gd name="T19" fmla="*/ 261 h 278"/>
                  <a:gd name="T20" fmla="*/ 573 w 578"/>
                  <a:gd name="T21" fmla="*/ 262 h 278"/>
                  <a:gd name="T22" fmla="*/ 575 w 578"/>
                  <a:gd name="T23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8" h="278">
                    <a:moveTo>
                      <a:pt x="575" y="278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3" y="3"/>
                      <a:pt x="9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29" y="3"/>
                      <a:pt x="44" y="7"/>
                      <a:pt x="59" y="10"/>
                    </a:cubicBezTo>
                    <a:cubicBezTo>
                      <a:pt x="88" y="17"/>
                      <a:pt x="117" y="25"/>
                      <a:pt x="145" y="34"/>
                    </a:cubicBezTo>
                    <a:cubicBezTo>
                      <a:pt x="201" y="52"/>
                      <a:pt x="255" y="74"/>
                      <a:pt x="309" y="98"/>
                    </a:cubicBezTo>
                    <a:cubicBezTo>
                      <a:pt x="362" y="123"/>
                      <a:pt x="414" y="151"/>
                      <a:pt x="463" y="182"/>
                    </a:cubicBezTo>
                    <a:cubicBezTo>
                      <a:pt x="488" y="198"/>
                      <a:pt x="513" y="215"/>
                      <a:pt x="537" y="233"/>
                    </a:cubicBezTo>
                    <a:cubicBezTo>
                      <a:pt x="549" y="242"/>
                      <a:pt x="561" y="251"/>
                      <a:pt x="572" y="261"/>
                    </a:cubicBezTo>
                    <a:cubicBezTo>
                      <a:pt x="572" y="261"/>
                      <a:pt x="573" y="262"/>
                      <a:pt x="573" y="262"/>
                    </a:cubicBezTo>
                    <a:cubicBezTo>
                      <a:pt x="577" y="265"/>
                      <a:pt x="578" y="272"/>
                      <a:pt x="575" y="27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4" name="Freeform 18"/>
              <p:cNvSpPr>
                <a:spLocks/>
              </p:cNvSpPr>
              <p:nvPr userDrawn="1"/>
            </p:nvSpPr>
            <p:spPr bwMode="auto">
              <a:xfrm>
                <a:off x="2817" y="1507"/>
                <a:ext cx="1369" cy="662"/>
              </a:xfrm>
              <a:custGeom>
                <a:avLst/>
                <a:gdLst>
                  <a:gd name="T0" fmla="*/ 578 w 578"/>
                  <a:gd name="T1" fmla="*/ 269 h 279"/>
                  <a:gd name="T2" fmla="*/ 564 w 578"/>
                  <a:gd name="T3" fmla="*/ 278 h 279"/>
                  <a:gd name="T4" fmla="*/ 563 w 578"/>
                  <a:gd name="T5" fmla="*/ 277 h 279"/>
                  <a:gd name="T6" fmla="*/ 519 w 578"/>
                  <a:gd name="T7" fmla="*/ 269 h 279"/>
                  <a:gd name="T8" fmla="*/ 433 w 578"/>
                  <a:gd name="T9" fmla="*/ 245 h 279"/>
                  <a:gd name="T10" fmla="*/ 269 w 578"/>
                  <a:gd name="T11" fmla="*/ 180 h 279"/>
                  <a:gd name="T12" fmla="*/ 114 w 578"/>
                  <a:gd name="T13" fmla="*/ 96 h 279"/>
                  <a:gd name="T14" fmla="*/ 41 w 578"/>
                  <a:gd name="T15" fmla="*/ 45 h 279"/>
                  <a:gd name="T16" fmla="*/ 6 w 578"/>
                  <a:gd name="T17" fmla="*/ 17 h 279"/>
                  <a:gd name="T18" fmla="*/ 5 w 578"/>
                  <a:gd name="T19" fmla="*/ 17 h 279"/>
                  <a:gd name="T20" fmla="*/ 3 w 578"/>
                  <a:gd name="T21" fmla="*/ 0 h 279"/>
                  <a:gd name="T22" fmla="*/ 578 w 578"/>
                  <a:gd name="T23" fmla="*/ 2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8" h="279">
                    <a:moveTo>
                      <a:pt x="578" y="269"/>
                    </a:moveTo>
                    <a:cubicBezTo>
                      <a:pt x="576" y="275"/>
                      <a:pt x="570" y="279"/>
                      <a:pt x="564" y="278"/>
                    </a:cubicBezTo>
                    <a:cubicBezTo>
                      <a:pt x="564" y="278"/>
                      <a:pt x="564" y="278"/>
                      <a:pt x="563" y="277"/>
                    </a:cubicBezTo>
                    <a:cubicBezTo>
                      <a:pt x="548" y="275"/>
                      <a:pt x="534" y="272"/>
                      <a:pt x="519" y="269"/>
                    </a:cubicBezTo>
                    <a:cubicBezTo>
                      <a:pt x="490" y="262"/>
                      <a:pt x="461" y="254"/>
                      <a:pt x="433" y="245"/>
                    </a:cubicBezTo>
                    <a:cubicBezTo>
                      <a:pt x="377" y="227"/>
                      <a:pt x="322" y="205"/>
                      <a:pt x="269" y="180"/>
                    </a:cubicBezTo>
                    <a:cubicBezTo>
                      <a:pt x="216" y="155"/>
                      <a:pt x="164" y="127"/>
                      <a:pt x="114" y="96"/>
                    </a:cubicBezTo>
                    <a:cubicBezTo>
                      <a:pt x="89" y="80"/>
                      <a:pt x="65" y="63"/>
                      <a:pt x="41" y="45"/>
                    </a:cubicBezTo>
                    <a:cubicBezTo>
                      <a:pt x="29" y="36"/>
                      <a:pt x="17" y="27"/>
                      <a:pt x="6" y="17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1" y="13"/>
                      <a:pt x="0" y="6"/>
                      <a:pt x="3" y="0"/>
                    </a:cubicBezTo>
                    <a:lnTo>
                      <a:pt x="578" y="2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 userDrawn="1"/>
            </p:nvSpPr>
            <p:spPr bwMode="auto">
              <a:xfrm>
                <a:off x="1882" y="1545"/>
                <a:ext cx="428" cy="287"/>
              </a:xfrm>
              <a:custGeom>
                <a:avLst/>
                <a:gdLst>
                  <a:gd name="T0" fmla="*/ 181 w 181"/>
                  <a:gd name="T1" fmla="*/ 72 h 121"/>
                  <a:gd name="T2" fmla="*/ 158 w 181"/>
                  <a:gd name="T3" fmla="*/ 121 h 121"/>
                  <a:gd name="T4" fmla="*/ 19 w 181"/>
                  <a:gd name="T5" fmla="*/ 56 h 121"/>
                  <a:gd name="T6" fmla="*/ 6 w 181"/>
                  <a:gd name="T7" fmla="*/ 20 h 121"/>
                  <a:gd name="T8" fmla="*/ 42 w 181"/>
                  <a:gd name="T9" fmla="*/ 7 h 121"/>
                  <a:gd name="T10" fmla="*/ 181 w 181"/>
                  <a:gd name="T1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21">
                    <a:moveTo>
                      <a:pt x="181" y="72"/>
                    </a:moveTo>
                    <a:cubicBezTo>
                      <a:pt x="158" y="121"/>
                      <a:pt x="158" y="121"/>
                      <a:pt x="158" y="12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6" y="50"/>
                      <a:pt x="0" y="34"/>
                      <a:pt x="6" y="20"/>
                    </a:cubicBezTo>
                    <a:cubicBezTo>
                      <a:pt x="12" y="6"/>
                      <a:pt x="29" y="0"/>
                      <a:pt x="42" y="7"/>
                    </a:cubicBezTo>
                    <a:lnTo>
                      <a:pt x="181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6" name="Freeform 20"/>
              <p:cNvSpPr>
                <a:spLocks/>
              </p:cNvSpPr>
              <p:nvPr userDrawn="1"/>
            </p:nvSpPr>
            <p:spPr bwMode="auto">
              <a:xfrm>
                <a:off x="2043" y="877"/>
                <a:ext cx="599" cy="815"/>
              </a:xfrm>
              <a:custGeom>
                <a:avLst/>
                <a:gdLst>
                  <a:gd name="T0" fmla="*/ 253 w 253"/>
                  <a:gd name="T1" fmla="*/ 53 h 344"/>
                  <a:gd name="T2" fmla="*/ 117 w 253"/>
                  <a:gd name="T3" fmla="*/ 344 h 344"/>
                  <a:gd name="T4" fmla="*/ 12 w 253"/>
                  <a:gd name="T5" fmla="*/ 295 h 344"/>
                  <a:gd name="T6" fmla="*/ 4 w 253"/>
                  <a:gd name="T7" fmla="*/ 272 h 344"/>
                  <a:gd name="T8" fmla="*/ 125 w 253"/>
                  <a:gd name="T9" fmla="*/ 13 h 344"/>
                  <a:gd name="T10" fmla="*/ 148 w 253"/>
                  <a:gd name="T11" fmla="*/ 4 h 344"/>
                  <a:gd name="T12" fmla="*/ 253 w 253"/>
                  <a:gd name="T13" fmla="*/ 5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344">
                    <a:moveTo>
                      <a:pt x="253" y="53"/>
                    </a:moveTo>
                    <a:cubicBezTo>
                      <a:pt x="117" y="344"/>
                      <a:pt x="117" y="344"/>
                      <a:pt x="117" y="344"/>
                    </a:cubicBezTo>
                    <a:cubicBezTo>
                      <a:pt x="12" y="295"/>
                      <a:pt x="12" y="295"/>
                      <a:pt x="12" y="295"/>
                    </a:cubicBezTo>
                    <a:cubicBezTo>
                      <a:pt x="4" y="291"/>
                      <a:pt x="0" y="281"/>
                      <a:pt x="4" y="272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9" y="4"/>
                      <a:pt x="139" y="0"/>
                      <a:pt x="148" y="4"/>
                    </a:cubicBezTo>
                    <a:lnTo>
                      <a:pt x="25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7" name="Freeform 21"/>
              <p:cNvSpPr>
                <a:spLocks/>
              </p:cNvSpPr>
              <p:nvPr userDrawn="1"/>
            </p:nvSpPr>
            <p:spPr bwMode="auto">
              <a:xfrm>
                <a:off x="2277" y="694"/>
                <a:ext cx="431" cy="287"/>
              </a:xfrm>
              <a:custGeom>
                <a:avLst/>
                <a:gdLst>
                  <a:gd name="T0" fmla="*/ 182 w 182"/>
                  <a:gd name="T1" fmla="*/ 71 h 121"/>
                  <a:gd name="T2" fmla="*/ 159 w 182"/>
                  <a:gd name="T3" fmla="*/ 121 h 121"/>
                  <a:gd name="T4" fmla="*/ 20 w 182"/>
                  <a:gd name="T5" fmla="*/ 56 h 121"/>
                  <a:gd name="T6" fmla="*/ 7 w 182"/>
                  <a:gd name="T7" fmla="*/ 20 h 121"/>
                  <a:gd name="T8" fmla="*/ 43 w 182"/>
                  <a:gd name="T9" fmla="*/ 7 h 121"/>
                  <a:gd name="T10" fmla="*/ 182 w 182"/>
                  <a:gd name="T11" fmla="*/ 7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21">
                    <a:moveTo>
                      <a:pt x="182" y="71"/>
                    </a:moveTo>
                    <a:cubicBezTo>
                      <a:pt x="159" y="121"/>
                      <a:pt x="159" y="121"/>
                      <a:pt x="159" y="121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6" y="50"/>
                      <a:pt x="0" y="34"/>
                      <a:pt x="7" y="20"/>
                    </a:cubicBezTo>
                    <a:cubicBezTo>
                      <a:pt x="13" y="6"/>
                      <a:pt x="29" y="0"/>
                      <a:pt x="43" y="7"/>
                    </a:cubicBezTo>
                    <a:lnTo>
                      <a:pt x="182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8" name="Freeform 22"/>
              <p:cNvSpPr>
                <a:spLocks/>
              </p:cNvSpPr>
              <p:nvPr userDrawn="1"/>
            </p:nvSpPr>
            <p:spPr bwMode="auto">
              <a:xfrm>
                <a:off x="2192" y="2425"/>
                <a:ext cx="620" cy="109"/>
              </a:xfrm>
              <a:custGeom>
                <a:avLst/>
                <a:gdLst>
                  <a:gd name="T0" fmla="*/ 262 w 262"/>
                  <a:gd name="T1" fmla="*/ 23 h 46"/>
                  <a:gd name="T2" fmla="*/ 244 w 262"/>
                  <a:gd name="T3" fmla="*/ 46 h 46"/>
                  <a:gd name="T4" fmla="*/ 0 w 262"/>
                  <a:gd name="T5" fmla="*/ 46 h 46"/>
                  <a:gd name="T6" fmla="*/ 0 w 262"/>
                  <a:gd name="T7" fmla="*/ 0 h 46"/>
                  <a:gd name="T8" fmla="*/ 244 w 262"/>
                  <a:gd name="T9" fmla="*/ 0 h 46"/>
                  <a:gd name="T10" fmla="*/ 262 w 262"/>
                  <a:gd name="T11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46">
                    <a:moveTo>
                      <a:pt x="262" y="23"/>
                    </a:moveTo>
                    <a:cubicBezTo>
                      <a:pt x="262" y="36"/>
                      <a:pt x="254" y="46"/>
                      <a:pt x="244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4" y="0"/>
                      <a:pt x="262" y="10"/>
                      <a:pt x="262" y="2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9" name="Freeform 23"/>
              <p:cNvSpPr>
                <a:spLocks/>
              </p:cNvSpPr>
              <p:nvPr userDrawn="1"/>
            </p:nvSpPr>
            <p:spPr bwMode="auto">
              <a:xfrm>
                <a:off x="2192" y="2370"/>
                <a:ext cx="568" cy="34"/>
              </a:xfrm>
              <a:custGeom>
                <a:avLst/>
                <a:gdLst>
                  <a:gd name="T0" fmla="*/ 240 w 240"/>
                  <a:gd name="T1" fmla="*/ 7 h 14"/>
                  <a:gd name="T2" fmla="*/ 233 w 240"/>
                  <a:gd name="T3" fmla="*/ 14 h 14"/>
                  <a:gd name="T4" fmla="*/ 0 w 240"/>
                  <a:gd name="T5" fmla="*/ 14 h 14"/>
                  <a:gd name="T6" fmla="*/ 0 w 240"/>
                  <a:gd name="T7" fmla="*/ 0 h 14"/>
                  <a:gd name="T8" fmla="*/ 233 w 240"/>
                  <a:gd name="T9" fmla="*/ 0 h 14"/>
                  <a:gd name="T10" fmla="*/ 240 w 240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14">
                    <a:moveTo>
                      <a:pt x="240" y="7"/>
                    </a:moveTo>
                    <a:cubicBezTo>
                      <a:pt x="240" y="11"/>
                      <a:pt x="237" y="14"/>
                      <a:pt x="233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7" y="0"/>
                      <a:pt x="240" y="3"/>
                      <a:pt x="240" y="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 userDrawn="1"/>
        </p:nvGrpSpPr>
        <p:grpSpPr>
          <a:xfrm>
            <a:off x="2899249" y="1738425"/>
            <a:ext cx="1045914" cy="1093426"/>
            <a:chOff x="6486419" y="1967517"/>
            <a:chExt cx="1143556" cy="1195501"/>
          </a:xfrm>
          <a:solidFill>
            <a:schemeClr val="accent5"/>
          </a:solidFill>
        </p:grpSpPr>
        <p:grpSp>
          <p:nvGrpSpPr>
            <p:cNvPr id="62" name="Group 31"/>
            <p:cNvGrpSpPr>
              <a:grpSpLocks noChangeAspect="1"/>
            </p:cNvGrpSpPr>
            <p:nvPr userDrawn="1"/>
          </p:nvGrpSpPr>
          <p:grpSpPr bwMode="auto">
            <a:xfrm>
              <a:off x="6486419" y="1967517"/>
              <a:ext cx="1143556" cy="1195501"/>
              <a:chOff x="3937" y="874"/>
              <a:chExt cx="1519" cy="1588"/>
            </a:xfrm>
            <a:grpFill/>
          </p:grpSpPr>
          <p:sp>
            <p:nvSpPr>
              <p:cNvPr id="66" name="Freeform 34"/>
              <p:cNvSpPr>
                <a:spLocks/>
              </p:cNvSpPr>
              <p:nvPr userDrawn="1"/>
            </p:nvSpPr>
            <p:spPr bwMode="auto">
              <a:xfrm>
                <a:off x="3937" y="874"/>
                <a:ext cx="761" cy="1588"/>
              </a:xfrm>
              <a:custGeom>
                <a:avLst/>
                <a:gdLst>
                  <a:gd name="T0" fmla="*/ 221 w 404"/>
                  <a:gd name="T1" fmla="*/ 422 h 844"/>
                  <a:gd name="T2" fmla="*/ 404 w 404"/>
                  <a:gd name="T3" fmla="*/ 604 h 844"/>
                  <a:gd name="T4" fmla="*/ 404 w 404"/>
                  <a:gd name="T5" fmla="*/ 844 h 844"/>
                  <a:gd name="T6" fmla="*/ 328 w 404"/>
                  <a:gd name="T7" fmla="*/ 844 h 844"/>
                  <a:gd name="T8" fmla="*/ 280 w 404"/>
                  <a:gd name="T9" fmla="*/ 735 h 844"/>
                  <a:gd name="T10" fmla="*/ 195 w 404"/>
                  <a:gd name="T11" fmla="*/ 686 h 844"/>
                  <a:gd name="T12" fmla="*/ 77 w 404"/>
                  <a:gd name="T13" fmla="*/ 699 h 844"/>
                  <a:gd name="T14" fmla="*/ 1 w 404"/>
                  <a:gd name="T15" fmla="*/ 567 h 844"/>
                  <a:gd name="T16" fmla="*/ 71 w 404"/>
                  <a:gd name="T17" fmla="*/ 471 h 844"/>
                  <a:gd name="T18" fmla="*/ 71 w 404"/>
                  <a:gd name="T19" fmla="*/ 373 h 844"/>
                  <a:gd name="T20" fmla="*/ 0 w 404"/>
                  <a:gd name="T21" fmla="*/ 277 h 844"/>
                  <a:gd name="T22" fmla="*/ 76 w 404"/>
                  <a:gd name="T23" fmla="*/ 146 h 844"/>
                  <a:gd name="T24" fmla="*/ 195 w 404"/>
                  <a:gd name="T25" fmla="*/ 158 h 844"/>
                  <a:gd name="T26" fmla="*/ 279 w 404"/>
                  <a:gd name="T27" fmla="*/ 109 h 844"/>
                  <a:gd name="T28" fmla="*/ 327 w 404"/>
                  <a:gd name="T29" fmla="*/ 0 h 844"/>
                  <a:gd name="T30" fmla="*/ 404 w 404"/>
                  <a:gd name="T31" fmla="*/ 0 h 844"/>
                  <a:gd name="T32" fmla="*/ 404 w 404"/>
                  <a:gd name="T33" fmla="*/ 240 h 844"/>
                  <a:gd name="T34" fmla="*/ 221 w 404"/>
                  <a:gd name="T35" fmla="*/ 422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4" h="844">
                    <a:moveTo>
                      <a:pt x="221" y="422"/>
                    </a:moveTo>
                    <a:cubicBezTo>
                      <a:pt x="221" y="523"/>
                      <a:pt x="303" y="604"/>
                      <a:pt x="404" y="604"/>
                    </a:cubicBezTo>
                    <a:cubicBezTo>
                      <a:pt x="404" y="844"/>
                      <a:pt x="404" y="844"/>
                      <a:pt x="404" y="844"/>
                    </a:cubicBezTo>
                    <a:cubicBezTo>
                      <a:pt x="328" y="844"/>
                      <a:pt x="328" y="844"/>
                      <a:pt x="328" y="844"/>
                    </a:cubicBezTo>
                    <a:cubicBezTo>
                      <a:pt x="280" y="735"/>
                      <a:pt x="280" y="735"/>
                      <a:pt x="280" y="735"/>
                    </a:cubicBezTo>
                    <a:cubicBezTo>
                      <a:pt x="195" y="686"/>
                      <a:pt x="195" y="686"/>
                      <a:pt x="195" y="686"/>
                    </a:cubicBezTo>
                    <a:cubicBezTo>
                      <a:pt x="77" y="699"/>
                      <a:pt x="77" y="699"/>
                      <a:pt x="77" y="699"/>
                    </a:cubicBezTo>
                    <a:cubicBezTo>
                      <a:pt x="1" y="567"/>
                      <a:pt x="1" y="567"/>
                      <a:pt x="1" y="567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71" y="373"/>
                      <a:pt x="71" y="373"/>
                      <a:pt x="71" y="373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279" y="109"/>
                      <a:pt x="279" y="109"/>
                      <a:pt x="279" y="109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04" y="240"/>
                      <a:pt x="404" y="240"/>
                      <a:pt x="404" y="240"/>
                    </a:cubicBezTo>
                    <a:cubicBezTo>
                      <a:pt x="303" y="240"/>
                      <a:pt x="221" y="321"/>
                      <a:pt x="221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7" name="Freeform 35"/>
              <p:cNvSpPr>
                <a:spLocks/>
              </p:cNvSpPr>
              <p:nvPr userDrawn="1"/>
            </p:nvSpPr>
            <p:spPr bwMode="auto">
              <a:xfrm>
                <a:off x="4698" y="874"/>
                <a:ext cx="758" cy="1588"/>
              </a:xfrm>
              <a:custGeom>
                <a:avLst/>
                <a:gdLst>
                  <a:gd name="T0" fmla="*/ 403 w 403"/>
                  <a:gd name="T1" fmla="*/ 567 h 844"/>
                  <a:gd name="T2" fmla="*/ 327 w 403"/>
                  <a:gd name="T3" fmla="*/ 699 h 844"/>
                  <a:gd name="T4" fmla="*/ 209 w 403"/>
                  <a:gd name="T5" fmla="*/ 686 h 844"/>
                  <a:gd name="T6" fmla="*/ 124 w 403"/>
                  <a:gd name="T7" fmla="*/ 735 h 844"/>
                  <a:gd name="T8" fmla="*/ 76 w 403"/>
                  <a:gd name="T9" fmla="*/ 844 h 844"/>
                  <a:gd name="T10" fmla="*/ 0 w 403"/>
                  <a:gd name="T11" fmla="*/ 844 h 844"/>
                  <a:gd name="T12" fmla="*/ 0 w 403"/>
                  <a:gd name="T13" fmla="*/ 604 h 844"/>
                  <a:gd name="T14" fmla="*/ 182 w 403"/>
                  <a:gd name="T15" fmla="*/ 422 h 844"/>
                  <a:gd name="T16" fmla="*/ 0 w 403"/>
                  <a:gd name="T17" fmla="*/ 240 h 844"/>
                  <a:gd name="T18" fmla="*/ 0 w 403"/>
                  <a:gd name="T19" fmla="*/ 0 h 844"/>
                  <a:gd name="T20" fmla="*/ 75 w 403"/>
                  <a:gd name="T21" fmla="*/ 0 h 844"/>
                  <a:gd name="T22" fmla="*/ 123 w 403"/>
                  <a:gd name="T23" fmla="*/ 109 h 844"/>
                  <a:gd name="T24" fmla="*/ 209 w 403"/>
                  <a:gd name="T25" fmla="*/ 158 h 844"/>
                  <a:gd name="T26" fmla="*/ 327 w 403"/>
                  <a:gd name="T27" fmla="*/ 145 h 844"/>
                  <a:gd name="T28" fmla="*/ 403 w 403"/>
                  <a:gd name="T29" fmla="*/ 277 h 844"/>
                  <a:gd name="T30" fmla="*/ 333 w 403"/>
                  <a:gd name="T31" fmla="*/ 373 h 844"/>
                  <a:gd name="T32" fmla="*/ 333 w 403"/>
                  <a:gd name="T33" fmla="*/ 471 h 844"/>
                  <a:gd name="T34" fmla="*/ 403 w 403"/>
                  <a:gd name="T35" fmla="*/ 567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3" h="844">
                    <a:moveTo>
                      <a:pt x="403" y="567"/>
                    </a:moveTo>
                    <a:cubicBezTo>
                      <a:pt x="327" y="699"/>
                      <a:pt x="327" y="699"/>
                      <a:pt x="327" y="699"/>
                    </a:cubicBezTo>
                    <a:cubicBezTo>
                      <a:pt x="209" y="686"/>
                      <a:pt x="209" y="686"/>
                      <a:pt x="209" y="686"/>
                    </a:cubicBezTo>
                    <a:cubicBezTo>
                      <a:pt x="124" y="735"/>
                      <a:pt x="124" y="735"/>
                      <a:pt x="124" y="735"/>
                    </a:cubicBezTo>
                    <a:cubicBezTo>
                      <a:pt x="76" y="844"/>
                      <a:pt x="76" y="844"/>
                      <a:pt x="76" y="844"/>
                    </a:cubicBezTo>
                    <a:cubicBezTo>
                      <a:pt x="0" y="844"/>
                      <a:pt x="0" y="844"/>
                      <a:pt x="0" y="84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00" y="604"/>
                      <a:pt x="182" y="523"/>
                      <a:pt x="182" y="422"/>
                    </a:cubicBezTo>
                    <a:cubicBezTo>
                      <a:pt x="182" y="321"/>
                      <a:pt x="100" y="240"/>
                      <a:pt x="0" y="2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327" y="145"/>
                      <a:pt x="327" y="145"/>
                      <a:pt x="327" y="14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333" y="373"/>
                      <a:pt x="333" y="373"/>
                      <a:pt x="333" y="373"/>
                    </a:cubicBezTo>
                    <a:cubicBezTo>
                      <a:pt x="333" y="471"/>
                      <a:pt x="333" y="471"/>
                      <a:pt x="333" y="471"/>
                    </a:cubicBezTo>
                    <a:lnTo>
                      <a:pt x="403" y="567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63" name="Group 62"/>
            <p:cNvGrpSpPr/>
            <p:nvPr userDrawn="1"/>
          </p:nvGrpSpPr>
          <p:grpSpPr>
            <a:xfrm>
              <a:off x="6769485" y="2276932"/>
              <a:ext cx="577425" cy="575918"/>
              <a:chOff x="8056688" y="2276932"/>
              <a:chExt cx="577425" cy="575918"/>
            </a:xfrm>
            <a:grpFill/>
          </p:grpSpPr>
          <p:sp>
            <p:nvSpPr>
              <p:cNvPr id="64" name="Freeform 32"/>
              <p:cNvSpPr>
                <a:spLocks/>
              </p:cNvSpPr>
              <p:nvPr userDrawn="1"/>
            </p:nvSpPr>
            <p:spPr bwMode="auto">
              <a:xfrm>
                <a:off x="8346529" y="2276932"/>
                <a:ext cx="287584" cy="575918"/>
              </a:xfrm>
              <a:custGeom>
                <a:avLst/>
                <a:gdLst>
                  <a:gd name="T0" fmla="*/ 182 w 182"/>
                  <a:gd name="T1" fmla="*/ 182 h 364"/>
                  <a:gd name="T2" fmla="*/ 0 w 182"/>
                  <a:gd name="T3" fmla="*/ 364 h 364"/>
                  <a:gd name="T4" fmla="*/ 0 w 182"/>
                  <a:gd name="T5" fmla="*/ 300 h 364"/>
                  <a:gd name="T6" fmla="*/ 118 w 182"/>
                  <a:gd name="T7" fmla="*/ 182 h 364"/>
                  <a:gd name="T8" fmla="*/ 0 w 182"/>
                  <a:gd name="T9" fmla="*/ 64 h 364"/>
                  <a:gd name="T10" fmla="*/ 0 w 182"/>
                  <a:gd name="T11" fmla="*/ 0 h 364"/>
                  <a:gd name="T12" fmla="*/ 182 w 182"/>
                  <a:gd name="T13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4">
                    <a:moveTo>
                      <a:pt x="182" y="182"/>
                    </a:moveTo>
                    <a:cubicBezTo>
                      <a:pt x="182" y="283"/>
                      <a:pt x="100" y="364"/>
                      <a:pt x="0" y="364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65" y="300"/>
                      <a:pt x="118" y="247"/>
                      <a:pt x="118" y="182"/>
                    </a:cubicBezTo>
                    <a:cubicBezTo>
                      <a:pt x="118" y="117"/>
                      <a:pt x="65" y="64"/>
                      <a:pt x="0" y="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82" y="81"/>
                      <a:pt x="182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5" name="Freeform 33"/>
              <p:cNvSpPr>
                <a:spLocks/>
              </p:cNvSpPr>
              <p:nvPr userDrawn="1"/>
            </p:nvSpPr>
            <p:spPr bwMode="auto">
              <a:xfrm>
                <a:off x="8056688" y="2276932"/>
                <a:ext cx="289841" cy="575918"/>
              </a:xfrm>
              <a:custGeom>
                <a:avLst/>
                <a:gdLst>
                  <a:gd name="T0" fmla="*/ 65 w 183"/>
                  <a:gd name="T1" fmla="*/ 182 h 364"/>
                  <a:gd name="T2" fmla="*/ 183 w 183"/>
                  <a:gd name="T3" fmla="*/ 300 h 364"/>
                  <a:gd name="T4" fmla="*/ 183 w 183"/>
                  <a:gd name="T5" fmla="*/ 364 h 364"/>
                  <a:gd name="T6" fmla="*/ 0 w 183"/>
                  <a:gd name="T7" fmla="*/ 182 h 364"/>
                  <a:gd name="T8" fmla="*/ 183 w 183"/>
                  <a:gd name="T9" fmla="*/ 0 h 364"/>
                  <a:gd name="T10" fmla="*/ 183 w 183"/>
                  <a:gd name="T11" fmla="*/ 64 h 364"/>
                  <a:gd name="T12" fmla="*/ 65 w 183"/>
                  <a:gd name="T13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4">
                    <a:moveTo>
                      <a:pt x="65" y="182"/>
                    </a:moveTo>
                    <a:cubicBezTo>
                      <a:pt x="65" y="247"/>
                      <a:pt x="118" y="300"/>
                      <a:pt x="183" y="300"/>
                    </a:cubicBezTo>
                    <a:cubicBezTo>
                      <a:pt x="183" y="364"/>
                      <a:pt x="183" y="364"/>
                      <a:pt x="183" y="364"/>
                    </a:cubicBezTo>
                    <a:cubicBezTo>
                      <a:pt x="82" y="364"/>
                      <a:pt x="0" y="283"/>
                      <a:pt x="0" y="182"/>
                    </a:cubicBezTo>
                    <a:cubicBezTo>
                      <a:pt x="0" y="81"/>
                      <a:pt x="82" y="0"/>
                      <a:pt x="183" y="0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18" y="64"/>
                      <a:pt x="65" y="117"/>
                      <a:pt x="65" y="18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</p:grpSp>
      </p:grp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5190231" y="1605213"/>
            <a:ext cx="3148216" cy="20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913007" y="1982060"/>
            <a:ext cx="1420110" cy="606156"/>
            <a:chOff x="5793993" y="1683483"/>
            <a:chExt cx="2981030" cy="1272415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5793993" y="1683483"/>
              <a:ext cx="2905852" cy="1272415"/>
              <a:chOff x="5310151" y="1917005"/>
              <a:chExt cx="2905852" cy="1272415"/>
            </a:xfrm>
          </p:grpSpPr>
          <p:sp>
            <p:nvSpPr>
              <p:cNvPr id="16" name="Rectangle 9"/>
              <p:cNvSpPr>
                <a:spLocks noChangeArrowheads="1"/>
              </p:cNvSpPr>
              <p:nvPr userDrawn="1"/>
            </p:nvSpPr>
            <p:spPr bwMode="auto">
              <a:xfrm>
                <a:off x="5310151" y="1917005"/>
                <a:ext cx="1452926" cy="1272415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 userDrawn="1"/>
            </p:nvSpPr>
            <p:spPr bwMode="auto">
              <a:xfrm>
                <a:off x="6763077" y="1917005"/>
                <a:ext cx="1452926" cy="1272415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5524745" y="2072270"/>
                <a:ext cx="788947" cy="969459"/>
              </a:xfrm>
              <a:custGeom>
                <a:avLst/>
                <a:gdLst>
                  <a:gd name="T0" fmla="*/ 264 w 264"/>
                  <a:gd name="T1" fmla="*/ 0 h 324"/>
                  <a:gd name="T2" fmla="*/ 0 w 264"/>
                  <a:gd name="T3" fmla="*/ 0 h 324"/>
                  <a:gd name="T4" fmla="*/ 0 w 264"/>
                  <a:gd name="T5" fmla="*/ 324 h 324"/>
                  <a:gd name="T6" fmla="*/ 264 w 264"/>
                  <a:gd name="T7" fmla="*/ 324 h 324"/>
                  <a:gd name="T8" fmla="*/ 227 w 264"/>
                  <a:gd name="T9" fmla="*/ 162 h 324"/>
                  <a:gd name="T10" fmla="*/ 264 w 264"/>
                  <a:gd name="T11" fmla="*/ 0 h 324"/>
                  <a:gd name="T12" fmla="*/ 145 w 264"/>
                  <a:gd name="T13" fmla="*/ 193 h 324"/>
                  <a:gd name="T14" fmla="*/ 117 w 264"/>
                  <a:gd name="T15" fmla="*/ 175 h 324"/>
                  <a:gd name="T16" fmla="*/ 114 w 264"/>
                  <a:gd name="T17" fmla="*/ 162 h 324"/>
                  <a:gd name="T18" fmla="*/ 117 w 264"/>
                  <a:gd name="T19" fmla="*/ 149 h 324"/>
                  <a:gd name="T20" fmla="*/ 145 w 264"/>
                  <a:gd name="T21" fmla="*/ 131 h 324"/>
                  <a:gd name="T22" fmla="*/ 176 w 264"/>
                  <a:gd name="T23" fmla="*/ 162 h 324"/>
                  <a:gd name="T24" fmla="*/ 145 w 264"/>
                  <a:gd name="T25" fmla="*/ 19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24">
                    <a:moveTo>
                      <a:pt x="2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264" y="324"/>
                      <a:pt x="264" y="324"/>
                      <a:pt x="264" y="324"/>
                    </a:cubicBezTo>
                    <a:cubicBezTo>
                      <a:pt x="240" y="275"/>
                      <a:pt x="227" y="220"/>
                      <a:pt x="227" y="162"/>
                    </a:cubicBezTo>
                    <a:cubicBezTo>
                      <a:pt x="227" y="104"/>
                      <a:pt x="240" y="49"/>
                      <a:pt x="264" y="0"/>
                    </a:cubicBezTo>
                    <a:close/>
                    <a:moveTo>
                      <a:pt x="145" y="193"/>
                    </a:moveTo>
                    <a:cubicBezTo>
                      <a:pt x="133" y="193"/>
                      <a:pt x="122" y="186"/>
                      <a:pt x="117" y="175"/>
                    </a:cubicBezTo>
                    <a:cubicBezTo>
                      <a:pt x="115" y="171"/>
                      <a:pt x="114" y="167"/>
                      <a:pt x="114" y="162"/>
                    </a:cubicBezTo>
                    <a:cubicBezTo>
                      <a:pt x="114" y="157"/>
                      <a:pt x="115" y="153"/>
                      <a:pt x="117" y="149"/>
                    </a:cubicBezTo>
                    <a:cubicBezTo>
                      <a:pt x="122" y="138"/>
                      <a:pt x="133" y="131"/>
                      <a:pt x="145" y="131"/>
                    </a:cubicBezTo>
                    <a:cubicBezTo>
                      <a:pt x="162" y="131"/>
                      <a:pt x="176" y="145"/>
                      <a:pt x="176" y="162"/>
                    </a:cubicBezTo>
                    <a:cubicBezTo>
                      <a:pt x="176" y="179"/>
                      <a:pt x="162" y="193"/>
                      <a:pt x="145" y="19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9" name="Freeform 12"/>
              <p:cNvSpPr>
                <a:spLocks noEditPoints="1"/>
              </p:cNvSpPr>
              <p:nvPr userDrawn="1"/>
            </p:nvSpPr>
            <p:spPr bwMode="auto">
              <a:xfrm>
                <a:off x="7211199" y="2072270"/>
                <a:ext cx="786423" cy="969459"/>
              </a:xfrm>
              <a:custGeom>
                <a:avLst/>
                <a:gdLst>
                  <a:gd name="T0" fmla="*/ 0 w 263"/>
                  <a:gd name="T1" fmla="*/ 0 h 324"/>
                  <a:gd name="T2" fmla="*/ 37 w 263"/>
                  <a:gd name="T3" fmla="*/ 162 h 324"/>
                  <a:gd name="T4" fmla="*/ 0 w 263"/>
                  <a:gd name="T5" fmla="*/ 324 h 324"/>
                  <a:gd name="T6" fmla="*/ 263 w 263"/>
                  <a:gd name="T7" fmla="*/ 324 h 324"/>
                  <a:gd name="T8" fmla="*/ 263 w 263"/>
                  <a:gd name="T9" fmla="*/ 0 h 324"/>
                  <a:gd name="T10" fmla="*/ 0 w 263"/>
                  <a:gd name="T11" fmla="*/ 0 h 324"/>
                  <a:gd name="T12" fmla="*/ 147 w 263"/>
                  <a:gd name="T13" fmla="*/ 175 h 324"/>
                  <a:gd name="T14" fmla="*/ 119 w 263"/>
                  <a:gd name="T15" fmla="*/ 193 h 324"/>
                  <a:gd name="T16" fmla="*/ 88 w 263"/>
                  <a:gd name="T17" fmla="*/ 162 h 324"/>
                  <a:gd name="T18" fmla="*/ 119 w 263"/>
                  <a:gd name="T19" fmla="*/ 131 h 324"/>
                  <a:gd name="T20" fmla="*/ 147 w 263"/>
                  <a:gd name="T21" fmla="*/ 149 h 324"/>
                  <a:gd name="T22" fmla="*/ 150 w 263"/>
                  <a:gd name="T23" fmla="*/ 162 h 324"/>
                  <a:gd name="T24" fmla="*/ 147 w 263"/>
                  <a:gd name="T25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0" y="0"/>
                    </a:moveTo>
                    <a:cubicBezTo>
                      <a:pt x="24" y="49"/>
                      <a:pt x="37" y="104"/>
                      <a:pt x="37" y="162"/>
                    </a:cubicBezTo>
                    <a:cubicBezTo>
                      <a:pt x="37" y="220"/>
                      <a:pt x="24" y="275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63" y="0"/>
                      <a:pt x="263" y="0"/>
                      <a:pt x="263" y="0"/>
                    </a:cubicBezTo>
                    <a:lnTo>
                      <a:pt x="0" y="0"/>
                    </a:lnTo>
                    <a:close/>
                    <a:moveTo>
                      <a:pt x="147" y="175"/>
                    </a:moveTo>
                    <a:cubicBezTo>
                      <a:pt x="142" y="186"/>
                      <a:pt x="131" y="193"/>
                      <a:pt x="119" y="193"/>
                    </a:cubicBezTo>
                    <a:cubicBezTo>
                      <a:pt x="102" y="193"/>
                      <a:pt x="88" y="179"/>
                      <a:pt x="88" y="162"/>
                    </a:cubicBezTo>
                    <a:cubicBezTo>
                      <a:pt x="88" y="145"/>
                      <a:pt x="102" y="131"/>
                      <a:pt x="119" y="131"/>
                    </a:cubicBezTo>
                    <a:cubicBezTo>
                      <a:pt x="131" y="131"/>
                      <a:pt x="142" y="138"/>
                      <a:pt x="147" y="149"/>
                    </a:cubicBezTo>
                    <a:cubicBezTo>
                      <a:pt x="149" y="153"/>
                      <a:pt x="150" y="157"/>
                      <a:pt x="150" y="162"/>
                    </a:cubicBezTo>
                    <a:cubicBezTo>
                      <a:pt x="150" y="167"/>
                      <a:pt x="149" y="171"/>
                      <a:pt x="147" y="1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 userDrawn="1"/>
            </p:nvSpPr>
            <p:spPr bwMode="auto">
              <a:xfrm>
                <a:off x="6544696" y="2144222"/>
                <a:ext cx="436761" cy="816719"/>
              </a:xfrm>
              <a:custGeom>
                <a:avLst/>
                <a:gdLst>
                  <a:gd name="T0" fmla="*/ 82 w 146"/>
                  <a:gd name="T1" fmla="*/ 121 h 273"/>
                  <a:gd name="T2" fmla="*/ 132 w 146"/>
                  <a:gd name="T3" fmla="*/ 143 h 273"/>
                  <a:gd name="T4" fmla="*/ 146 w 146"/>
                  <a:gd name="T5" fmla="*/ 183 h 273"/>
                  <a:gd name="T6" fmla="*/ 129 w 146"/>
                  <a:gd name="T7" fmla="*/ 229 h 273"/>
                  <a:gd name="T8" fmla="*/ 82 w 146"/>
                  <a:gd name="T9" fmla="*/ 250 h 273"/>
                  <a:gd name="T10" fmla="*/ 82 w 146"/>
                  <a:gd name="T11" fmla="*/ 273 h 273"/>
                  <a:gd name="T12" fmla="*/ 66 w 146"/>
                  <a:gd name="T13" fmla="*/ 273 h 273"/>
                  <a:gd name="T14" fmla="*/ 66 w 146"/>
                  <a:gd name="T15" fmla="*/ 250 h 273"/>
                  <a:gd name="T16" fmla="*/ 0 w 146"/>
                  <a:gd name="T17" fmla="*/ 184 h 273"/>
                  <a:gd name="T18" fmla="*/ 29 w 146"/>
                  <a:gd name="T19" fmla="*/ 184 h 273"/>
                  <a:gd name="T20" fmla="*/ 66 w 146"/>
                  <a:gd name="T21" fmla="*/ 227 h 273"/>
                  <a:gd name="T22" fmla="*/ 66 w 146"/>
                  <a:gd name="T23" fmla="*/ 144 h 273"/>
                  <a:gd name="T24" fmla="*/ 5 w 146"/>
                  <a:gd name="T25" fmla="*/ 84 h 273"/>
                  <a:gd name="T26" fmla="*/ 21 w 146"/>
                  <a:gd name="T27" fmla="*/ 42 h 273"/>
                  <a:gd name="T28" fmla="*/ 66 w 146"/>
                  <a:gd name="T29" fmla="*/ 23 h 273"/>
                  <a:gd name="T30" fmla="*/ 66 w 146"/>
                  <a:gd name="T31" fmla="*/ 0 h 273"/>
                  <a:gd name="T32" fmla="*/ 82 w 146"/>
                  <a:gd name="T33" fmla="*/ 0 h 273"/>
                  <a:gd name="T34" fmla="*/ 82 w 146"/>
                  <a:gd name="T35" fmla="*/ 23 h 273"/>
                  <a:gd name="T36" fmla="*/ 140 w 146"/>
                  <a:gd name="T37" fmla="*/ 77 h 273"/>
                  <a:gd name="T38" fmla="*/ 111 w 146"/>
                  <a:gd name="T39" fmla="*/ 77 h 273"/>
                  <a:gd name="T40" fmla="*/ 82 w 146"/>
                  <a:gd name="T41" fmla="*/ 46 h 273"/>
                  <a:gd name="T42" fmla="*/ 82 w 146"/>
                  <a:gd name="T43" fmla="*/ 121 h 273"/>
                  <a:gd name="T44" fmla="*/ 66 w 146"/>
                  <a:gd name="T45" fmla="*/ 118 h 273"/>
                  <a:gd name="T46" fmla="*/ 66 w 146"/>
                  <a:gd name="T47" fmla="*/ 45 h 273"/>
                  <a:gd name="T48" fmla="*/ 34 w 146"/>
                  <a:gd name="T49" fmla="*/ 82 h 273"/>
                  <a:gd name="T50" fmla="*/ 43 w 146"/>
                  <a:gd name="T51" fmla="*/ 106 h 273"/>
                  <a:gd name="T52" fmla="*/ 66 w 146"/>
                  <a:gd name="T53" fmla="*/ 118 h 273"/>
                  <a:gd name="T54" fmla="*/ 82 w 146"/>
                  <a:gd name="T55" fmla="*/ 227 h 273"/>
                  <a:gd name="T56" fmla="*/ 116 w 146"/>
                  <a:gd name="T57" fmla="*/ 185 h 273"/>
                  <a:gd name="T58" fmla="*/ 109 w 146"/>
                  <a:gd name="T59" fmla="*/ 161 h 273"/>
                  <a:gd name="T60" fmla="*/ 82 w 146"/>
                  <a:gd name="T61" fmla="*/ 147 h 273"/>
                  <a:gd name="T62" fmla="*/ 82 w 146"/>
                  <a:gd name="T63" fmla="*/ 2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273">
                    <a:moveTo>
                      <a:pt x="82" y="121"/>
                    </a:moveTo>
                    <a:cubicBezTo>
                      <a:pt x="107" y="126"/>
                      <a:pt x="124" y="134"/>
                      <a:pt x="132" y="143"/>
                    </a:cubicBezTo>
                    <a:cubicBezTo>
                      <a:pt x="141" y="153"/>
                      <a:pt x="146" y="166"/>
                      <a:pt x="146" y="183"/>
                    </a:cubicBezTo>
                    <a:cubicBezTo>
                      <a:pt x="146" y="201"/>
                      <a:pt x="140" y="216"/>
                      <a:pt x="129" y="229"/>
                    </a:cubicBezTo>
                    <a:cubicBezTo>
                      <a:pt x="117" y="242"/>
                      <a:pt x="102" y="249"/>
                      <a:pt x="82" y="250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66" y="273"/>
                      <a:pt x="66" y="273"/>
                      <a:pt x="66" y="273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25" y="246"/>
                      <a:pt x="3" y="224"/>
                      <a:pt x="0" y="184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31" y="209"/>
                      <a:pt x="44" y="224"/>
                      <a:pt x="66" y="227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25" y="135"/>
                      <a:pt x="5" y="116"/>
                      <a:pt x="5" y="84"/>
                    </a:cubicBezTo>
                    <a:cubicBezTo>
                      <a:pt x="5" y="67"/>
                      <a:pt x="10" y="52"/>
                      <a:pt x="21" y="42"/>
                    </a:cubicBezTo>
                    <a:cubicBezTo>
                      <a:pt x="32" y="31"/>
                      <a:pt x="47" y="24"/>
                      <a:pt x="66" y="2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117" y="25"/>
                      <a:pt x="137" y="44"/>
                      <a:pt x="140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0" y="59"/>
                      <a:pt x="100" y="48"/>
                      <a:pt x="82" y="46"/>
                    </a:cubicBezTo>
                    <a:lnTo>
                      <a:pt x="82" y="121"/>
                    </a:lnTo>
                    <a:close/>
                    <a:moveTo>
                      <a:pt x="66" y="118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45" y="49"/>
                      <a:pt x="34" y="61"/>
                      <a:pt x="34" y="82"/>
                    </a:cubicBezTo>
                    <a:cubicBezTo>
                      <a:pt x="34" y="93"/>
                      <a:pt x="37" y="101"/>
                      <a:pt x="43" y="106"/>
                    </a:cubicBezTo>
                    <a:cubicBezTo>
                      <a:pt x="48" y="111"/>
                      <a:pt x="56" y="115"/>
                      <a:pt x="66" y="118"/>
                    </a:cubicBezTo>
                    <a:close/>
                    <a:moveTo>
                      <a:pt x="82" y="227"/>
                    </a:moveTo>
                    <a:cubicBezTo>
                      <a:pt x="105" y="225"/>
                      <a:pt x="116" y="211"/>
                      <a:pt x="116" y="185"/>
                    </a:cubicBezTo>
                    <a:cubicBezTo>
                      <a:pt x="116" y="174"/>
                      <a:pt x="114" y="166"/>
                      <a:pt x="109" y="161"/>
                    </a:cubicBezTo>
                    <a:cubicBezTo>
                      <a:pt x="104" y="155"/>
                      <a:pt x="95" y="151"/>
                      <a:pt x="82" y="147"/>
                    </a:cubicBezTo>
                    <a:lnTo>
                      <a:pt x="82" y="22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 userDrawn="1"/>
          </p:nvGrpSpPr>
          <p:grpSpPr>
            <a:xfrm rot="900000">
              <a:off x="5869171" y="1683483"/>
              <a:ext cx="2905852" cy="1272415"/>
              <a:chOff x="5310151" y="1917005"/>
              <a:chExt cx="2905852" cy="1272415"/>
            </a:xfrm>
          </p:grpSpPr>
          <p:sp>
            <p:nvSpPr>
              <p:cNvPr id="102" name="Rectangle 9"/>
              <p:cNvSpPr>
                <a:spLocks noChangeArrowheads="1"/>
              </p:cNvSpPr>
              <p:nvPr userDrawn="1"/>
            </p:nvSpPr>
            <p:spPr bwMode="auto">
              <a:xfrm>
                <a:off x="5310151" y="1917005"/>
                <a:ext cx="1452926" cy="127241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 userDrawn="1"/>
            </p:nvSpPr>
            <p:spPr bwMode="auto">
              <a:xfrm>
                <a:off x="6763077" y="1917005"/>
                <a:ext cx="1452926" cy="1272415"/>
              </a:xfrm>
              <a:prstGeom prst="rect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04" name="Freeform 11"/>
              <p:cNvSpPr>
                <a:spLocks noEditPoints="1"/>
              </p:cNvSpPr>
              <p:nvPr userDrawn="1"/>
            </p:nvSpPr>
            <p:spPr bwMode="auto">
              <a:xfrm>
                <a:off x="5524745" y="2072270"/>
                <a:ext cx="788947" cy="969459"/>
              </a:xfrm>
              <a:custGeom>
                <a:avLst/>
                <a:gdLst>
                  <a:gd name="T0" fmla="*/ 264 w 264"/>
                  <a:gd name="T1" fmla="*/ 0 h 324"/>
                  <a:gd name="T2" fmla="*/ 0 w 264"/>
                  <a:gd name="T3" fmla="*/ 0 h 324"/>
                  <a:gd name="T4" fmla="*/ 0 w 264"/>
                  <a:gd name="T5" fmla="*/ 324 h 324"/>
                  <a:gd name="T6" fmla="*/ 264 w 264"/>
                  <a:gd name="T7" fmla="*/ 324 h 324"/>
                  <a:gd name="T8" fmla="*/ 227 w 264"/>
                  <a:gd name="T9" fmla="*/ 162 h 324"/>
                  <a:gd name="T10" fmla="*/ 264 w 264"/>
                  <a:gd name="T11" fmla="*/ 0 h 324"/>
                  <a:gd name="T12" fmla="*/ 145 w 264"/>
                  <a:gd name="T13" fmla="*/ 193 h 324"/>
                  <a:gd name="T14" fmla="*/ 117 w 264"/>
                  <a:gd name="T15" fmla="*/ 175 h 324"/>
                  <a:gd name="T16" fmla="*/ 114 w 264"/>
                  <a:gd name="T17" fmla="*/ 162 h 324"/>
                  <a:gd name="T18" fmla="*/ 117 w 264"/>
                  <a:gd name="T19" fmla="*/ 149 h 324"/>
                  <a:gd name="T20" fmla="*/ 145 w 264"/>
                  <a:gd name="T21" fmla="*/ 131 h 324"/>
                  <a:gd name="T22" fmla="*/ 176 w 264"/>
                  <a:gd name="T23" fmla="*/ 162 h 324"/>
                  <a:gd name="T24" fmla="*/ 145 w 264"/>
                  <a:gd name="T25" fmla="*/ 19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24">
                    <a:moveTo>
                      <a:pt x="2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264" y="324"/>
                      <a:pt x="264" y="324"/>
                      <a:pt x="264" y="324"/>
                    </a:cubicBezTo>
                    <a:cubicBezTo>
                      <a:pt x="240" y="275"/>
                      <a:pt x="227" y="220"/>
                      <a:pt x="227" y="162"/>
                    </a:cubicBezTo>
                    <a:cubicBezTo>
                      <a:pt x="227" y="104"/>
                      <a:pt x="240" y="49"/>
                      <a:pt x="264" y="0"/>
                    </a:cubicBezTo>
                    <a:close/>
                    <a:moveTo>
                      <a:pt x="145" y="193"/>
                    </a:moveTo>
                    <a:cubicBezTo>
                      <a:pt x="133" y="193"/>
                      <a:pt x="122" y="186"/>
                      <a:pt x="117" y="175"/>
                    </a:cubicBezTo>
                    <a:cubicBezTo>
                      <a:pt x="115" y="171"/>
                      <a:pt x="114" y="167"/>
                      <a:pt x="114" y="162"/>
                    </a:cubicBezTo>
                    <a:cubicBezTo>
                      <a:pt x="114" y="157"/>
                      <a:pt x="115" y="153"/>
                      <a:pt x="117" y="149"/>
                    </a:cubicBezTo>
                    <a:cubicBezTo>
                      <a:pt x="122" y="138"/>
                      <a:pt x="133" y="131"/>
                      <a:pt x="145" y="131"/>
                    </a:cubicBezTo>
                    <a:cubicBezTo>
                      <a:pt x="162" y="131"/>
                      <a:pt x="176" y="145"/>
                      <a:pt x="176" y="162"/>
                    </a:cubicBezTo>
                    <a:cubicBezTo>
                      <a:pt x="176" y="179"/>
                      <a:pt x="162" y="193"/>
                      <a:pt x="145" y="193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05" name="Freeform 12"/>
              <p:cNvSpPr>
                <a:spLocks noEditPoints="1"/>
              </p:cNvSpPr>
              <p:nvPr userDrawn="1"/>
            </p:nvSpPr>
            <p:spPr bwMode="auto">
              <a:xfrm>
                <a:off x="7211199" y="2072270"/>
                <a:ext cx="786423" cy="969459"/>
              </a:xfrm>
              <a:custGeom>
                <a:avLst/>
                <a:gdLst>
                  <a:gd name="T0" fmla="*/ 0 w 263"/>
                  <a:gd name="T1" fmla="*/ 0 h 324"/>
                  <a:gd name="T2" fmla="*/ 37 w 263"/>
                  <a:gd name="T3" fmla="*/ 162 h 324"/>
                  <a:gd name="T4" fmla="*/ 0 w 263"/>
                  <a:gd name="T5" fmla="*/ 324 h 324"/>
                  <a:gd name="T6" fmla="*/ 263 w 263"/>
                  <a:gd name="T7" fmla="*/ 324 h 324"/>
                  <a:gd name="T8" fmla="*/ 263 w 263"/>
                  <a:gd name="T9" fmla="*/ 0 h 324"/>
                  <a:gd name="T10" fmla="*/ 0 w 263"/>
                  <a:gd name="T11" fmla="*/ 0 h 324"/>
                  <a:gd name="T12" fmla="*/ 147 w 263"/>
                  <a:gd name="T13" fmla="*/ 175 h 324"/>
                  <a:gd name="T14" fmla="*/ 119 w 263"/>
                  <a:gd name="T15" fmla="*/ 193 h 324"/>
                  <a:gd name="T16" fmla="*/ 88 w 263"/>
                  <a:gd name="T17" fmla="*/ 162 h 324"/>
                  <a:gd name="T18" fmla="*/ 119 w 263"/>
                  <a:gd name="T19" fmla="*/ 131 h 324"/>
                  <a:gd name="T20" fmla="*/ 147 w 263"/>
                  <a:gd name="T21" fmla="*/ 149 h 324"/>
                  <a:gd name="T22" fmla="*/ 150 w 263"/>
                  <a:gd name="T23" fmla="*/ 162 h 324"/>
                  <a:gd name="T24" fmla="*/ 147 w 263"/>
                  <a:gd name="T25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0" y="0"/>
                    </a:moveTo>
                    <a:cubicBezTo>
                      <a:pt x="24" y="49"/>
                      <a:pt x="37" y="104"/>
                      <a:pt x="37" y="162"/>
                    </a:cubicBezTo>
                    <a:cubicBezTo>
                      <a:pt x="37" y="220"/>
                      <a:pt x="24" y="275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63" y="0"/>
                      <a:pt x="263" y="0"/>
                      <a:pt x="263" y="0"/>
                    </a:cubicBezTo>
                    <a:lnTo>
                      <a:pt x="0" y="0"/>
                    </a:lnTo>
                    <a:close/>
                    <a:moveTo>
                      <a:pt x="147" y="175"/>
                    </a:moveTo>
                    <a:cubicBezTo>
                      <a:pt x="142" y="186"/>
                      <a:pt x="131" y="193"/>
                      <a:pt x="119" y="193"/>
                    </a:cubicBezTo>
                    <a:cubicBezTo>
                      <a:pt x="102" y="193"/>
                      <a:pt x="88" y="179"/>
                      <a:pt x="88" y="162"/>
                    </a:cubicBezTo>
                    <a:cubicBezTo>
                      <a:pt x="88" y="145"/>
                      <a:pt x="102" y="131"/>
                      <a:pt x="119" y="131"/>
                    </a:cubicBezTo>
                    <a:cubicBezTo>
                      <a:pt x="131" y="131"/>
                      <a:pt x="142" y="138"/>
                      <a:pt x="147" y="149"/>
                    </a:cubicBezTo>
                    <a:cubicBezTo>
                      <a:pt x="149" y="153"/>
                      <a:pt x="150" y="157"/>
                      <a:pt x="150" y="162"/>
                    </a:cubicBezTo>
                    <a:cubicBezTo>
                      <a:pt x="150" y="167"/>
                      <a:pt x="149" y="171"/>
                      <a:pt x="147" y="1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106" name="Freeform 13"/>
              <p:cNvSpPr>
                <a:spLocks noEditPoints="1"/>
              </p:cNvSpPr>
              <p:nvPr userDrawn="1"/>
            </p:nvSpPr>
            <p:spPr bwMode="auto">
              <a:xfrm>
                <a:off x="6544696" y="2144222"/>
                <a:ext cx="436761" cy="816719"/>
              </a:xfrm>
              <a:custGeom>
                <a:avLst/>
                <a:gdLst>
                  <a:gd name="T0" fmla="*/ 82 w 146"/>
                  <a:gd name="T1" fmla="*/ 121 h 273"/>
                  <a:gd name="T2" fmla="*/ 132 w 146"/>
                  <a:gd name="T3" fmla="*/ 143 h 273"/>
                  <a:gd name="T4" fmla="*/ 146 w 146"/>
                  <a:gd name="T5" fmla="*/ 183 h 273"/>
                  <a:gd name="T6" fmla="*/ 129 w 146"/>
                  <a:gd name="T7" fmla="*/ 229 h 273"/>
                  <a:gd name="T8" fmla="*/ 82 w 146"/>
                  <a:gd name="T9" fmla="*/ 250 h 273"/>
                  <a:gd name="T10" fmla="*/ 82 w 146"/>
                  <a:gd name="T11" fmla="*/ 273 h 273"/>
                  <a:gd name="T12" fmla="*/ 66 w 146"/>
                  <a:gd name="T13" fmla="*/ 273 h 273"/>
                  <a:gd name="T14" fmla="*/ 66 w 146"/>
                  <a:gd name="T15" fmla="*/ 250 h 273"/>
                  <a:gd name="T16" fmla="*/ 0 w 146"/>
                  <a:gd name="T17" fmla="*/ 184 h 273"/>
                  <a:gd name="T18" fmla="*/ 29 w 146"/>
                  <a:gd name="T19" fmla="*/ 184 h 273"/>
                  <a:gd name="T20" fmla="*/ 66 w 146"/>
                  <a:gd name="T21" fmla="*/ 227 h 273"/>
                  <a:gd name="T22" fmla="*/ 66 w 146"/>
                  <a:gd name="T23" fmla="*/ 144 h 273"/>
                  <a:gd name="T24" fmla="*/ 5 w 146"/>
                  <a:gd name="T25" fmla="*/ 84 h 273"/>
                  <a:gd name="T26" fmla="*/ 21 w 146"/>
                  <a:gd name="T27" fmla="*/ 42 h 273"/>
                  <a:gd name="T28" fmla="*/ 66 w 146"/>
                  <a:gd name="T29" fmla="*/ 23 h 273"/>
                  <a:gd name="T30" fmla="*/ 66 w 146"/>
                  <a:gd name="T31" fmla="*/ 0 h 273"/>
                  <a:gd name="T32" fmla="*/ 82 w 146"/>
                  <a:gd name="T33" fmla="*/ 0 h 273"/>
                  <a:gd name="T34" fmla="*/ 82 w 146"/>
                  <a:gd name="T35" fmla="*/ 23 h 273"/>
                  <a:gd name="T36" fmla="*/ 140 w 146"/>
                  <a:gd name="T37" fmla="*/ 77 h 273"/>
                  <a:gd name="T38" fmla="*/ 111 w 146"/>
                  <a:gd name="T39" fmla="*/ 77 h 273"/>
                  <a:gd name="T40" fmla="*/ 82 w 146"/>
                  <a:gd name="T41" fmla="*/ 46 h 273"/>
                  <a:gd name="T42" fmla="*/ 82 w 146"/>
                  <a:gd name="T43" fmla="*/ 121 h 273"/>
                  <a:gd name="T44" fmla="*/ 66 w 146"/>
                  <a:gd name="T45" fmla="*/ 118 h 273"/>
                  <a:gd name="T46" fmla="*/ 66 w 146"/>
                  <a:gd name="T47" fmla="*/ 45 h 273"/>
                  <a:gd name="T48" fmla="*/ 34 w 146"/>
                  <a:gd name="T49" fmla="*/ 82 h 273"/>
                  <a:gd name="T50" fmla="*/ 43 w 146"/>
                  <a:gd name="T51" fmla="*/ 106 h 273"/>
                  <a:gd name="T52" fmla="*/ 66 w 146"/>
                  <a:gd name="T53" fmla="*/ 118 h 273"/>
                  <a:gd name="T54" fmla="*/ 82 w 146"/>
                  <a:gd name="T55" fmla="*/ 227 h 273"/>
                  <a:gd name="T56" fmla="*/ 116 w 146"/>
                  <a:gd name="T57" fmla="*/ 185 h 273"/>
                  <a:gd name="T58" fmla="*/ 109 w 146"/>
                  <a:gd name="T59" fmla="*/ 161 h 273"/>
                  <a:gd name="T60" fmla="*/ 82 w 146"/>
                  <a:gd name="T61" fmla="*/ 147 h 273"/>
                  <a:gd name="T62" fmla="*/ 82 w 146"/>
                  <a:gd name="T63" fmla="*/ 2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273">
                    <a:moveTo>
                      <a:pt x="82" y="121"/>
                    </a:moveTo>
                    <a:cubicBezTo>
                      <a:pt x="107" y="126"/>
                      <a:pt x="124" y="134"/>
                      <a:pt x="132" y="143"/>
                    </a:cubicBezTo>
                    <a:cubicBezTo>
                      <a:pt x="141" y="153"/>
                      <a:pt x="146" y="166"/>
                      <a:pt x="146" y="183"/>
                    </a:cubicBezTo>
                    <a:cubicBezTo>
                      <a:pt x="146" y="201"/>
                      <a:pt x="140" y="216"/>
                      <a:pt x="129" y="229"/>
                    </a:cubicBezTo>
                    <a:cubicBezTo>
                      <a:pt x="117" y="242"/>
                      <a:pt x="102" y="249"/>
                      <a:pt x="82" y="250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66" y="273"/>
                      <a:pt x="66" y="273"/>
                      <a:pt x="66" y="273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25" y="246"/>
                      <a:pt x="3" y="224"/>
                      <a:pt x="0" y="184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31" y="209"/>
                      <a:pt x="44" y="224"/>
                      <a:pt x="66" y="227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25" y="135"/>
                      <a:pt x="5" y="116"/>
                      <a:pt x="5" y="84"/>
                    </a:cubicBezTo>
                    <a:cubicBezTo>
                      <a:pt x="5" y="67"/>
                      <a:pt x="10" y="52"/>
                      <a:pt x="21" y="42"/>
                    </a:cubicBezTo>
                    <a:cubicBezTo>
                      <a:pt x="32" y="31"/>
                      <a:pt x="47" y="24"/>
                      <a:pt x="66" y="2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117" y="25"/>
                      <a:pt x="137" y="44"/>
                      <a:pt x="140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0" y="59"/>
                      <a:pt x="100" y="48"/>
                      <a:pt x="82" y="46"/>
                    </a:cubicBezTo>
                    <a:lnTo>
                      <a:pt x="82" y="121"/>
                    </a:lnTo>
                    <a:close/>
                    <a:moveTo>
                      <a:pt x="66" y="118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45" y="49"/>
                      <a:pt x="34" y="61"/>
                      <a:pt x="34" y="82"/>
                    </a:cubicBezTo>
                    <a:cubicBezTo>
                      <a:pt x="34" y="93"/>
                      <a:pt x="37" y="101"/>
                      <a:pt x="43" y="106"/>
                    </a:cubicBezTo>
                    <a:cubicBezTo>
                      <a:pt x="48" y="111"/>
                      <a:pt x="56" y="115"/>
                      <a:pt x="66" y="118"/>
                    </a:cubicBezTo>
                    <a:close/>
                    <a:moveTo>
                      <a:pt x="82" y="227"/>
                    </a:moveTo>
                    <a:cubicBezTo>
                      <a:pt x="105" y="225"/>
                      <a:pt x="116" y="211"/>
                      <a:pt x="116" y="185"/>
                    </a:cubicBezTo>
                    <a:cubicBezTo>
                      <a:pt x="116" y="174"/>
                      <a:pt x="114" y="166"/>
                      <a:pt x="109" y="161"/>
                    </a:cubicBezTo>
                    <a:cubicBezTo>
                      <a:pt x="104" y="155"/>
                      <a:pt x="95" y="151"/>
                      <a:pt x="82" y="147"/>
                    </a:cubicBezTo>
                    <a:lnTo>
                      <a:pt x="82" y="22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34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Management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Risk Management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069309" y="2571750"/>
            <a:ext cx="1224136" cy="64807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845173" y="2571750"/>
            <a:ext cx="1224136" cy="64807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293445" y="2571750"/>
            <a:ext cx="1227832" cy="64807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069309" y="3219822"/>
            <a:ext cx="1224136" cy="64807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845173" y="3219822"/>
            <a:ext cx="1224136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293445" y="3219822"/>
            <a:ext cx="1227832" cy="64807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5069309" y="3867894"/>
            <a:ext cx="1224136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3845173" y="3867894"/>
            <a:ext cx="1224136" cy="64807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293445" y="3867894"/>
            <a:ext cx="1227832" cy="64807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5069309" y="1923678"/>
            <a:ext cx="122413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Medium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3845173" y="1923678"/>
            <a:ext cx="122413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Low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6293445" y="1923678"/>
            <a:ext cx="1227832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High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845173" y="1491630"/>
            <a:ext cx="367610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accent4"/>
                </a:solidFill>
                <a:latin typeface="Calibri Light" panose="020F0302020204030204" pitchFamily="34" charset="0"/>
              </a:rPr>
              <a:t>Probability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2621037" y="2571750"/>
            <a:ext cx="122413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</a:rPr>
              <a:t>Critical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2621037" y="3219822"/>
            <a:ext cx="122413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</a:rPr>
              <a:t>Moderate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2621037" y="3867894"/>
            <a:ext cx="122413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</a:rPr>
              <a:t>Minor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8731" y="2571750"/>
            <a:ext cx="1742306" cy="1944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accent4"/>
                </a:solidFill>
                <a:latin typeface="Calibri Light" panose="020F0302020204030204" pitchFamily="34" charset="0"/>
              </a:rPr>
              <a:t>Impact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44404" y="2571750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071591" y="2571750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98778" y="2571750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44404" y="3219822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071591" y="3219822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298778" y="3219822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844404" y="3867894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71591" y="3867894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98778" y="3867894"/>
            <a:ext cx="1225550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ispum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6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Management Matrix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Risk Management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691681" y="3023015"/>
            <a:ext cx="2304256" cy="1171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995937" y="3023015"/>
            <a:ext cx="2304256" cy="1171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691681" y="1851670"/>
            <a:ext cx="2304256" cy="1171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995937" y="1851670"/>
            <a:ext cx="2304256" cy="1171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Down Arrow 9"/>
          <p:cNvSpPr/>
          <p:nvPr userDrawn="1"/>
        </p:nvSpPr>
        <p:spPr>
          <a:xfrm rot="10800000">
            <a:off x="899593" y="1298970"/>
            <a:ext cx="792088" cy="3289001"/>
          </a:xfrm>
          <a:prstGeom prst="downArrow">
            <a:avLst>
              <a:gd name="adj1" fmla="val 50000"/>
              <a:gd name="adj2" fmla="val 637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Impact</a:t>
            </a:r>
          </a:p>
        </p:txBody>
      </p:sp>
      <p:sp>
        <p:nvSpPr>
          <p:cNvPr id="41" name="Down Arrow 40"/>
          <p:cNvSpPr/>
          <p:nvPr userDrawn="1"/>
        </p:nvSpPr>
        <p:spPr>
          <a:xfrm rot="16200000">
            <a:off x="3650337" y="1638076"/>
            <a:ext cx="648072" cy="5760641"/>
          </a:xfrm>
          <a:prstGeom prst="downArrow">
            <a:avLst>
              <a:gd name="adj1" fmla="val 50000"/>
              <a:gd name="adj2" fmla="val 627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Probability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92475" y="1851025"/>
            <a:ext cx="2303462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996731" y="1851025"/>
            <a:ext cx="2303462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92475" y="3023015"/>
            <a:ext cx="2303462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996731" y="3023015"/>
            <a:ext cx="2303462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692475" y="1444855"/>
            <a:ext cx="2303462" cy="418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996731" y="1444855"/>
            <a:ext cx="2303462" cy="418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6300193" y="1851025"/>
            <a:ext cx="1800200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300193" y="3022785"/>
            <a:ext cx="1800200" cy="1171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6070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vs Re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Risk vs Reward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66" name="Text Placeholder 59"/>
          <p:cNvSpPr>
            <a:spLocks noGrp="1"/>
          </p:cNvSpPr>
          <p:nvPr>
            <p:ph type="body" sz="quarter" idx="27" hasCustomPrompt="1"/>
          </p:nvPr>
        </p:nvSpPr>
        <p:spPr>
          <a:xfrm>
            <a:off x="899592" y="2392919"/>
            <a:ext cx="1742276" cy="428802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Profit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23111" y="1973548"/>
            <a:ext cx="1158073" cy="2131642"/>
            <a:chOff x="2723111" y="1973548"/>
            <a:chExt cx="1158073" cy="2131642"/>
          </a:xfrm>
        </p:grpSpPr>
        <p:sp>
          <p:nvSpPr>
            <p:cNvPr id="25" name="Freeform 8"/>
            <p:cNvSpPr>
              <a:spLocks/>
            </p:cNvSpPr>
            <p:nvPr userDrawn="1"/>
          </p:nvSpPr>
          <p:spPr bwMode="auto">
            <a:xfrm rot="10800000">
              <a:off x="2723111" y="1973548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127142" y="324843"/>
                  </a:moveTo>
                  <a:lnTo>
                    <a:pt x="90675" y="232991"/>
                  </a:lnTo>
                  <a:lnTo>
                    <a:pt x="64064" y="165782"/>
                  </a:lnTo>
                  <a:lnTo>
                    <a:pt x="92646" y="237471"/>
                  </a:lnTo>
                  <a:close/>
                  <a:moveTo>
                    <a:pt x="732297" y="2131642"/>
                  </a:move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7" y="1806799"/>
                  </a:lnTo>
                  <a:lnTo>
                    <a:pt x="296664" y="1806799"/>
                  </a:lnTo>
                  <a:lnTo>
                    <a:pt x="297650" y="1806799"/>
                  </a:lnTo>
                  <a:lnTo>
                    <a:pt x="362699" y="1642137"/>
                  </a:lnTo>
                  <a:lnTo>
                    <a:pt x="593328" y="1066381"/>
                  </a:lnTo>
                  <a:lnTo>
                    <a:pt x="390296" y="557834"/>
                  </a:lnTo>
                  <a:lnTo>
                    <a:pt x="362699" y="490625"/>
                  </a:lnTo>
                  <a:lnTo>
                    <a:pt x="297650" y="324843"/>
                  </a:lnTo>
                  <a:lnTo>
                    <a:pt x="296664" y="324843"/>
                  </a:lnTo>
                  <a:lnTo>
                    <a:pt x="293707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lnTo>
                    <a:pt x="0" y="0"/>
                  </a:ln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Freeform 8"/>
            <p:cNvSpPr>
              <a:spLocks/>
            </p:cNvSpPr>
            <p:nvPr userDrawn="1"/>
          </p:nvSpPr>
          <p:spPr bwMode="auto">
            <a:xfrm rot="10800000">
              <a:off x="3584520" y="1973548"/>
              <a:ext cx="296664" cy="324843"/>
            </a:xfrm>
            <a:custGeom>
              <a:avLst/>
              <a:gdLst>
                <a:gd name="T0" fmla="*/ 301 w 301"/>
                <a:gd name="T1" fmla="*/ 0 h 290"/>
                <a:gd name="T2" fmla="*/ 169 w 301"/>
                <a:gd name="T3" fmla="*/ 290 h 290"/>
                <a:gd name="T4" fmla="*/ 0 w 301"/>
                <a:gd name="T5" fmla="*/ 290 h 290"/>
                <a:gd name="T6" fmla="*/ 68 w 301"/>
                <a:gd name="T7" fmla="*/ 143 h 290"/>
                <a:gd name="T8" fmla="*/ 132 w 301"/>
                <a:gd name="T9" fmla="*/ 0 h 290"/>
                <a:gd name="T10" fmla="*/ 301 w 30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290">
                  <a:moveTo>
                    <a:pt x="301" y="0"/>
                  </a:moveTo>
                  <a:lnTo>
                    <a:pt x="169" y="290"/>
                  </a:lnTo>
                  <a:lnTo>
                    <a:pt x="0" y="290"/>
                  </a:lnTo>
                  <a:lnTo>
                    <a:pt x="68" y="143"/>
                  </a:lnTo>
                  <a:lnTo>
                    <a:pt x="132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2" name="Freeform 9"/>
            <p:cNvSpPr>
              <a:spLocks/>
            </p:cNvSpPr>
            <p:nvPr userDrawn="1"/>
          </p:nvSpPr>
          <p:spPr bwMode="auto">
            <a:xfrm rot="10800000">
              <a:off x="3584520" y="3780347"/>
              <a:ext cx="296664" cy="324843"/>
            </a:xfrm>
            <a:custGeom>
              <a:avLst/>
              <a:gdLst>
                <a:gd name="T0" fmla="*/ 301 w 301"/>
                <a:gd name="T1" fmla="*/ 290 h 290"/>
                <a:gd name="T2" fmla="*/ 132 w 301"/>
                <a:gd name="T3" fmla="*/ 290 h 290"/>
                <a:gd name="T4" fmla="*/ 95 w 301"/>
                <a:gd name="T5" fmla="*/ 208 h 290"/>
                <a:gd name="T6" fmla="*/ 68 w 301"/>
                <a:gd name="T7" fmla="*/ 148 h 290"/>
                <a:gd name="T8" fmla="*/ 0 w 301"/>
                <a:gd name="T9" fmla="*/ 0 h 290"/>
                <a:gd name="T10" fmla="*/ 169 w 301"/>
                <a:gd name="T11" fmla="*/ 0 h 290"/>
                <a:gd name="T12" fmla="*/ 173 w 301"/>
                <a:gd name="T13" fmla="*/ 9 h 290"/>
                <a:gd name="T14" fmla="*/ 301 w 301"/>
                <a:gd name="T1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90">
                  <a:moveTo>
                    <a:pt x="301" y="290"/>
                  </a:moveTo>
                  <a:lnTo>
                    <a:pt x="132" y="290"/>
                  </a:lnTo>
                  <a:lnTo>
                    <a:pt x="95" y="208"/>
                  </a:lnTo>
                  <a:lnTo>
                    <a:pt x="68" y="148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73" y="9"/>
                  </a:lnTo>
                  <a:lnTo>
                    <a:pt x="301" y="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Freeform 5"/>
            <p:cNvSpPr>
              <a:spLocks/>
            </p:cNvSpPr>
            <p:nvPr userDrawn="1"/>
          </p:nvSpPr>
          <p:spPr bwMode="auto">
            <a:xfrm rot="10800000">
              <a:off x="3754042" y="3780347"/>
              <a:ext cx="63078" cy="159061"/>
            </a:xfrm>
            <a:custGeom>
              <a:avLst/>
              <a:gdLst>
                <a:gd name="T0" fmla="*/ 29 w 64"/>
                <a:gd name="T1" fmla="*/ 64 h 142"/>
                <a:gd name="T2" fmla="*/ 0 w 64"/>
                <a:gd name="T3" fmla="*/ 0 h 142"/>
                <a:gd name="T4" fmla="*/ 27 w 64"/>
                <a:gd name="T5" fmla="*/ 60 h 142"/>
                <a:gd name="T6" fmla="*/ 64 w 64"/>
                <a:gd name="T7" fmla="*/ 142 h 142"/>
                <a:gd name="T8" fmla="*/ 29 w 64"/>
                <a:gd name="T9" fmla="*/ 6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2">
                  <a:moveTo>
                    <a:pt x="29" y="64"/>
                  </a:moveTo>
                  <a:lnTo>
                    <a:pt x="0" y="0"/>
                  </a:lnTo>
                  <a:lnTo>
                    <a:pt x="27" y="60"/>
                  </a:lnTo>
                  <a:lnTo>
                    <a:pt x="64" y="142"/>
                  </a:lnTo>
                  <a:lnTo>
                    <a:pt x="29" y="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Freeform 6"/>
            <p:cNvSpPr>
              <a:spLocks/>
            </p:cNvSpPr>
            <p:nvPr userDrawn="1"/>
          </p:nvSpPr>
          <p:spPr bwMode="auto">
            <a:xfrm rot="10800000">
              <a:off x="2723111" y="1973548"/>
              <a:ext cx="994464" cy="2131642"/>
            </a:xfrm>
            <a:custGeom>
              <a:avLst/>
              <a:gdLst>
                <a:gd name="T0" fmla="*/ 1009 w 1009"/>
                <a:gd name="T1" fmla="*/ 952 h 1903"/>
                <a:gd name="T2" fmla="*/ 577 w 1009"/>
                <a:gd name="T3" fmla="*/ 1903 h 1903"/>
                <a:gd name="T4" fmla="*/ 0 w 1009"/>
                <a:gd name="T5" fmla="*/ 1903 h 1903"/>
                <a:gd name="T6" fmla="*/ 132 w 1009"/>
                <a:gd name="T7" fmla="*/ 1613 h 1903"/>
                <a:gd name="T8" fmla="*/ 313 w 1009"/>
                <a:gd name="T9" fmla="*/ 1613 h 1903"/>
                <a:gd name="T10" fmla="*/ 614 w 1009"/>
                <a:gd name="T11" fmla="*/ 952 h 1903"/>
                <a:gd name="T12" fmla="*/ 317 w 1009"/>
                <a:gd name="T13" fmla="*/ 299 h 1903"/>
                <a:gd name="T14" fmla="*/ 313 w 1009"/>
                <a:gd name="T15" fmla="*/ 290 h 1903"/>
                <a:gd name="T16" fmla="*/ 132 w 1009"/>
                <a:gd name="T17" fmla="*/ 290 h 1903"/>
                <a:gd name="T18" fmla="*/ 4 w 1009"/>
                <a:gd name="T19" fmla="*/ 9 h 1903"/>
                <a:gd name="T20" fmla="*/ 0 w 1009"/>
                <a:gd name="T21" fmla="*/ 0 h 1903"/>
                <a:gd name="T22" fmla="*/ 577 w 1009"/>
                <a:gd name="T23" fmla="*/ 0 h 1903"/>
                <a:gd name="T24" fmla="*/ 713 w 1009"/>
                <a:gd name="T25" fmla="*/ 299 h 1903"/>
                <a:gd name="T26" fmla="*/ 1009 w 1009"/>
                <a:gd name="T27" fmla="*/ 952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9" h="1903">
                  <a:moveTo>
                    <a:pt x="1009" y="952"/>
                  </a:moveTo>
                  <a:lnTo>
                    <a:pt x="577" y="1903"/>
                  </a:lnTo>
                  <a:lnTo>
                    <a:pt x="0" y="1903"/>
                  </a:lnTo>
                  <a:lnTo>
                    <a:pt x="132" y="1613"/>
                  </a:lnTo>
                  <a:lnTo>
                    <a:pt x="313" y="1613"/>
                  </a:lnTo>
                  <a:lnTo>
                    <a:pt x="614" y="952"/>
                  </a:lnTo>
                  <a:lnTo>
                    <a:pt x="317" y="299"/>
                  </a:lnTo>
                  <a:lnTo>
                    <a:pt x="313" y="290"/>
                  </a:lnTo>
                  <a:lnTo>
                    <a:pt x="132" y="290"/>
                  </a:lnTo>
                  <a:lnTo>
                    <a:pt x="4" y="9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713" y="299"/>
                  </a:lnTo>
                  <a:lnTo>
                    <a:pt x="1009" y="9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5" name="Freeform 7"/>
            <p:cNvSpPr>
              <a:spLocks/>
            </p:cNvSpPr>
            <p:nvPr userDrawn="1"/>
          </p:nvSpPr>
          <p:spPr bwMode="auto">
            <a:xfrm rot="10800000">
              <a:off x="3108478" y="2298391"/>
              <a:ext cx="475056" cy="1481956"/>
            </a:xfrm>
            <a:custGeom>
              <a:avLst/>
              <a:gdLst>
                <a:gd name="T0" fmla="*/ 482 w 482"/>
                <a:gd name="T1" fmla="*/ 662 h 1323"/>
                <a:gd name="T2" fmla="*/ 181 w 482"/>
                <a:gd name="T3" fmla="*/ 1323 h 1323"/>
                <a:gd name="T4" fmla="*/ 0 w 482"/>
                <a:gd name="T5" fmla="*/ 1323 h 1323"/>
                <a:gd name="T6" fmla="*/ 66 w 482"/>
                <a:gd name="T7" fmla="*/ 1176 h 1323"/>
                <a:gd name="T8" fmla="*/ 300 w 482"/>
                <a:gd name="T9" fmla="*/ 662 h 1323"/>
                <a:gd name="T10" fmla="*/ 94 w 482"/>
                <a:gd name="T11" fmla="*/ 208 h 1323"/>
                <a:gd name="T12" fmla="*/ 66 w 482"/>
                <a:gd name="T13" fmla="*/ 148 h 1323"/>
                <a:gd name="T14" fmla="*/ 0 w 482"/>
                <a:gd name="T15" fmla="*/ 0 h 1323"/>
                <a:gd name="T16" fmla="*/ 181 w 482"/>
                <a:gd name="T17" fmla="*/ 0 h 1323"/>
                <a:gd name="T18" fmla="*/ 482 w 482"/>
                <a:gd name="T19" fmla="*/ 662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1323">
                  <a:moveTo>
                    <a:pt x="482" y="662"/>
                  </a:moveTo>
                  <a:lnTo>
                    <a:pt x="181" y="1323"/>
                  </a:lnTo>
                  <a:lnTo>
                    <a:pt x="0" y="1323"/>
                  </a:lnTo>
                  <a:lnTo>
                    <a:pt x="66" y="1176"/>
                  </a:lnTo>
                  <a:lnTo>
                    <a:pt x="300" y="662"/>
                  </a:lnTo>
                  <a:lnTo>
                    <a:pt x="94" y="208"/>
                  </a:lnTo>
                  <a:lnTo>
                    <a:pt x="66" y="148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482" y="66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262816" y="1973546"/>
            <a:ext cx="1158073" cy="2131643"/>
            <a:chOff x="5262816" y="1973546"/>
            <a:chExt cx="1158073" cy="2131643"/>
          </a:xfrm>
        </p:grpSpPr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5262816" y="1973546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64064" y="165782"/>
                  </a:moveTo>
                  <a:lnTo>
                    <a:pt x="92646" y="237472"/>
                  </a:lnTo>
                  <a:lnTo>
                    <a:pt x="127142" y="324843"/>
                  </a:lnTo>
                  <a:lnTo>
                    <a:pt x="90675" y="232991"/>
                  </a:lnTo>
                  <a:close/>
                  <a:moveTo>
                    <a:pt x="0" y="0"/>
                  </a:move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lnTo>
                    <a:pt x="732297" y="2131642"/>
                  </a:ln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8" y="1806799"/>
                  </a:lnTo>
                  <a:lnTo>
                    <a:pt x="296664" y="1806799"/>
                  </a:lnTo>
                  <a:lnTo>
                    <a:pt x="297649" y="1806799"/>
                  </a:lnTo>
                  <a:lnTo>
                    <a:pt x="362698" y="1642137"/>
                  </a:lnTo>
                  <a:lnTo>
                    <a:pt x="593327" y="1066381"/>
                  </a:lnTo>
                  <a:lnTo>
                    <a:pt x="390295" y="557834"/>
                  </a:lnTo>
                  <a:lnTo>
                    <a:pt x="362698" y="490625"/>
                  </a:lnTo>
                  <a:lnTo>
                    <a:pt x="297649" y="324843"/>
                  </a:lnTo>
                  <a:lnTo>
                    <a:pt x="296664" y="324843"/>
                  </a:lnTo>
                  <a:lnTo>
                    <a:pt x="293708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7" name="Group 4"/>
            <p:cNvGrpSpPr>
              <a:grpSpLocks noChangeAspect="1"/>
            </p:cNvGrpSpPr>
            <p:nvPr userDrawn="1"/>
          </p:nvGrpSpPr>
          <p:grpSpPr bwMode="auto">
            <a:xfrm>
              <a:off x="5262816" y="1973547"/>
              <a:ext cx="1158073" cy="2131642"/>
              <a:chOff x="2294" y="669"/>
              <a:chExt cx="1175" cy="1903"/>
            </a:xfrm>
          </p:grpSpPr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2359" y="817"/>
                <a:ext cx="64" cy="142"/>
              </a:xfrm>
              <a:custGeom>
                <a:avLst/>
                <a:gdLst>
                  <a:gd name="T0" fmla="*/ 29 w 64"/>
                  <a:gd name="T1" fmla="*/ 64 h 142"/>
                  <a:gd name="T2" fmla="*/ 0 w 64"/>
                  <a:gd name="T3" fmla="*/ 0 h 142"/>
                  <a:gd name="T4" fmla="*/ 27 w 64"/>
                  <a:gd name="T5" fmla="*/ 60 h 142"/>
                  <a:gd name="T6" fmla="*/ 64 w 64"/>
                  <a:gd name="T7" fmla="*/ 142 h 142"/>
                  <a:gd name="T8" fmla="*/ 29 w 64"/>
                  <a:gd name="T9" fmla="*/ 6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2">
                    <a:moveTo>
                      <a:pt x="29" y="64"/>
                    </a:moveTo>
                    <a:lnTo>
                      <a:pt x="0" y="0"/>
                    </a:lnTo>
                    <a:lnTo>
                      <a:pt x="27" y="60"/>
                    </a:lnTo>
                    <a:lnTo>
                      <a:pt x="64" y="142"/>
                    </a:lnTo>
                    <a:lnTo>
                      <a:pt x="29" y="64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2460" y="669"/>
                <a:ext cx="1009" cy="1903"/>
              </a:xfrm>
              <a:custGeom>
                <a:avLst/>
                <a:gdLst>
                  <a:gd name="T0" fmla="*/ 1009 w 1009"/>
                  <a:gd name="T1" fmla="*/ 952 h 1903"/>
                  <a:gd name="T2" fmla="*/ 577 w 1009"/>
                  <a:gd name="T3" fmla="*/ 1903 h 1903"/>
                  <a:gd name="T4" fmla="*/ 0 w 1009"/>
                  <a:gd name="T5" fmla="*/ 1903 h 1903"/>
                  <a:gd name="T6" fmla="*/ 132 w 1009"/>
                  <a:gd name="T7" fmla="*/ 1613 h 1903"/>
                  <a:gd name="T8" fmla="*/ 313 w 1009"/>
                  <a:gd name="T9" fmla="*/ 1613 h 1903"/>
                  <a:gd name="T10" fmla="*/ 614 w 1009"/>
                  <a:gd name="T11" fmla="*/ 952 h 1903"/>
                  <a:gd name="T12" fmla="*/ 317 w 1009"/>
                  <a:gd name="T13" fmla="*/ 299 h 1903"/>
                  <a:gd name="T14" fmla="*/ 313 w 1009"/>
                  <a:gd name="T15" fmla="*/ 290 h 1903"/>
                  <a:gd name="T16" fmla="*/ 132 w 1009"/>
                  <a:gd name="T17" fmla="*/ 290 h 1903"/>
                  <a:gd name="T18" fmla="*/ 4 w 1009"/>
                  <a:gd name="T19" fmla="*/ 9 h 1903"/>
                  <a:gd name="T20" fmla="*/ 0 w 1009"/>
                  <a:gd name="T21" fmla="*/ 0 h 1903"/>
                  <a:gd name="T22" fmla="*/ 577 w 1009"/>
                  <a:gd name="T23" fmla="*/ 0 h 1903"/>
                  <a:gd name="T24" fmla="*/ 713 w 1009"/>
                  <a:gd name="T25" fmla="*/ 299 h 1903"/>
                  <a:gd name="T26" fmla="*/ 1009 w 1009"/>
                  <a:gd name="T27" fmla="*/ 952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9" h="1903">
                    <a:moveTo>
                      <a:pt x="1009" y="952"/>
                    </a:moveTo>
                    <a:lnTo>
                      <a:pt x="577" y="1903"/>
                    </a:lnTo>
                    <a:lnTo>
                      <a:pt x="0" y="1903"/>
                    </a:lnTo>
                    <a:lnTo>
                      <a:pt x="132" y="1613"/>
                    </a:lnTo>
                    <a:lnTo>
                      <a:pt x="313" y="1613"/>
                    </a:lnTo>
                    <a:lnTo>
                      <a:pt x="614" y="952"/>
                    </a:lnTo>
                    <a:lnTo>
                      <a:pt x="317" y="299"/>
                    </a:lnTo>
                    <a:lnTo>
                      <a:pt x="313" y="290"/>
                    </a:lnTo>
                    <a:lnTo>
                      <a:pt x="132" y="290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577" y="0"/>
                    </a:lnTo>
                    <a:lnTo>
                      <a:pt x="713" y="299"/>
                    </a:lnTo>
                    <a:lnTo>
                      <a:pt x="1009" y="9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2596" y="959"/>
                <a:ext cx="482" cy="1323"/>
              </a:xfrm>
              <a:custGeom>
                <a:avLst/>
                <a:gdLst>
                  <a:gd name="T0" fmla="*/ 482 w 482"/>
                  <a:gd name="T1" fmla="*/ 662 h 1323"/>
                  <a:gd name="T2" fmla="*/ 181 w 482"/>
                  <a:gd name="T3" fmla="*/ 1323 h 1323"/>
                  <a:gd name="T4" fmla="*/ 0 w 482"/>
                  <a:gd name="T5" fmla="*/ 1323 h 1323"/>
                  <a:gd name="T6" fmla="*/ 66 w 482"/>
                  <a:gd name="T7" fmla="*/ 1176 h 1323"/>
                  <a:gd name="T8" fmla="*/ 300 w 482"/>
                  <a:gd name="T9" fmla="*/ 662 h 1323"/>
                  <a:gd name="T10" fmla="*/ 94 w 482"/>
                  <a:gd name="T11" fmla="*/ 208 h 1323"/>
                  <a:gd name="T12" fmla="*/ 66 w 482"/>
                  <a:gd name="T13" fmla="*/ 148 h 1323"/>
                  <a:gd name="T14" fmla="*/ 0 w 482"/>
                  <a:gd name="T15" fmla="*/ 0 h 1323"/>
                  <a:gd name="T16" fmla="*/ 181 w 482"/>
                  <a:gd name="T17" fmla="*/ 0 h 1323"/>
                  <a:gd name="T18" fmla="*/ 482 w 482"/>
                  <a:gd name="T19" fmla="*/ 662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23">
                    <a:moveTo>
                      <a:pt x="482" y="662"/>
                    </a:moveTo>
                    <a:lnTo>
                      <a:pt x="181" y="1323"/>
                    </a:lnTo>
                    <a:lnTo>
                      <a:pt x="0" y="1323"/>
                    </a:lnTo>
                    <a:lnTo>
                      <a:pt x="66" y="1176"/>
                    </a:lnTo>
                    <a:lnTo>
                      <a:pt x="300" y="662"/>
                    </a:lnTo>
                    <a:lnTo>
                      <a:pt x="94" y="208"/>
                    </a:lnTo>
                    <a:lnTo>
                      <a:pt x="66" y="148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482" y="66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2294" y="2282"/>
                <a:ext cx="301" cy="290"/>
              </a:xfrm>
              <a:custGeom>
                <a:avLst/>
                <a:gdLst>
                  <a:gd name="T0" fmla="*/ 301 w 301"/>
                  <a:gd name="T1" fmla="*/ 0 h 290"/>
                  <a:gd name="T2" fmla="*/ 169 w 301"/>
                  <a:gd name="T3" fmla="*/ 290 h 290"/>
                  <a:gd name="T4" fmla="*/ 0 w 301"/>
                  <a:gd name="T5" fmla="*/ 290 h 290"/>
                  <a:gd name="T6" fmla="*/ 68 w 301"/>
                  <a:gd name="T7" fmla="*/ 143 h 290"/>
                  <a:gd name="T8" fmla="*/ 132 w 301"/>
                  <a:gd name="T9" fmla="*/ 0 h 290"/>
                  <a:gd name="T10" fmla="*/ 301 w 30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1" h="290">
                    <a:moveTo>
                      <a:pt x="301" y="0"/>
                    </a:moveTo>
                    <a:lnTo>
                      <a:pt x="169" y="290"/>
                    </a:lnTo>
                    <a:lnTo>
                      <a:pt x="0" y="290"/>
                    </a:lnTo>
                    <a:lnTo>
                      <a:pt x="68" y="143"/>
                    </a:lnTo>
                    <a:lnTo>
                      <a:pt x="132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2294" y="669"/>
                <a:ext cx="301" cy="290"/>
              </a:xfrm>
              <a:custGeom>
                <a:avLst/>
                <a:gdLst>
                  <a:gd name="T0" fmla="*/ 301 w 301"/>
                  <a:gd name="T1" fmla="*/ 290 h 290"/>
                  <a:gd name="T2" fmla="*/ 132 w 301"/>
                  <a:gd name="T3" fmla="*/ 290 h 290"/>
                  <a:gd name="T4" fmla="*/ 95 w 301"/>
                  <a:gd name="T5" fmla="*/ 208 h 290"/>
                  <a:gd name="T6" fmla="*/ 68 w 301"/>
                  <a:gd name="T7" fmla="*/ 148 h 290"/>
                  <a:gd name="T8" fmla="*/ 0 w 301"/>
                  <a:gd name="T9" fmla="*/ 0 h 290"/>
                  <a:gd name="T10" fmla="*/ 169 w 301"/>
                  <a:gd name="T11" fmla="*/ 0 h 290"/>
                  <a:gd name="T12" fmla="*/ 173 w 301"/>
                  <a:gd name="T13" fmla="*/ 9 h 290"/>
                  <a:gd name="T14" fmla="*/ 301 w 301"/>
                  <a:gd name="T15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90">
                    <a:moveTo>
                      <a:pt x="301" y="290"/>
                    </a:moveTo>
                    <a:lnTo>
                      <a:pt x="132" y="290"/>
                    </a:lnTo>
                    <a:lnTo>
                      <a:pt x="95" y="208"/>
                    </a:lnTo>
                    <a:lnTo>
                      <a:pt x="68" y="148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73" y="9"/>
                    </a:lnTo>
                    <a:lnTo>
                      <a:pt x="301" y="29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3" name="Text Placeholder 59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475330" y="2325636"/>
            <a:ext cx="1769078" cy="56336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Loss</a:t>
            </a:r>
          </a:p>
        </p:txBody>
      </p:sp>
      <p:sp>
        <p:nvSpPr>
          <p:cNvPr id="74" name="Text Placeholder 59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531079" y="2705100"/>
            <a:ext cx="2081842" cy="66853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75" name="Text Placeholder 59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99592" y="2852215"/>
            <a:ext cx="1742276" cy="1112002"/>
          </a:xfrm>
        </p:spPr>
        <p:txBody>
          <a:bodyPr anchor="t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76" name="Text Placeholder 59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75330" y="2931790"/>
            <a:ext cx="1769078" cy="108012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12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Key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aphicFrame>
        <p:nvGraphicFramePr>
          <p:cNvPr id="27" name="Chart 26"/>
          <p:cNvGraphicFramePr/>
          <p:nvPr userDrawn="1">
            <p:extLst>
              <p:ext uri="{D42A27DB-BD31-4B8C-83A1-F6EECF244321}">
                <p14:modId xmlns:p14="http://schemas.microsoft.com/office/powerpoint/2010/main" val="2431430213"/>
              </p:ext>
            </p:extLst>
          </p:nvPr>
        </p:nvGraphicFramePr>
        <p:xfrm>
          <a:off x="744461" y="1131060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/>
          <p:nvPr userDrawn="1">
            <p:extLst>
              <p:ext uri="{D42A27DB-BD31-4B8C-83A1-F6EECF244321}">
                <p14:modId xmlns:p14="http://schemas.microsoft.com/office/powerpoint/2010/main" val="1743726113"/>
              </p:ext>
            </p:extLst>
          </p:nvPr>
        </p:nvGraphicFramePr>
        <p:xfrm>
          <a:off x="3327805" y="1131060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 userDrawn="1">
            <p:extLst>
              <p:ext uri="{D42A27DB-BD31-4B8C-83A1-F6EECF244321}">
                <p14:modId xmlns:p14="http://schemas.microsoft.com/office/powerpoint/2010/main" val="3848485672"/>
              </p:ext>
            </p:extLst>
          </p:nvPr>
        </p:nvGraphicFramePr>
        <p:xfrm>
          <a:off x="5887485" y="1131060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 Placeholder 68"/>
          <p:cNvSpPr>
            <a:spLocks noGrp="1"/>
          </p:cNvSpPr>
          <p:nvPr>
            <p:ph type="body" sz="quarter" idx="19" hasCustomPrompt="1"/>
          </p:nvPr>
        </p:nvSpPr>
        <p:spPr>
          <a:xfrm>
            <a:off x="940050" y="3651340"/>
            <a:ext cx="2071764" cy="100864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sp>
        <p:nvSpPr>
          <p:cNvPr id="32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3523394" y="3651340"/>
            <a:ext cx="2071764" cy="100864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  <p:sp>
        <p:nvSpPr>
          <p:cNvPr id="33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6083074" y="3651340"/>
            <a:ext cx="2071764" cy="100864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85846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SWOT Analysis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122" y="1635646"/>
            <a:ext cx="7188071" cy="941104"/>
            <a:chOff x="822122" y="1723821"/>
            <a:chExt cx="7188071" cy="941104"/>
          </a:xfr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700000" scaled="1"/>
          </a:gradFill>
        </p:grpSpPr>
        <p:sp>
          <p:nvSpPr>
            <p:cNvPr id="30" name="Freeform 42"/>
            <p:cNvSpPr>
              <a:spLocks/>
            </p:cNvSpPr>
            <p:nvPr userDrawn="1"/>
          </p:nvSpPr>
          <p:spPr bwMode="auto">
            <a:xfrm>
              <a:off x="822122" y="1743939"/>
              <a:ext cx="1349751" cy="918123"/>
            </a:xfrm>
            <a:custGeom>
              <a:avLst/>
              <a:gdLst>
                <a:gd name="T0" fmla="*/ 271 w 274"/>
                <a:gd name="T1" fmla="*/ 84 h 186"/>
                <a:gd name="T2" fmla="*/ 225 w 274"/>
                <a:gd name="T3" fmla="*/ 103 h 186"/>
                <a:gd name="T4" fmla="*/ 201 w 274"/>
                <a:gd name="T5" fmla="*/ 107 h 186"/>
                <a:gd name="T6" fmla="*/ 193 w 274"/>
                <a:gd name="T7" fmla="*/ 133 h 186"/>
                <a:gd name="T8" fmla="*/ 188 w 274"/>
                <a:gd name="T9" fmla="*/ 177 h 186"/>
                <a:gd name="T10" fmla="*/ 86 w 274"/>
                <a:gd name="T11" fmla="*/ 186 h 186"/>
                <a:gd name="T12" fmla="*/ 88 w 274"/>
                <a:gd name="T13" fmla="*/ 161 h 186"/>
                <a:gd name="T14" fmla="*/ 75 w 274"/>
                <a:gd name="T15" fmla="*/ 116 h 186"/>
                <a:gd name="T16" fmla="*/ 64 w 274"/>
                <a:gd name="T17" fmla="*/ 102 h 186"/>
                <a:gd name="T18" fmla="*/ 25 w 274"/>
                <a:gd name="T19" fmla="*/ 96 h 186"/>
                <a:gd name="T20" fmla="*/ 0 w 274"/>
                <a:gd name="T21" fmla="*/ 79 h 186"/>
                <a:gd name="T22" fmla="*/ 16 w 274"/>
                <a:gd name="T23" fmla="*/ 40 h 186"/>
                <a:gd name="T24" fmla="*/ 33 w 274"/>
                <a:gd name="T25" fmla="*/ 16 h 186"/>
                <a:gd name="T26" fmla="*/ 51 w 274"/>
                <a:gd name="T27" fmla="*/ 5 h 186"/>
                <a:gd name="T28" fmla="*/ 59 w 274"/>
                <a:gd name="T29" fmla="*/ 2 h 186"/>
                <a:gd name="T30" fmla="*/ 67 w 274"/>
                <a:gd name="T31" fmla="*/ 11 h 186"/>
                <a:gd name="T32" fmla="*/ 71 w 274"/>
                <a:gd name="T33" fmla="*/ 16 h 186"/>
                <a:gd name="T34" fmla="*/ 68 w 274"/>
                <a:gd name="T35" fmla="*/ 22 h 186"/>
                <a:gd name="T36" fmla="*/ 47 w 274"/>
                <a:gd name="T37" fmla="*/ 27 h 186"/>
                <a:gd name="T38" fmla="*/ 35 w 274"/>
                <a:gd name="T39" fmla="*/ 57 h 186"/>
                <a:gd name="T40" fmla="*/ 35 w 274"/>
                <a:gd name="T41" fmla="*/ 66 h 186"/>
                <a:gd name="T42" fmla="*/ 57 w 274"/>
                <a:gd name="T43" fmla="*/ 64 h 186"/>
                <a:gd name="T44" fmla="*/ 81 w 274"/>
                <a:gd name="T45" fmla="*/ 67 h 186"/>
                <a:gd name="T46" fmla="*/ 105 w 274"/>
                <a:gd name="T47" fmla="*/ 72 h 186"/>
                <a:gd name="T48" fmla="*/ 119 w 274"/>
                <a:gd name="T49" fmla="*/ 61 h 186"/>
                <a:gd name="T50" fmla="*/ 116 w 274"/>
                <a:gd name="T51" fmla="*/ 44 h 186"/>
                <a:gd name="T52" fmla="*/ 113 w 274"/>
                <a:gd name="T53" fmla="*/ 16 h 186"/>
                <a:gd name="T54" fmla="*/ 129 w 274"/>
                <a:gd name="T55" fmla="*/ 1 h 186"/>
                <a:gd name="T56" fmla="*/ 145 w 274"/>
                <a:gd name="T57" fmla="*/ 1 h 186"/>
                <a:gd name="T58" fmla="*/ 161 w 274"/>
                <a:gd name="T59" fmla="*/ 16 h 186"/>
                <a:gd name="T60" fmla="*/ 157 w 274"/>
                <a:gd name="T61" fmla="*/ 44 h 186"/>
                <a:gd name="T62" fmla="*/ 155 w 274"/>
                <a:gd name="T63" fmla="*/ 61 h 186"/>
                <a:gd name="T64" fmla="*/ 169 w 274"/>
                <a:gd name="T65" fmla="*/ 72 h 186"/>
                <a:gd name="T66" fmla="*/ 192 w 274"/>
                <a:gd name="T67" fmla="*/ 67 h 186"/>
                <a:gd name="T68" fmla="*/ 216 w 274"/>
                <a:gd name="T69" fmla="*/ 64 h 186"/>
                <a:gd name="T70" fmla="*/ 239 w 274"/>
                <a:gd name="T71" fmla="*/ 66 h 186"/>
                <a:gd name="T72" fmla="*/ 238 w 274"/>
                <a:gd name="T73" fmla="*/ 57 h 186"/>
                <a:gd name="T74" fmla="*/ 226 w 274"/>
                <a:gd name="T75" fmla="*/ 27 h 186"/>
                <a:gd name="T76" fmla="*/ 206 w 274"/>
                <a:gd name="T77" fmla="*/ 22 h 186"/>
                <a:gd name="T78" fmla="*/ 202 w 274"/>
                <a:gd name="T79" fmla="*/ 16 h 186"/>
                <a:gd name="T80" fmla="*/ 207 w 274"/>
                <a:gd name="T81" fmla="*/ 11 h 186"/>
                <a:gd name="T82" fmla="*/ 215 w 274"/>
                <a:gd name="T83" fmla="*/ 2 h 186"/>
                <a:gd name="T84" fmla="*/ 222 w 274"/>
                <a:gd name="T85" fmla="*/ 5 h 186"/>
                <a:gd name="T86" fmla="*/ 241 w 274"/>
                <a:gd name="T87" fmla="*/ 16 h 186"/>
                <a:gd name="T88" fmla="*/ 258 w 274"/>
                <a:gd name="T89" fmla="*/ 40 h 186"/>
                <a:gd name="T90" fmla="*/ 274 w 274"/>
                <a:gd name="T91" fmla="*/ 7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186">
                  <a:moveTo>
                    <a:pt x="274" y="79"/>
                  </a:moveTo>
                  <a:cubicBezTo>
                    <a:pt x="274" y="81"/>
                    <a:pt x="273" y="83"/>
                    <a:pt x="271" y="84"/>
                  </a:cubicBezTo>
                  <a:cubicBezTo>
                    <a:pt x="265" y="90"/>
                    <a:pt x="256" y="93"/>
                    <a:pt x="249" y="96"/>
                  </a:cubicBezTo>
                  <a:cubicBezTo>
                    <a:pt x="241" y="100"/>
                    <a:pt x="233" y="103"/>
                    <a:pt x="225" y="103"/>
                  </a:cubicBezTo>
                  <a:cubicBezTo>
                    <a:pt x="220" y="103"/>
                    <a:pt x="214" y="101"/>
                    <a:pt x="210" y="102"/>
                  </a:cubicBezTo>
                  <a:cubicBezTo>
                    <a:pt x="206" y="103"/>
                    <a:pt x="203" y="105"/>
                    <a:pt x="201" y="107"/>
                  </a:cubicBezTo>
                  <a:cubicBezTo>
                    <a:pt x="200" y="110"/>
                    <a:pt x="199" y="113"/>
                    <a:pt x="198" y="116"/>
                  </a:cubicBezTo>
                  <a:cubicBezTo>
                    <a:pt x="197" y="122"/>
                    <a:pt x="195" y="128"/>
                    <a:pt x="193" y="133"/>
                  </a:cubicBezTo>
                  <a:cubicBezTo>
                    <a:pt x="190" y="142"/>
                    <a:pt x="186" y="151"/>
                    <a:pt x="186" y="161"/>
                  </a:cubicBezTo>
                  <a:cubicBezTo>
                    <a:pt x="186" y="166"/>
                    <a:pt x="188" y="171"/>
                    <a:pt x="188" y="177"/>
                  </a:cubicBezTo>
                  <a:cubicBezTo>
                    <a:pt x="188" y="180"/>
                    <a:pt x="188" y="183"/>
                    <a:pt x="188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85" y="183"/>
                    <a:pt x="85" y="180"/>
                    <a:pt x="85" y="177"/>
                  </a:cubicBezTo>
                  <a:cubicBezTo>
                    <a:pt x="86" y="171"/>
                    <a:pt x="88" y="166"/>
                    <a:pt x="88" y="161"/>
                  </a:cubicBezTo>
                  <a:cubicBezTo>
                    <a:pt x="88" y="151"/>
                    <a:pt x="83" y="142"/>
                    <a:pt x="80" y="133"/>
                  </a:cubicBezTo>
                  <a:cubicBezTo>
                    <a:pt x="78" y="128"/>
                    <a:pt x="77" y="122"/>
                    <a:pt x="75" y="116"/>
                  </a:cubicBezTo>
                  <a:cubicBezTo>
                    <a:pt x="75" y="113"/>
                    <a:pt x="74" y="110"/>
                    <a:pt x="72" y="107"/>
                  </a:cubicBezTo>
                  <a:cubicBezTo>
                    <a:pt x="70" y="105"/>
                    <a:pt x="67" y="103"/>
                    <a:pt x="64" y="102"/>
                  </a:cubicBezTo>
                  <a:cubicBezTo>
                    <a:pt x="59" y="101"/>
                    <a:pt x="53" y="103"/>
                    <a:pt x="48" y="103"/>
                  </a:cubicBezTo>
                  <a:cubicBezTo>
                    <a:pt x="40" y="103"/>
                    <a:pt x="32" y="100"/>
                    <a:pt x="25" y="96"/>
                  </a:cubicBezTo>
                  <a:cubicBezTo>
                    <a:pt x="17" y="93"/>
                    <a:pt x="8" y="90"/>
                    <a:pt x="2" y="84"/>
                  </a:cubicBezTo>
                  <a:cubicBezTo>
                    <a:pt x="0" y="83"/>
                    <a:pt x="0" y="81"/>
                    <a:pt x="0" y="79"/>
                  </a:cubicBezTo>
                  <a:cubicBezTo>
                    <a:pt x="0" y="76"/>
                    <a:pt x="1" y="74"/>
                    <a:pt x="2" y="71"/>
                  </a:cubicBezTo>
                  <a:cubicBezTo>
                    <a:pt x="5" y="60"/>
                    <a:pt x="9" y="49"/>
                    <a:pt x="16" y="40"/>
                  </a:cubicBezTo>
                  <a:cubicBezTo>
                    <a:pt x="19" y="35"/>
                    <a:pt x="22" y="30"/>
                    <a:pt x="26" y="24"/>
                  </a:cubicBezTo>
                  <a:cubicBezTo>
                    <a:pt x="28" y="21"/>
                    <a:pt x="29" y="18"/>
                    <a:pt x="33" y="16"/>
                  </a:cubicBezTo>
                  <a:cubicBezTo>
                    <a:pt x="37" y="13"/>
                    <a:pt x="42" y="11"/>
                    <a:pt x="46" y="8"/>
                  </a:cubicBezTo>
                  <a:cubicBezTo>
                    <a:pt x="48" y="7"/>
                    <a:pt x="50" y="6"/>
                    <a:pt x="51" y="5"/>
                  </a:cubicBezTo>
                  <a:cubicBezTo>
                    <a:pt x="53" y="4"/>
                    <a:pt x="54" y="3"/>
                    <a:pt x="55" y="2"/>
                  </a:cubicBezTo>
                  <a:cubicBezTo>
                    <a:pt x="56" y="1"/>
                    <a:pt x="58" y="1"/>
                    <a:pt x="59" y="2"/>
                  </a:cubicBezTo>
                  <a:cubicBezTo>
                    <a:pt x="60" y="2"/>
                    <a:pt x="61" y="2"/>
                    <a:pt x="61" y="2"/>
                  </a:cubicBezTo>
                  <a:cubicBezTo>
                    <a:pt x="65" y="4"/>
                    <a:pt x="65" y="8"/>
                    <a:pt x="67" y="11"/>
                  </a:cubicBezTo>
                  <a:cubicBezTo>
                    <a:pt x="67" y="12"/>
                    <a:pt x="68" y="13"/>
                    <a:pt x="69" y="14"/>
                  </a:cubicBezTo>
                  <a:cubicBezTo>
                    <a:pt x="69" y="15"/>
                    <a:pt x="71" y="15"/>
                    <a:pt x="71" y="16"/>
                  </a:cubicBezTo>
                  <a:cubicBezTo>
                    <a:pt x="72" y="17"/>
                    <a:pt x="73" y="19"/>
                    <a:pt x="72" y="20"/>
                  </a:cubicBezTo>
                  <a:cubicBezTo>
                    <a:pt x="72" y="22"/>
                    <a:pt x="69" y="22"/>
                    <a:pt x="68" y="22"/>
                  </a:cubicBezTo>
                  <a:cubicBezTo>
                    <a:pt x="64" y="23"/>
                    <a:pt x="62" y="24"/>
                    <a:pt x="59" y="26"/>
                  </a:cubicBezTo>
                  <a:cubicBezTo>
                    <a:pt x="55" y="28"/>
                    <a:pt x="51" y="27"/>
                    <a:pt x="47" y="27"/>
                  </a:cubicBezTo>
                  <a:cubicBezTo>
                    <a:pt x="41" y="25"/>
                    <a:pt x="40" y="33"/>
                    <a:pt x="38" y="38"/>
                  </a:cubicBezTo>
                  <a:cubicBezTo>
                    <a:pt x="36" y="44"/>
                    <a:pt x="36" y="50"/>
                    <a:pt x="35" y="57"/>
                  </a:cubicBezTo>
                  <a:cubicBezTo>
                    <a:pt x="35" y="58"/>
                    <a:pt x="35" y="60"/>
                    <a:pt x="35" y="62"/>
                  </a:cubicBezTo>
                  <a:cubicBezTo>
                    <a:pt x="35" y="62"/>
                    <a:pt x="34" y="65"/>
                    <a:pt x="35" y="66"/>
                  </a:cubicBezTo>
                  <a:cubicBezTo>
                    <a:pt x="36" y="67"/>
                    <a:pt x="40" y="64"/>
                    <a:pt x="42" y="64"/>
                  </a:cubicBezTo>
                  <a:cubicBezTo>
                    <a:pt x="47" y="62"/>
                    <a:pt x="52" y="61"/>
                    <a:pt x="57" y="64"/>
                  </a:cubicBezTo>
                  <a:cubicBezTo>
                    <a:pt x="59" y="65"/>
                    <a:pt x="63" y="70"/>
                    <a:pt x="66" y="70"/>
                  </a:cubicBezTo>
                  <a:cubicBezTo>
                    <a:pt x="68" y="70"/>
                    <a:pt x="76" y="68"/>
                    <a:pt x="81" y="67"/>
                  </a:cubicBezTo>
                  <a:cubicBezTo>
                    <a:pt x="87" y="67"/>
                    <a:pt x="93" y="68"/>
                    <a:pt x="98" y="71"/>
                  </a:cubicBezTo>
                  <a:cubicBezTo>
                    <a:pt x="101" y="73"/>
                    <a:pt x="102" y="73"/>
                    <a:pt x="105" y="72"/>
                  </a:cubicBezTo>
                  <a:cubicBezTo>
                    <a:pt x="108" y="70"/>
                    <a:pt x="112" y="69"/>
                    <a:pt x="115" y="66"/>
                  </a:cubicBezTo>
                  <a:cubicBezTo>
                    <a:pt x="117" y="65"/>
                    <a:pt x="118" y="64"/>
                    <a:pt x="119" y="61"/>
                  </a:cubicBezTo>
                  <a:cubicBezTo>
                    <a:pt x="119" y="59"/>
                    <a:pt x="118" y="57"/>
                    <a:pt x="117" y="55"/>
                  </a:cubicBezTo>
                  <a:cubicBezTo>
                    <a:pt x="117" y="51"/>
                    <a:pt x="117" y="47"/>
                    <a:pt x="116" y="44"/>
                  </a:cubicBezTo>
                  <a:cubicBezTo>
                    <a:pt x="113" y="45"/>
                    <a:pt x="112" y="37"/>
                    <a:pt x="112" y="35"/>
                  </a:cubicBezTo>
                  <a:cubicBezTo>
                    <a:pt x="112" y="29"/>
                    <a:pt x="112" y="22"/>
                    <a:pt x="113" y="16"/>
                  </a:cubicBezTo>
                  <a:cubicBezTo>
                    <a:pt x="114" y="11"/>
                    <a:pt x="118" y="6"/>
                    <a:pt x="122" y="4"/>
                  </a:cubicBezTo>
                  <a:cubicBezTo>
                    <a:pt x="124" y="2"/>
                    <a:pt x="126" y="2"/>
                    <a:pt x="129" y="1"/>
                  </a:cubicBezTo>
                  <a:cubicBezTo>
                    <a:pt x="131" y="1"/>
                    <a:pt x="134" y="0"/>
                    <a:pt x="137" y="0"/>
                  </a:cubicBezTo>
                  <a:cubicBezTo>
                    <a:pt x="139" y="0"/>
                    <a:pt x="142" y="1"/>
                    <a:pt x="145" y="1"/>
                  </a:cubicBezTo>
                  <a:cubicBezTo>
                    <a:pt x="147" y="2"/>
                    <a:pt x="150" y="2"/>
                    <a:pt x="152" y="4"/>
                  </a:cubicBezTo>
                  <a:cubicBezTo>
                    <a:pt x="155" y="6"/>
                    <a:pt x="160" y="11"/>
                    <a:pt x="161" y="16"/>
                  </a:cubicBezTo>
                  <a:cubicBezTo>
                    <a:pt x="162" y="22"/>
                    <a:pt x="161" y="29"/>
                    <a:pt x="161" y="35"/>
                  </a:cubicBezTo>
                  <a:cubicBezTo>
                    <a:pt x="162" y="37"/>
                    <a:pt x="160" y="45"/>
                    <a:pt x="157" y="44"/>
                  </a:cubicBezTo>
                  <a:cubicBezTo>
                    <a:pt x="157" y="47"/>
                    <a:pt x="156" y="51"/>
                    <a:pt x="156" y="55"/>
                  </a:cubicBezTo>
                  <a:cubicBezTo>
                    <a:pt x="156" y="57"/>
                    <a:pt x="155" y="59"/>
                    <a:pt x="155" y="61"/>
                  </a:cubicBezTo>
                  <a:cubicBezTo>
                    <a:pt x="155" y="64"/>
                    <a:pt x="157" y="65"/>
                    <a:pt x="159" y="66"/>
                  </a:cubicBezTo>
                  <a:cubicBezTo>
                    <a:pt x="162" y="69"/>
                    <a:pt x="165" y="70"/>
                    <a:pt x="169" y="72"/>
                  </a:cubicBezTo>
                  <a:cubicBezTo>
                    <a:pt x="172" y="73"/>
                    <a:pt x="173" y="73"/>
                    <a:pt x="176" y="71"/>
                  </a:cubicBezTo>
                  <a:cubicBezTo>
                    <a:pt x="181" y="68"/>
                    <a:pt x="186" y="67"/>
                    <a:pt x="192" y="67"/>
                  </a:cubicBezTo>
                  <a:cubicBezTo>
                    <a:pt x="197" y="68"/>
                    <a:pt x="205" y="70"/>
                    <a:pt x="208" y="70"/>
                  </a:cubicBezTo>
                  <a:cubicBezTo>
                    <a:pt x="210" y="70"/>
                    <a:pt x="214" y="65"/>
                    <a:pt x="216" y="64"/>
                  </a:cubicBezTo>
                  <a:cubicBezTo>
                    <a:pt x="222" y="61"/>
                    <a:pt x="226" y="62"/>
                    <a:pt x="232" y="64"/>
                  </a:cubicBezTo>
                  <a:cubicBezTo>
                    <a:pt x="233" y="64"/>
                    <a:pt x="238" y="67"/>
                    <a:pt x="239" y="66"/>
                  </a:cubicBezTo>
                  <a:cubicBezTo>
                    <a:pt x="239" y="65"/>
                    <a:pt x="239" y="62"/>
                    <a:pt x="239" y="62"/>
                  </a:cubicBezTo>
                  <a:cubicBezTo>
                    <a:pt x="239" y="60"/>
                    <a:pt x="239" y="58"/>
                    <a:pt x="238" y="57"/>
                  </a:cubicBezTo>
                  <a:cubicBezTo>
                    <a:pt x="238" y="50"/>
                    <a:pt x="238" y="44"/>
                    <a:pt x="235" y="38"/>
                  </a:cubicBezTo>
                  <a:cubicBezTo>
                    <a:pt x="234" y="33"/>
                    <a:pt x="233" y="25"/>
                    <a:pt x="226" y="27"/>
                  </a:cubicBezTo>
                  <a:cubicBezTo>
                    <a:pt x="222" y="27"/>
                    <a:pt x="219" y="28"/>
                    <a:pt x="215" y="26"/>
                  </a:cubicBezTo>
                  <a:cubicBezTo>
                    <a:pt x="212" y="24"/>
                    <a:pt x="209" y="23"/>
                    <a:pt x="206" y="22"/>
                  </a:cubicBezTo>
                  <a:cubicBezTo>
                    <a:pt x="204" y="22"/>
                    <a:pt x="202" y="22"/>
                    <a:pt x="201" y="20"/>
                  </a:cubicBezTo>
                  <a:cubicBezTo>
                    <a:pt x="201" y="19"/>
                    <a:pt x="201" y="17"/>
                    <a:pt x="202" y="16"/>
                  </a:cubicBezTo>
                  <a:cubicBezTo>
                    <a:pt x="203" y="15"/>
                    <a:pt x="204" y="15"/>
                    <a:pt x="205" y="14"/>
                  </a:cubicBezTo>
                  <a:cubicBezTo>
                    <a:pt x="206" y="13"/>
                    <a:pt x="206" y="12"/>
                    <a:pt x="207" y="11"/>
                  </a:cubicBezTo>
                  <a:cubicBezTo>
                    <a:pt x="208" y="8"/>
                    <a:pt x="209" y="4"/>
                    <a:pt x="212" y="2"/>
                  </a:cubicBezTo>
                  <a:cubicBezTo>
                    <a:pt x="213" y="2"/>
                    <a:pt x="214" y="2"/>
                    <a:pt x="215" y="2"/>
                  </a:cubicBezTo>
                  <a:cubicBezTo>
                    <a:pt x="216" y="1"/>
                    <a:pt x="217" y="1"/>
                    <a:pt x="218" y="2"/>
                  </a:cubicBezTo>
                  <a:cubicBezTo>
                    <a:pt x="220" y="3"/>
                    <a:pt x="221" y="4"/>
                    <a:pt x="222" y="5"/>
                  </a:cubicBezTo>
                  <a:cubicBezTo>
                    <a:pt x="224" y="6"/>
                    <a:pt x="225" y="7"/>
                    <a:pt x="227" y="8"/>
                  </a:cubicBezTo>
                  <a:cubicBezTo>
                    <a:pt x="232" y="11"/>
                    <a:pt x="236" y="13"/>
                    <a:pt x="241" y="16"/>
                  </a:cubicBezTo>
                  <a:cubicBezTo>
                    <a:pt x="244" y="18"/>
                    <a:pt x="246" y="21"/>
                    <a:pt x="248" y="24"/>
                  </a:cubicBezTo>
                  <a:cubicBezTo>
                    <a:pt x="251" y="30"/>
                    <a:pt x="254" y="35"/>
                    <a:pt x="258" y="40"/>
                  </a:cubicBezTo>
                  <a:cubicBezTo>
                    <a:pt x="264" y="49"/>
                    <a:pt x="268" y="60"/>
                    <a:pt x="272" y="71"/>
                  </a:cubicBezTo>
                  <a:cubicBezTo>
                    <a:pt x="273" y="74"/>
                    <a:pt x="274" y="76"/>
                    <a:pt x="274" y="79"/>
                  </a:cubicBezTo>
                  <a:close/>
                </a:path>
              </a:pathLst>
            </a:custGeom>
            <a:grp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014296" y="1740281"/>
              <a:ext cx="1093701" cy="921781"/>
              <a:chOff x="5056667" y="1923692"/>
              <a:chExt cx="1093701" cy="921781"/>
            </a:xfrm>
            <a:grpFill/>
          </p:grpSpPr>
          <p:sp>
            <p:nvSpPr>
              <p:cNvPr id="34" name="Freeform 44"/>
              <p:cNvSpPr>
                <a:spLocks/>
              </p:cNvSpPr>
              <p:nvPr userDrawn="1"/>
            </p:nvSpPr>
            <p:spPr bwMode="auto">
              <a:xfrm>
                <a:off x="5056667" y="1923692"/>
                <a:ext cx="680362" cy="596231"/>
              </a:xfrm>
              <a:custGeom>
                <a:avLst/>
                <a:gdLst>
                  <a:gd name="T0" fmla="*/ 134 w 138"/>
                  <a:gd name="T1" fmla="*/ 51 h 121"/>
                  <a:gd name="T2" fmla="*/ 136 w 138"/>
                  <a:gd name="T3" fmla="*/ 60 h 121"/>
                  <a:gd name="T4" fmla="*/ 136 w 138"/>
                  <a:gd name="T5" fmla="*/ 60 h 121"/>
                  <a:gd name="T6" fmla="*/ 123 w 138"/>
                  <a:gd name="T7" fmla="*/ 55 h 121"/>
                  <a:gd name="T8" fmla="*/ 131 w 138"/>
                  <a:gd name="T9" fmla="*/ 64 h 121"/>
                  <a:gd name="T10" fmla="*/ 121 w 138"/>
                  <a:gd name="T11" fmla="*/ 58 h 121"/>
                  <a:gd name="T12" fmla="*/ 127 w 138"/>
                  <a:gd name="T13" fmla="*/ 69 h 121"/>
                  <a:gd name="T14" fmla="*/ 127 w 138"/>
                  <a:gd name="T15" fmla="*/ 70 h 121"/>
                  <a:gd name="T16" fmla="*/ 119 w 138"/>
                  <a:gd name="T17" fmla="*/ 68 h 121"/>
                  <a:gd name="T18" fmla="*/ 97 w 138"/>
                  <a:gd name="T19" fmla="*/ 45 h 121"/>
                  <a:gd name="T20" fmla="*/ 76 w 138"/>
                  <a:gd name="T21" fmla="*/ 41 h 121"/>
                  <a:gd name="T22" fmla="*/ 80 w 138"/>
                  <a:gd name="T23" fmla="*/ 45 h 121"/>
                  <a:gd name="T24" fmla="*/ 80 w 138"/>
                  <a:gd name="T25" fmla="*/ 63 h 121"/>
                  <a:gd name="T26" fmla="*/ 63 w 138"/>
                  <a:gd name="T27" fmla="*/ 63 h 121"/>
                  <a:gd name="T28" fmla="*/ 59 w 138"/>
                  <a:gd name="T29" fmla="*/ 59 h 121"/>
                  <a:gd name="T30" fmla="*/ 63 w 138"/>
                  <a:gd name="T31" fmla="*/ 80 h 121"/>
                  <a:gd name="T32" fmla="*/ 86 w 138"/>
                  <a:gd name="T33" fmla="*/ 103 h 121"/>
                  <a:gd name="T34" fmla="*/ 88 w 138"/>
                  <a:gd name="T35" fmla="*/ 109 h 121"/>
                  <a:gd name="T36" fmla="*/ 87 w 138"/>
                  <a:gd name="T37" fmla="*/ 109 h 121"/>
                  <a:gd name="T38" fmla="*/ 75 w 138"/>
                  <a:gd name="T39" fmla="*/ 103 h 121"/>
                  <a:gd name="T40" fmla="*/ 82 w 138"/>
                  <a:gd name="T41" fmla="*/ 113 h 121"/>
                  <a:gd name="T42" fmla="*/ 73 w 138"/>
                  <a:gd name="T43" fmla="*/ 107 h 121"/>
                  <a:gd name="T44" fmla="*/ 78 w 138"/>
                  <a:gd name="T45" fmla="*/ 118 h 121"/>
                  <a:gd name="T46" fmla="*/ 78 w 138"/>
                  <a:gd name="T47" fmla="*/ 118 h 121"/>
                  <a:gd name="T48" fmla="*/ 68 w 138"/>
                  <a:gd name="T49" fmla="*/ 116 h 121"/>
                  <a:gd name="T50" fmla="*/ 69 w 138"/>
                  <a:gd name="T51" fmla="*/ 121 h 121"/>
                  <a:gd name="T52" fmla="*/ 45 w 138"/>
                  <a:gd name="T53" fmla="*/ 97 h 121"/>
                  <a:gd name="T54" fmla="*/ 41 w 138"/>
                  <a:gd name="T55" fmla="*/ 41 h 121"/>
                  <a:gd name="T56" fmla="*/ 0 w 138"/>
                  <a:gd name="T57" fmla="*/ 0 h 121"/>
                  <a:gd name="T58" fmla="*/ 35 w 138"/>
                  <a:gd name="T59" fmla="*/ 0 h 121"/>
                  <a:gd name="T60" fmla="*/ 58 w 138"/>
                  <a:gd name="T61" fmla="*/ 24 h 121"/>
                  <a:gd name="T62" fmla="*/ 114 w 138"/>
                  <a:gd name="T63" fmla="*/ 28 h 121"/>
                  <a:gd name="T64" fmla="*/ 138 w 138"/>
                  <a:gd name="T65" fmla="*/ 52 h 121"/>
                  <a:gd name="T66" fmla="*/ 134 w 138"/>
                  <a:gd name="T67" fmla="*/ 5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8" h="121">
                    <a:moveTo>
                      <a:pt x="134" y="51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0"/>
                      <a:pt x="136" y="60"/>
                      <a:pt x="136" y="60"/>
                    </a:cubicBezTo>
                    <a:cubicBezTo>
                      <a:pt x="123" y="55"/>
                      <a:pt x="123" y="55"/>
                      <a:pt x="123" y="55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19" y="68"/>
                      <a:pt x="119" y="68"/>
                      <a:pt x="119" y="68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1" y="40"/>
                      <a:pt x="83" y="38"/>
                      <a:pt x="76" y="41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5" y="50"/>
                      <a:pt x="85" y="58"/>
                      <a:pt x="80" y="63"/>
                    </a:cubicBezTo>
                    <a:cubicBezTo>
                      <a:pt x="75" y="67"/>
                      <a:pt x="67" y="67"/>
                      <a:pt x="63" y="63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6" y="66"/>
                      <a:pt x="57" y="74"/>
                      <a:pt x="63" y="80"/>
                    </a:cubicBezTo>
                    <a:cubicBezTo>
                      <a:pt x="86" y="103"/>
                      <a:pt x="86" y="103"/>
                      <a:pt x="86" y="103"/>
                    </a:cubicBezTo>
                    <a:cubicBezTo>
                      <a:pt x="88" y="109"/>
                      <a:pt x="88" y="109"/>
                      <a:pt x="88" y="109"/>
                    </a:cubicBezTo>
                    <a:cubicBezTo>
                      <a:pt x="87" y="109"/>
                      <a:pt x="87" y="109"/>
                      <a:pt x="87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82" y="113"/>
                      <a:pt x="82" y="113"/>
                      <a:pt x="82" y="113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30" y="82"/>
                      <a:pt x="29" y="58"/>
                      <a:pt x="41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75" y="11"/>
                      <a:pt x="99" y="13"/>
                      <a:pt x="114" y="28"/>
                    </a:cubicBezTo>
                    <a:cubicBezTo>
                      <a:pt x="138" y="52"/>
                      <a:pt x="138" y="52"/>
                      <a:pt x="138" y="52"/>
                    </a:cubicBezTo>
                    <a:lnTo>
                      <a:pt x="134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 userDrawn="1"/>
            </p:nvSpPr>
            <p:spPr bwMode="auto">
              <a:xfrm>
                <a:off x="5480979" y="2263873"/>
                <a:ext cx="669389" cy="581600"/>
              </a:xfrm>
              <a:custGeom>
                <a:avLst/>
                <a:gdLst>
                  <a:gd name="T0" fmla="*/ 136 w 136"/>
                  <a:gd name="T1" fmla="*/ 118 h 118"/>
                  <a:gd name="T2" fmla="*/ 101 w 136"/>
                  <a:gd name="T3" fmla="*/ 118 h 118"/>
                  <a:gd name="T4" fmla="*/ 80 w 136"/>
                  <a:gd name="T5" fmla="*/ 97 h 118"/>
                  <a:gd name="T6" fmla="*/ 24 w 136"/>
                  <a:gd name="T7" fmla="*/ 93 h 118"/>
                  <a:gd name="T8" fmla="*/ 0 w 136"/>
                  <a:gd name="T9" fmla="*/ 69 h 118"/>
                  <a:gd name="T10" fmla="*/ 5 w 136"/>
                  <a:gd name="T11" fmla="*/ 70 h 118"/>
                  <a:gd name="T12" fmla="*/ 2 w 136"/>
                  <a:gd name="T13" fmla="*/ 61 h 118"/>
                  <a:gd name="T14" fmla="*/ 3 w 136"/>
                  <a:gd name="T15" fmla="*/ 61 h 118"/>
                  <a:gd name="T16" fmla="*/ 15 w 136"/>
                  <a:gd name="T17" fmla="*/ 66 h 118"/>
                  <a:gd name="T18" fmla="*/ 8 w 136"/>
                  <a:gd name="T19" fmla="*/ 57 h 118"/>
                  <a:gd name="T20" fmla="*/ 17 w 136"/>
                  <a:gd name="T21" fmla="*/ 63 h 118"/>
                  <a:gd name="T22" fmla="*/ 12 w 136"/>
                  <a:gd name="T23" fmla="*/ 51 h 118"/>
                  <a:gd name="T24" fmla="*/ 12 w 136"/>
                  <a:gd name="T25" fmla="*/ 51 h 118"/>
                  <a:gd name="T26" fmla="*/ 19 w 136"/>
                  <a:gd name="T27" fmla="*/ 53 h 118"/>
                  <a:gd name="T28" fmla="*/ 42 w 136"/>
                  <a:gd name="T29" fmla="*/ 76 h 118"/>
                  <a:gd name="T30" fmla="*/ 63 w 136"/>
                  <a:gd name="T31" fmla="*/ 80 h 118"/>
                  <a:gd name="T32" fmla="*/ 59 w 136"/>
                  <a:gd name="T33" fmla="*/ 76 h 118"/>
                  <a:gd name="T34" fmla="*/ 59 w 136"/>
                  <a:gd name="T35" fmla="*/ 58 h 118"/>
                  <a:gd name="T36" fmla="*/ 76 w 136"/>
                  <a:gd name="T37" fmla="*/ 58 h 118"/>
                  <a:gd name="T38" fmla="*/ 80 w 136"/>
                  <a:gd name="T39" fmla="*/ 62 h 118"/>
                  <a:gd name="T40" fmla="*/ 76 w 136"/>
                  <a:gd name="T41" fmla="*/ 41 h 118"/>
                  <a:gd name="T42" fmla="*/ 53 w 136"/>
                  <a:gd name="T43" fmla="*/ 18 h 118"/>
                  <a:gd name="T44" fmla="*/ 51 w 136"/>
                  <a:gd name="T45" fmla="*/ 12 h 118"/>
                  <a:gd name="T46" fmla="*/ 51 w 136"/>
                  <a:gd name="T47" fmla="*/ 12 h 118"/>
                  <a:gd name="T48" fmla="*/ 64 w 136"/>
                  <a:gd name="T49" fmla="*/ 18 h 118"/>
                  <a:gd name="T50" fmla="*/ 56 w 136"/>
                  <a:gd name="T51" fmla="*/ 8 h 118"/>
                  <a:gd name="T52" fmla="*/ 66 w 136"/>
                  <a:gd name="T53" fmla="*/ 14 h 118"/>
                  <a:gd name="T54" fmla="*/ 60 w 136"/>
                  <a:gd name="T55" fmla="*/ 3 h 118"/>
                  <a:gd name="T56" fmla="*/ 61 w 136"/>
                  <a:gd name="T57" fmla="*/ 2 h 118"/>
                  <a:gd name="T58" fmla="*/ 71 w 136"/>
                  <a:gd name="T59" fmla="*/ 5 h 118"/>
                  <a:gd name="T60" fmla="*/ 69 w 136"/>
                  <a:gd name="T61" fmla="*/ 0 h 118"/>
                  <a:gd name="T62" fmla="*/ 93 w 136"/>
                  <a:gd name="T63" fmla="*/ 24 h 118"/>
                  <a:gd name="T64" fmla="*/ 98 w 136"/>
                  <a:gd name="T65" fmla="*/ 80 h 118"/>
                  <a:gd name="T66" fmla="*/ 136 w 136"/>
                  <a:gd name="T6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18">
                    <a:moveTo>
                      <a:pt x="136" y="118"/>
                    </a:moveTo>
                    <a:cubicBezTo>
                      <a:pt x="101" y="118"/>
                      <a:pt x="101" y="118"/>
                      <a:pt x="101" y="118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64" y="110"/>
                      <a:pt x="40" y="108"/>
                      <a:pt x="24" y="9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7" y="81"/>
                      <a:pt x="56" y="83"/>
                      <a:pt x="63" y="80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4" y="71"/>
                      <a:pt x="54" y="63"/>
                      <a:pt x="59" y="58"/>
                    </a:cubicBezTo>
                    <a:cubicBezTo>
                      <a:pt x="63" y="54"/>
                      <a:pt x="71" y="54"/>
                      <a:pt x="76" y="5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3" y="55"/>
                      <a:pt x="82" y="47"/>
                      <a:pt x="76" y="4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109" y="39"/>
                      <a:pt x="110" y="63"/>
                      <a:pt x="98" y="80"/>
                    </a:cubicBezTo>
                    <a:lnTo>
                      <a:pt x="136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32" name="Freeform 47"/>
            <p:cNvSpPr>
              <a:spLocks/>
            </p:cNvSpPr>
            <p:nvPr userDrawn="1"/>
          </p:nvSpPr>
          <p:spPr bwMode="auto">
            <a:xfrm>
              <a:off x="2843808" y="1732171"/>
              <a:ext cx="1413763" cy="932754"/>
            </a:xfrm>
            <a:custGeom>
              <a:avLst/>
              <a:gdLst>
                <a:gd name="T0" fmla="*/ 287 w 287"/>
                <a:gd name="T1" fmla="*/ 94 h 189"/>
                <a:gd name="T2" fmla="*/ 258 w 287"/>
                <a:gd name="T3" fmla="*/ 114 h 189"/>
                <a:gd name="T4" fmla="*/ 224 w 287"/>
                <a:gd name="T5" fmla="*/ 144 h 189"/>
                <a:gd name="T6" fmla="*/ 230 w 287"/>
                <a:gd name="T7" fmla="*/ 112 h 189"/>
                <a:gd name="T8" fmla="*/ 184 w 287"/>
                <a:gd name="T9" fmla="*/ 145 h 189"/>
                <a:gd name="T10" fmla="*/ 171 w 287"/>
                <a:gd name="T11" fmla="*/ 162 h 189"/>
                <a:gd name="T12" fmla="*/ 158 w 287"/>
                <a:gd name="T13" fmla="*/ 189 h 189"/>
                <a:gd name="T14" fmla="*/ 129 w 287"/>
                <a:gd name="T15" fmla="*/ 189 h 189"/>
                <a:gd name="T16" fmla="*/ 57 w 287"/>
                <a:gd name="T17" fmla="*/ 112 h 189"/>
                <a:gd name="T18" fmla="*/ 63 w 287"/>
                <a:gd name="T19" fmla="*/ 144 h 189"/>
                <a:gd name="T20" fmla="*/ 0 w 287"/>
                <a:gd name="T21" fmla="*/ 94 h 189"/>
                <a:gd name="T22" fmla="*/ 75 w 287"/>
                <a:gd name="T23" fmla="*/ 67 h 189"/>
                <a:gd name="T24" fmla="*/ 59 w 287"/>
                <a:gd name="T25" fmla="*/ 96 h 189"/>
                <a:gd name="T26" fmla="*/ 136 w 287"/>
                <a:gd name="T27" fmla="*/ 166 h 189"/>
                <a:gd name="T28" fmla="*/ 136 w 287"/>
                <a:gd name="T29" fmla="*/ 56 h 189"/>
                <a:gd name="T30" fmla="*/ 106 w 287"/>
                <a:gd name="T31" fmla="*/ 67 h 189"/>
                <a:gd name="T32" fmla="*/ 144 w 287"/>
                <a:gd name="T33" fmla="*/ 0 h 189"/>
                <a:gd name="T34" fmla="*/ 181 w 287"/>
                <a:gd name="T35" fmla="*/ 67 h 189"/>
                <a:gd name="T36" fmla="*/ 151 w 287"/>
                <a:gd name="T37" fmla="*/ 56 h 189"/>
                <a:gd name="T38" fmla="*/ 151 w 287"/>
                <a:gd name="T39" fmla="*/ 166 h 189"/>
                <a:gd name="T40" fmla="*/ 160 w 287"/>
                <a:gd name="T41" fmla="*/ 151 h 189"/>
                <a:gd name="T42" fmla="*/ 173 w 287"/>
                <a:gd name="T43" fmla="*/ 134 h 189"/>
                <a:gd name="T44" fmla="*/ 229 w 287"/>
                <a:gd name="T45" fmla="*/ 96 h 189"/>
                <a:gd name="T46" fmla="*/ 214 w 287"/>
                <a:gd name="T47" fmla="*/ 70 h 189"/>
                <a:gd name="T48" fmla="*/ 212 w 287"/>
                <a:gd name="T49" fmla="*/ 67 h 189"/>
                <a:gd name="T50" fmla="*/ 287 w 287"/>
                <a:gd name="T51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7" h="189">
                  <a:moveTo>
                    <a:pt x="287" y="94"/>
                  </a:moveTo>
                  <a:cubicBezTo>
                    <a:pt x="278" y="100"/>
                    <a:pt x="267" y="106"/>
                    <a:pt x="258" y="114"/>
                  </a:cubicBezTo>
                  <a:cubicBezTo>
                    <a:pt x="245" y="123"/>
                    <a:pt x="233" y="133"/>
                    <a:pt x="224" y="144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12" y="120"/>
                    <a:pt x="197" y="131"/>
                    <a:pt x="184" y="145"/>
                  </a:cubicBezTo>
                  <a:cubicBezTo>
                    <a:pt x="179" y="150"/>
                    <a:pt x="175" y="156"/>
                    <a:pt x="171" y="162"/>
                  </a:cubicBezTo>
                  <a:cubicBezTo>
                    <a:pt x="166" y="171"/>
                    <a:pt x="161" y="180"/>
                    <a:pt x="158" y="189"/>
                  </a:cubicBezTo>
                  <a:cubicBezTo>
                    <a:pt x="129" y="189"/>
                    <a:pt x="129" y="189"/>
                    <a:pt x="129" y="189"/>
                  </a:cubicBezTo>
                  <a:cubicBezTo>
                    <a:pt x="118" y="155"/>
                    <a:pt x="92" y="127"/>
                    <a:pt x="57" y="112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8" y="125"/>
                    <a:pt x="22" y="106"/>
                    <a:pt x="0" y="94"/>
                  </a:cubicBezTo>
                  <a:cubicBezTo>
                    <a:pt x="24" y="89"/>
                    <a:pt x="55" y="79"/>
                    <a:pt x="75" y="67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93" y="110"/>
                    <a:pt x="120" y="135"/>
                    <a:pt x="136" y="166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21" y="50"/>
                    <a:pt x="135" y="22"/>
                    <a:pt x="144" y="0"/>
                  </a:cubicBezTo>
                  <a:cubicBezTo>
                    <a:pt x="152" y="22"/>
                    <a:pt x="166" y="50"/>
                    <a:pt x="181" y="67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166"/>
                    <a:pt x="151" y="166"/>
                    <a:pt x="151" y="166"/>
                  </a:cubicBezTo>
                  <a:cubicBezTo>
                    <a:pt x="154" y="161"/>
                    <a:pt x="157" y="156"/>
                    <a:pt x="160" y="151"/>
                  </a:cubicBezTo>
                  <a:cubicBezTo>
                    <a:pt x="164" y="145"/>
                    <a:pt x="168" y="140"/>
                    <a:pt x="173" y="134"/>
                  </a:cubicBezTo>
                  <a:cubicBezTo>
                    <a:pt x="188" y="118"/>
                    <a:pt x="207" y="105"/>
                    <a:pt x="229" y="96"/>
                  </a:cubicBezTo>
                  <a:cubicBezTo>
                    <a:pt x="214" y="70"/>
                    <a:pt x="214" y="70"/>
                    <a:pt x="214" y="70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232" y="79"/>
                    <a:pt x="263" y="89"/>
                    <a:pt x="287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49"/>
            <p:cNvSpPr>
              <a:spLocks/>
            </p:cNvSpPr>
            <p:nvPr userDrawn="1"/>
          </p:nvSpPr>
          <p:spPr bwMode="auto">
            <a:xfrm>
              <a:off x="6876256" y="1723821"/>
              <a:ext cx="1133937" cy="938241"/>
            </a:xfrm>
            <a:custGeom>
              <a:avLst/>
              <a:gdLst>
                <a:gd name="T0" fmla="*/ 200 w 230"/>
                <a:gd name="T1" fmla="*/ 190 h 190"/>
                <a:gd name="T2" fmla="*/ 71 w 230"/>
                <a:gd name="T3" fmla="*/ 129 h 190"/>
                <a:gd name="T4" fmla="*/ 135 w 230"/>
                <a:gd name="T5" fmla="*/ 51 h 190"/>
                <a:gd name="T6" fmla="*/ 147 w 230"/>
                <a:gd name="T7" fmla="*/ 42 h 190"/>
                <a:gd name="T8" fmla="*/ 145 w 230"/>
                <a:gd name="T9" fmla="*/ 18 h 190"/>
                <a:gd name="T10" fmla="*/ 112 w 230"/>
                <a:gd name="T11" fmla="*/ 29 h 190"/>
                <a:gd name="T12" fmla="*/ 72 w 230"/>
                <a:gd name="T13" fmla="*/ 46 h 190"/>
                <a:gd name="T14" fmla="*/ 57 w 230"/>
                <a:gd name="T15" fmla="*/ 44 h 190"/>
                <a:gd name="T16" fmla="*/ 78 w 230"/>
                <a:gd name="T17" fmla="*/ 72 h 190"/>
                <a:gd name="T18" fmla="*/ 51 w 230"/>
                <a:gd name="T19" fmla="*/ 64 h 190"/>
                <a:gd name="T20" fmla="*/ 35 w 230"/>
                <a:gd name="T21" fmla="*/ 70 h 190"/>
                <a:gd name="T22" fmla="*/ 33 w 230"/>
                <a:gd name="T23" fmla="*/ 67 h 190"/>
                <a:gd name="T24" fmla="*/ 23 w 230"/>
                <a:gd name="T25" fmla="*/ 58 h 190"/>
                <a:gd name="T26" fmla="*/ 3 w 230"/>
                <a:gd name="T27" fmla="*/ 62 h 190"/>
                <a:gd name="T28" fmla="*/ 28 w 230"/>
                <a:gd name="T29" fmla="*/ 43 h 190"/>
                <a:gd name="T30" fmla="*/ 17 w 230"/>
                <a:gd name="T31" fmla="*/ 44 h 190"/>
                <a:gd name="T32" fmla="*/ 13 w 230"/>
                <a:gd name="T33" fmla="*/ 31 h 190"/>
                <a:gd name="T34" fmla="*/ 1 w 230"/>
                <a:gd name="T35" fmla="*/ 24 h 190"/>
                <a:gd name="T36" fmla="*/ 33 w 230"/>
                <a:gd name="T37" fmla="*/ 31 h 190"/>
                <a:gd name="T38" fmla="*/ 25 w 230"/>
                <a:gd name="T39" fmla="*/ 23 h 190"/>
                <a:gd name="T40" fmla="*/ 33 w 230"/>
                <a:gd name="T41" fmla="*/ 24 h 190"/>
                <a:gd name="T42" fmla="*/ 25 w 230"/>
                <a:gd name="T43" fmla="*/ 0 h 190"/>
                <a:gd name="T44" fmla="*/ 42 w 230"/>
                <a:gd name="T45" fmla="*/ 17 h 190"/>
                <a:gd name="T46" fmla="*/ 50 w 230"/>
                <a:gd name="T47" fmla="*/ 15 h 190"/>
                <a:gd name="T48" fmla="*/ 62 w 230"/>
                <a:gd name="T49" fmla="*/ 12 h 190"/>
                <a:gd name="T50" fmla="*/ 66 w 230"/>
                <a:gd name="T51" fmla="*/ 7 h 190"/>
                <a:gd name="T52" fmla="*/ 56 w 230"/>
                <a:gd name="T53" fmla="*/ 33 h 190"/>
                <a:gd name="T54" fmla="*/ 74 w 230"/>
                <a:gd name="T55" fmla="*/ 31 h 190"/>
                <a:gd name="T56" fmla="*/ 66 w 230"/>
                <a:gd name="T57" fmla="*/ 35 h 190"/>
                <a:gd name="T58" fmla="*/ 146 w 230"/>
                <a:gd name="T59" fmla="*/ 11 h 190"/>
                <a:gd name="T60" fmla="*/ 155 w 230"/>
                <a:gd name="T61" fmla="*/ 42 h 190"/>
                <a:gd name="T62" fmla="*/ 164 w 230"/>
                <a:gd name="T63" fmla="*/ 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0" h="190">
                  <a:moveTo>
                    <a:pt x="230" y="129"/>
                  </a:moveTo>
                  <a:cubicBezTo>
                    <a:pt x="230" y="154"/>
                    <a:pt x="218" y="176"/>
                    <a:pt x="200" y="190"/>
                  </a:cubicBezTo>
                  <a:cubicBezTo>
                    <a:pt x="101" y="190"/>
                    <a:pt x="101" y="190"/>
                    <a:pt x="101" y="190"/>
                  </a:cubicBezTo>
                  <a:cubicBezTo>
                    <a:pt x="83" y="176"/>
                    <a:pt x="71" y="154"/>
                    <a:pt x="71" y="129"/>
                  </a:cubicBezTo>
                  <a:cubicBezTo>
                    <a:pt x="71" y="121"/>
                    <a:pt x="72" y="114"/>
                    <a:pt x="74" y="108"/>
                  </a:cubicBezTo>
                  <a:cubicBezTo>
                    <a:pt x="82" y="79"/>
                    <a:pt x="105" y="57"/>
                    <a:pt x="135" y="51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36"/>
                    <a:pt x="150" y="24"/>
                    <a:pt x="147" y="20"/>
                  </a:cubicBezTo>
                  <a:cubicBezTo>
                    <a:pt x="147" y="19"/>
                    <a:pt x="146" y="19"/>
                    <a:pt x="145" y="18"/>
                  </a:cubicBezTo>
                  <a:cubicBezTo>
                    <a:pt x="140" y="18"/>
                    <a:pt x="126" y="23"/>
                    <a:pt x="113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95" y="35"/>
                    <a:pt x="77" y="42"/>
                    <a:pt x="66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6" y="35"/>
                    <a:pt x="95" y="27"/>
                    <a:pt x="110" y="21"/>
                  </a:cubicBezTo>
                  <a:cubicBezTo>
                    <a:pt x="126" y="15"/>
                    <a:pt x="140" y="10"/>
                    <a:pt x="146" y="11"/>
                  </a:cubicBezTo>
                  <a:cubicBezTo>
                    <a:pt x="149" y="11"/>
                    <a:pt x="152" y="13"/>
                    <a:pt x="154" y="16"/>
                  </a:cubicBezTo>
                  <a:cubicBezTo>
                    <a:pt x="158" y="23"/>
                    <a:pt x="156" y="35"/>
                    <a:pt x="155" y="42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201" y="57"/>
                    <a:pt x="230" y="89"/>
                    <a:pt x="230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6" name="Text Placeholder 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39552" y="2573887"/>
            <a:ext cx="1914890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37" name="Text Placeholder 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618786" y="2573887"/>
            <a:ext cx="1916719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38" name="Text Placeholder 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2579169" y="2565579"/>
            <a:ext cx="1914890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39" name="Text Placeholder 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660232" y="2576750"/>
            <a:ext cx="1916719" cy="449918"/>
          </a:xfrm>
          <a:noFill/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Threats</a:t>
            </a:r>
          </a:p>
        </p:txBody>
      </p:sp>
      <p:sp>
        <p:nvSpPr>
          <p:cNvPr id="40" name="Text Placeholder 4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539552" y="3201778"/>
            <a:ext cx="1921411" cy="151216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41" name="Text Placeholder 4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2578581" y="3201778"/>
            <a:ext cx="1921411" cy="151216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42" name="Text Placeholder 4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4633466" y="3201778"/>
            <a:ext cx="1921411" cy="151216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43" name="Text Placeholder 4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660232" y="3201778"/>
            <a:ext cx="1921411" cy="151216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39552" y="3129765"/>
            <a:ext cx="8042091" cy="45719"/>
            <a:chOff x="539552" y="3217940"/>
            <a:chExt cx="8042091" cy="45719"/>
          </a:xfr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2700000" scaled="1"/>
            <a:tileRect/>
          </a:gradFill>
        </p:grpSpPr>
        <p:sp>
          <p:nvSpPr>
            <p:cNvPr id="45" name="Rectangle 44"/>
            <p:cNvSpPr/>
            <p:nvPr userDrawn="1"/>
          </p:nvSpPr>
          <p:spPr>
            <a:xfrm flipV="1">
              <a:off x="539552" y="3217940"/>
              <a:ext cx="192141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2578581" y="3217940"/>
              <a:ext cx="192141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4633466" y="3217940"/>
              <a:ext cx="192141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6660232" y="3217940"/>
              <a:ext cx="192141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87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34207" y="2370972"/>
            <a:ext cx="8072410" cy="1182832"/>
            <a:chOff x="534207" y="2298964"/>
            <a:chExt cx="8072410" cy="1182832"/>
          </a:xfr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700000" scaled="1"/>
          </a:gradFill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534207" y="2866555"/>
              <a:ext cx="2037723" cy="615241"/>
            </a:xfrm>
            <a:custGeom>
              <a:avLst/>
              <a:gdLst>
                <a:gd name="T0" fmla="*/ 1718 w 2375"/>
                <a:gd name="T1" fmla="*/ 717 h 717"/>
                <a:gd name="T2" fmla="*/ 1064 w 2375"/>
                <a:gd name="T3" fmla="*/ 120 h 717"/>
                <a:gd name="T4" fmla="*/ 60 w 2375"/>
                <a:gd name="T5" fmla="*/ 120 h 717"/>
                <a:gd name="T6" fmla="*/ 0 w 2375"/>
                <a:gd name="T7" fmla="*/ 60 h 717"/>
                <a:gd name="T8" fmla="*/ 60 w 2375"/>
                <a:gd name="T9" fmla="*/ 0 h 717"/>
                <a:gd name="T10" fmla="*/ 1122 w 2375"/>
                <a:gd name="T11" fmla="*/ 0 h 717"/>
                <a:gd name="T12" fmla="*/ 1182 w 2375"/>
                <a:gd name="T13" fmla="*/ 60 h 717"/>
                <a:gd name="T14" fmla="*/ 1182 w 2375"/>
                <a:gd name="T15" fmla="*/ 66 h 717"/>
                <a:gd name="T16" fmla="*/ 1718 w 2375"/>
                <a:gd name="T17" fmla="*/ 597 h 717"/>
                <a:gd name="T18" fmla="*/ 2255 w 2375"/>
                <a:gd name="T19" fmla="*/ 60 h 717"/>
                <a:gd name="T20" fmla="*/ 2375 w 2375"/>
                <a:gd name="T21" fmla="*/ 60 h 717"/>
                <a:gd name="T22" fmla="*/ 1718 w 2375"/>
                <a:gd name="T2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5" h="717">
                  <a:moveTo>
                    <a:pt x="1718" y="717"/>
                  </a:moveTo>
                  <a:cubicBezTo>
                    <a:pt x="1376" y="717"/>
                    <a:pt x="1095" y="454"/>
                    <a:pt x="106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55" y="0"/>
                    <a:pt x="1182" y="27"/>
                    <a:pt x="1182" y="60"/>
                  </a:cubicBezTo>
                  <a:cubicBezTo>
                    <a:pt x="1182" y="62"/>
                    <a:pt x="1182" y="64"/>
                    <a:pt x="1182" y="66"/>
                  </a:cubicBezTo>
                  <a:cubicBezTo>
                    <a:pt x="1185" y="359"/>
                    <a:pt x="1425" y="597"/>
                    <a:pt x="1718" y="597"/>
                  </a:cubicBezTo>
                  <a:cubicBezTo>
                    <a:pt x="2015" y="597"/>
                    <a:pt x="2255" y="356"/>
                    <a:pt x="2255" y="60"/>
                  </a:cubicBezTo>
                  <a:cubicBezTo>
                    <a:pt x="2375" y="60"/>
                    <a:pt x="2375" y="60"/>
                    <a:pt x="2375" y="60"/>
                  </a:cubicBezTo>
                  <a:cubicBezTo>
                    <a:pt x="2375" y="422"/>
                    <a:pt x="2081" y="717"/>
                    <a:pt x="1718" y="7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3495492" y="2918409"/>
              <a:ext cx="1126774" cy="563387"/>
            </a:xfrm>
            <a:custGeom>
              <a:avLst/>
              <a:gdLst>
                <a:gd name="T0" fmla="*/ 1313 w 1313"/>
                <a:gd name="T1" fmla="*/ 0 h 657"/>
                <a:gd name="T2" fmla="*/ 1193 w 1313"/>
                <a:gd name="T3" fmla="*/ 0 h 657"/>
                <a:gd name="T4" fmla="*/ 657 w 1313"/>
                <a:gd name="T5" fmla="*/ 537 h 657"/>
                <a:gd name="T6" fmla="*/ 120 w 1313"/>
                <a:gd name="T7" fmla="*/ 0 h 657"/>
                <a:gd name="T8" fmla="*/ 0 w 1313"/>
                <a:gd name="T9" fmla="*/ 0 h 657"/>
                <a:gd name="T10" fmla="*/ 657 w 1313"/>
                <a:gd name="T11" fmla="*/ 657 h 657"/>
                <a:gd name="T12" fmla="*/ 1313 w 1313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" h="657">
                  <a:moveTo>
                    <a:pt x="1313" y="0"/>
                  </a:moveTo>
                  <a:cubicBezTo>
                    <a:pt x="1193" y="0"/>
                    <a:pt x="1193" y="0"/>
                    <a:pt x="1193" y="0"/>
                  </a:cubicBezTo>
                  <a:cubicBezTo>
                    <a:pt x="1193" y="296"/>
                    <a:pt x="953" y="537"/>
                    <a:pt x="657" y="537"/>
                  </a:cubicBezTo>
                  <a:cubicBezTo>
                    <a:pt x="360" y="537"/>
                    <a:pt x="120" y="296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2"/>
                    <a:pt x="294" y="657"/>
                    <a:pt x="657" y="657"/>
                  </a:cubicBezTo>
                  <a:cubicBezTo>
                    <a:pt x="1019" y="657"/>
                    <a:pt x="1313" y="362"/>
                    <a:pt x="1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6568894" y="2298964"/>
              <a:ext cx="2037723" cy="615241"/>
            </a:xfrm>
            <a:custGeom>
              <a:avLst/>
              <a:gdLst>
                <a:gd name="T0" fmla="*/ 657 w 2375"/>
                <a:gd name="T1" fmla="*/ 0 h 717"/>
                <a:gd name="T2" fmla="*/ 1311 w 2375"/>
                <a:gd name="T3" fmla="*/ 597 h 717"/>
                <a:gd name="T4" fmla="*/ 2315 w 2375"/>
                <a:gd name="T5" fmla="*/ 597 h 717"/>
                <a:gd name="T6" fmla="*/ 2375 w 2375"/>
                <a:gd name="T7" fmla="*/ 657 h 717"/>
                <a:gd name="T8" fmla="*/ 2315 w 2375"/>
                <a:gd name="T9" fmla="*/ 717 h 717"/>
                <a:gd name="T10" fmla="*/ 1253 w 2375"/>
                <a:gd name="T11" fmla="*/ 717 h 717"/>
                <a:gd name="T12" fmla="*/ 1193 w 2375"/>
                <a:gd name="T13" fmla="*/ 657 h 717"/>
                <a:gd name="T14" fmla="*/ 1193 w 2375"/>
                <a:gd name="T15" fmla="*/ 651 h 717"/>
                <a:gd name="T16" fmla="*/ 657 w 2375"/>
                <a:gd name="T17" fmla="*/ 120 h 717"/>
                <a:gd name="T18" fmla="*/ 120 w 2375"/>
                <a:gd name="T19" fmla="*/ 657 h 717"/>
                <a:gd name="T20" fmla="*/ 0 w 2375"/>
                <a:gd name="T21" fmla="*/ 657 h 717"/>
                <a:gd name="T22" fmla="*/ 657 w 2375"/>
                <a:gd name="T2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5" h="717">
                  <a:moveTo>
                    <a:pt x="657" y="0"/>
                  </a:moveTo>
                  <a:cubicBezTo>
                    <a:pt x="999" y="0"/>
                    <a:pt x="1280" y="263"/>
                    <a:pt x="1311" y="597"/>
                  </a:cubicBezTo>
                  <a:cubicBezTo>
                    <a:pt x="2315" y="597"/>
                    <a:pt x="2315" y="597"/>
                    <a:pt x="2315" y="597"/>
                  </a:cubicBezTo>
                  <a:cubicBezTo>
                    <a:pt x="2348" y="597"/>
                    <a:pt x="2375" y="624"/>
                    <a:pt x="2375" y="657"/>
                  </a:cubicBezTo>
                  <a:cubicBezTo>
                    <a:pt x="2375" y="691"/>
                    <a:pt x="2348" y="717"/>
                    <a:pt x="2315" y="717"/>
                  </a:cubicBezTo>
                  <a:cubicBezTo>
                    <a:pt x="1253" y="717"/>
                    <a:pt x="1253" y="717"/>
                    <a:pt x="1253" y="717"/>
                  </a:cubicBezTo>
                  <a:cubicBezTo>
                    <a:pt x="1220" y="717"/>
                    <a:pt x="1193" y="691"/>
                    <a:pt x="1193" y="657"/>
                  </a:cubicBezTo>
                  <a:cubicBezTo>
                    <a:pt x="1193" y="655"/>
                    <a:pt x="1193" y="653"/>
                    <a:pt x="1193" y="651"/>
                  </a:cubicBezTo>
                  <a:cubicBezTo>
                    <a:pt x="1190" y="358"/>
                    <a:pt x="950" y="120"/>
                    <a:pt x="657" y="120"/>
                  </a:cubicBezTo>
                  <a:cubicBezTo>
                    <a:pt x="360" y="120"/>
                    <a:pt x="120" y="361"/>
                    <a:pt x="120" y="65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295"/>
                    <a:pt x="294" y="0"/>
                    <a:pt x="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5544427" y="2918409"/>
              <a:ext cx="1128175" cy="563387"/>
            </a:xfrm>
            <a:custGeom>
              <a:avLst/>
              <a:gdLst>
                <a:gd name="T0" fmla="*/ 1314 w 1314"/>
                <a:gd name="T1" fmla="*/ 0 h 657"/>
                <a:gd name="T2" fmla="*/ 1194 w 1314"/>
                <a:gd name="T3" fmla="*/ 0 h 657"/>
                <a:gd name="T4" fmla="*/ 657 w 1314"/>
                <a:gd name="T5" fmla="*/ 537 h 657"/>
                <a:gd name="T6" fmla="*/ 120 w 1314"/>
                <a:gd name="T7" fmla="*/ 0 h 657"/>
                <a:gd name="T8" fmla="*/ 0 w 1314"/>
                <a:gd name="T9" fmla="*/ 0 h 657"/>
                <a:gd name="T10" fmla="*/ 657 w 1314"/>
                <a:gd name="T11" fmla="*/ 657 h 657"/>
                <a:gd name="T12" fmla="*/ 1314 w 1314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1314" y="0"/>
                  </a:moveTo>
                  <a:cubicBezTo>
                    <a:pt x="1194" y="0"/>
                    <a:pt x="1194" y="0"/>
                    <a:pt x="1194" y="0"/>
                  </a:cubicBezTo>
                  <a:cubicBezTo>
                    <a:pt x="1194" y="296"/>
                    <a:pt x="953" y="537"/>
                    <a:pt x="657" y="537"/>
                  </a:cubicBezTo>
                  <a:cubicBezTo>
                    <a:pt x="361" y="537"/>
                    <a:pt x="120" y="296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2"/>
                    <a:pt x="294" y="657"/>
                    <a:pt x="657" y="657"/>
                  </a:cubicBezTo>
                  <a:cubicBezTo>
                    <a:pt x="1019" y="657"/>
                    <a:pt x="1314" y="362"/>
                    <a:pt x="13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2471025" y="2298964"/>
              <a:ext cx="1128175" cy="563387"/>
            </a:xfrm>
            <a:custGeom>
              <a:avLst/>
              <a:gdLst>
                <a:gd name="T0" fmla="*/ 0 w 1314"/>
                <a:gd name="T1" fmla="*/ 657 h 657"/>
                <a:gd name="T2" fmla="*/ 120 w 1314"/>
                <a:gd name="T3" fmla="*/ 657 h 657"/>
                <a:gd name="T4" fmla="*/ 657 w 1314"/>
                <a:gd name="T5" fmla="*/ 120 h 657"/>
                <a:gd name="T6" fmla="*/ 1194 w 1314"/>
                <a:gd name="T7" fmla="*/ 657 h 657"/>
                <a:gd name="T8" fmla="*/ 1314 w 1314"/>
                <a:gd name="T9" fmla="*/ 657 h 657"/>
                <a:gd name="T10" fmla="*/ 657 w 1314"/>
                <a:gd name="T11" fmla="*/ 0 h 657"/>
                <a:gd name="T12" fmla="*/ 0 w 1314"/>
                <a:gd name="T13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0" y="657"/>
                  </a:moveTo>
                  <a:cubicBezTo>
                    <a:pt x="120" y="657"/>
                    <a:pt x="120" y="657"/>
                    <a:pt x="120" y="657"/>
                  </a:cubicBezTo>
                  <a:cubicBezTo>
                    <a:pt x="120" y="361"/>
                    <a:pt x="361" y="120"/>
                    <a:pt x="657" y="120"/>
                  </a:cubicBezTo>
                  <a:cubicBezTo>
                    <a:pt x="953" y="120"/>
                    <a:pt x="1194" y="361"/>
                    <a:pt x="1194" y="657"/>
                  </a:cubicBezTo>
                  <a:cubicBezTo>
                    <a:pt x="1314" y="657"/>
                    <a:pt x="1314" y="657"/>
                    <a:pt x="1314" y="657"/>
                  </a:cubicBezTo>
                  <a:cubicBezTo>
                    <a:pt x="1314" y="295"/>
                    <a:pt x="1019" y="0"/>
                    <a:pt x="657" y="0"/>
                  </a:cubicBezTo>
                  <a:cubicBezTo>
                    <a:pt x="294" y="0"/>
                    <a:pt x="0" y="295"/>
                    <a:pt x="0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519959" y="2298964"/>
              <a:ext cx="1126774" cy="563387"/>
            </a:xfrm>
            <a:custGeom>
              <a:avLst/>
              <a:gdLst>
                <a:gd name="T0" fmla="*/ 0 w 1314"/>
                <a:gd name="T1" fmla="*/ 657 h 657"/>
                <a:gd name="T2" fmla="*/ 120 w 1314"/>
                <a:gd name="T3" fmla="*/ 657 h 657"/>
                <a:gd name="T4" fmla="*/ 657 w 1314"/>
                <a:gd name="T5" fmla="*/ 120 h 657"/>
                <a:gd name="T6" fmla="*/ 1194 w 1314"/>
                <a:gd name="T7" fmla="*/ 657 h 657"/>
                <a:gd name="T8" fmla="*/ 1314 w 1314"/>
                <a:gd name="T9" fmla="*/ 657 h 657"/>
                <a:gd name="T10" fmla="*/ 657 w 1314"/>
                <a:gd name="T11" fmla="*/ 0 h 657"/>
                <a:gd name="T12" fmla="*/ 0 w 1314"/>
                <a:gd name="T13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0" y="657"/>
                  </a:moveTo>
                  <a:cubicBezTo>
                    <a:pt x="120" y="657"/>
                    <a:pt x="120" y="657"/>
                    <a:pt x="120" y="657"/>
                  </a:cubicBezTo>
                  <a:cubicBezTo>
                    <a:pt x="120" y="361"/>
                    <a:pt x="361" y="120"/>
                    <a:pt x="657" y="120"/>
                  </a:cubicBezTo>
                  <a:cubicBezTo>
                    <a:pt x="954" y="120"/>
                    <a:pt x="1194" y="361"/>
                    <a:pt x="1194" y="657"/>
                  </a:cubicBezTo>
                  <a:cubicBezTo>
                    <a:pt x="1314" y="657"/>
                    <a:pt x="1314" y="657"/>
                    <a:pt x="1314" y="657"/>
                  </a:cubicBezTo>
                  <a:cubicBezTo>
                    <a:pt x="1314" y="295"/>
                    <a:pt x="1020" y="0"/>
                    <a:pt x="657" y="0"/>
                  </a:cubicBezTo>
                  <a:cubicBezTo>
                    <a:pt x="295" y="0"/>
                    <a:pt x="0" y="295"/>
                    <a:pt x="0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2495051" y="2616491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Feb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077491" y="3637959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32" name="Straight Arrow Connector 31"/>
          <p:cNvCxnSpPr>
            <a:stCxn id="27" idx="2"/>
            <a:endCxn id="31" idx="0"/>
          </p:cNvCxnSpPr>
          <p:nvPr userDrawn="1"/>
        </p:nvCxnSpPr>
        <p:spPr>
          <a:xfrm>
            <a:off x="3035112" y="2986213"/>
            <a:ext cx="0" cy="651746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543285" y="2616491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Apr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4125725" y="3637959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 userDrawn="1"/>
        </p:nvCxnSpPr>
        <p:spPr>
          <a:xfrm>
            <a:off x="5083346" y="2986213"/>
            <a:ext cx="0" cy="651746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588224" y="2616491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Jun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6170664" y="3637959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 userDrawn="1"/>
        </p:nvCxnSpPr>
        <p:spPr>
          <a:xfrm>
            <a:off x="7128285" y="2986213"/>
            <a:ext cx="0" cy="651746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491809" y="298621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Jan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4249" y="1415005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41" name="Straight Arrow Connector 40"/>
          <p:cNvCxnSpPr>
            <a:stCxn id="39" idx="0"/>
            <a:endCxn id="40" idx="2"/>
          </p:cNvCxnSpPr>
          <p:nvPr userDrawn="1"/>
        </p:nvCxnSpPr>
        <p:spPr>
          <a:xfrm flipV="1">
            <a:off x="2031870" y="2365020"/>
            <a:ext cx="0" cy="621193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518818" y="298621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Mar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3101258" y="1415005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44" name="Straight Arrow Connector 43"/>
          <p:cNvCxnSpPr>
            <a:stCxn id="42" idx="0"/>
            <a:endCxn id="43" idx="2"/>
          </p:cNvCxnSpPr>
          <p:nvPr userDrawn="1"/>
        </p:nvCxnSpPr>
        <p:spPr>
          <a:xfrm flipV="1">
            <a:off x="4058879" y="2365020"/>
            <a:ext cx="0" cy="621193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5568453" y="298621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5150893" y="1415005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cxnSp>
        <p:nvCxnSpPr>
          <p:cNvPr id="47" name="Straight Arrow Connector 46"/>
          <p:cNvCxnSpPr>
            <a:stCxn id="45" idx="0"/>
            <a:endCxn id="46" idx="2"/>
          </p:cNvCxnSpPr>
          <p:nvPr userDrawn="1"/>
        </p:nvCxnSpPr>
        <p:spPr>
          <a:xfrm flipV="1">
            <a:off x="6108514" y="2365020"/>
            <a:ext cx="0" cy="621193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83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t and L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2331709" y="1406320"/>
            <a:ext cx="4477408" cy="1889018"/>
            <a:chOff x="1605" y="1355"/>
            <a:chExt cx="2548" cy="1075"/>
          </a:xfrm>
          <a:effectLst/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605" y="1555"/>
              <a:ext cx="1135" cy="875"/>
            </a:xfrm>
            <a:custGeom>
              <a:avLst/>
              <a:gdLst>
                <a:gd name="T0" fmla="*/ 78 w 1420"/>
                <a:gd name="T1" fmla="*/ 1093 h 1093"/>
                <a:gd name="T2" fmla="*/ 78 w 1420"/>
                <a:gd name="T3" fmla="*/ 1092 h 1093"/>
                <a:gd name="T4" fmla="*/ 9 w 1420"/>
                <a:gd name="T5" fmla="*/ 817 h 1093"/>
                <a:gd name="T6" fmla="*/ 150 w 1420"/>
                <a:gd name="T7" fmla="*/ 745 h 1093"/>
                <a:gd name="T8" fmla="*/ 236 w 1420"/>
                <a:gd name="T9" fmla="*/ 756 h 1093"/>
                <a:gd name="T10" fmla="*/ 407 w 1420"/>
                <a:gd name="T11" fmla="*/ 585 h 1093"/>
                <a:gd name="T12" fmla="*/ 236 w 1420"/>
                <a:gd name="T13" fmla="*/ 413 h 1093"/>
                <a:gd name="T14" fmla="*/ 150 w 1420"/>
                <a:gd name="T15" fmla="*/ 424 h 1093"/>
                <a:gd name="T16" fmla="*/ 27 w 1420"/>
                <a:gd name="T17" fmla="*/ 320 h 1093"/>
                <a:gd name="T18" fmla="*/ 78 w 1420"/>
                <a:gd name="T19" fmla="*/ 77 h 1093"/>
                <a:gd name="T20" fmla="*/ 78 w 1420"/>
                <a:gd name="T21" fmla="*/ 76 h 1093"/>
                <a:gd name="T22" fmla="*/ 351 w 1420"/>
                <a:gd name="T23" fmla="*/ 9 h 1093"/>
                <a:gd name="T24" fmla="*/ 423 w 1420"/>
                <a:gd name="T25" fmla="*/ 150 h 1093"/>
                <a:gd name="T26" fmla="*/ 412 w 1420"/>
                <a:gd name="T27" fmla="*/ 235 h 1093"/>
                <a:gd name="T28" fmla="*/ 583 w 1420"/>
                <a:gd name="T29" fmla="*/ 407 h 1093"/>
                <a:gd name="T30" fmla="*/ 755 w 1420"/>
                <a:gd name="T31" fmla="*/ 235 h 1093"/>
                <a:gd name="T32" fmla="*/ 744 w 1420"/>
                <a:gd name="T33" fmla="*/ 150 h 1093"/>
                <a:gd name="T34" fmla="*/ 848 w 1420"/>
                <a:gd name="T35" fmla="*/ 27 h 1093"/>
                <a:gd name="T36" fmla="*/ 1091 w 1420"/>
                <a:gd name="T37" fmla="*/ 77 h 1093"/>
                <a:gd name="T38" fmla="*/ 1040 w 1420"/>
                <a:gd name="T39" fmla="*/ 320 h 1093"/>
                <a:gd name="T40" fmla="*/ 1163 w 1420"/>
                <a:gd name="T41" fmla="*/ 424 h 1093"/>
                <a:gd name="T42" fmla="*/ 1249 w 1420"/>
                <a:gd name="T43" fmla="*/ 413 h 1093"/>
                <a:gd name="T44" fmla="*/ 1420 w 1420"/>
                <a:gd name="T45" fmla="*/ 585 h 1093"/>
                <a:gd name="T46" fmla="*/ 1249 w 1420"/>
                <a:gd name="T47" fmla="*/ 756 h 1093"/>
                <a:gd name="T48" fmla="*/ 1163 w 1420"/>
                <a:gd name="T49" fmla="*/ 745 h 1093"/>
                <a:gd name="T50" fmla="*/ 1023 w 1420"/>
                <a:gd name="T51" fmla="*/ 817 h 1093"/>
                <a:gd name="T52" fmla="*/ 1091 w 1420"/>
                <a:gd name="T53" fmla="*/ 1092 h 1093"/>
                <a:gd name="T54" fmla="*/ 78 w 1420"/>
                <a:gd name="T55" fmla="*/ 109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0" h="1093">
                  <a:moveTo>
                    <a:pt x="78" y="1093"/>
                  </a:moveTo>
                  <a:cubicBezTo>
                    <a:pt x="78" y="1092"/>
                    <a:pt x="78" y="1092"/>
                    <a:pt x="78" y="1092"/>
                  </a:cubicBezTo>
                  <a:cubicBezTo>
                    <a:pt x="26" y="949"/>
                    <a:pt x="19" y="889"/>
                    <a:pt x="9" y="817"/>
                  </a:cubicBezTo>
                  <a:cubicBezTo>
                    <a:pt x="0" y="744"/>
                    <a:pt x="64" y="712"/>
                    <a:pt x="150" y="745"/>
                  </a:cubicBezTo>
                  <a:cubicBezTo>
                    <a:pt x="150" y="745"/>
                    <a:pt x="179" y="756"/>
                    <a:pt x="236" y="756"/>
                  </a:cubicBezTo>
                  <a:cubicBezTo>
                    <a:pt x="331" y="756"/>
                    <a:pt x="407" y="679"/>
                    <a:pt x="407" y="585"/>
                  </a:cubicBezTo>
                  <a:cubicBezTo>
                    <a:pt x="407" y="490"/>
                    <a:pt x="331" y="413"/>
                    <a:pt x="236" y="413"/>
                  </a:cubicBezTo>
                  <a:cubicBezTo>
                    <a:pt x="179" y="413"/>
                    <a:pt x="150" y="424"/>
                    <a:pt x="150" y="424"/>
                  </a:cubicBezTo>
                  <a:cubicBezTo>
                    <a:pt x="64" y="457"/>
                    <a:pt x="8" y="410"/>
                    <a:pt x="27" y="320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220" y="25"/>
                    <a:pt x="279" y="18"/>
                    <a:pt x="351" y="9"/>
                  </a:cubicBezTo>
                  <a:cubicBezTo>
                    <a:pt x="424" y="0"/>
                    <a:pt x="456" y="63"/>
                    <a:pt x="423" y="150"/>
                  </a:cubicBezTo>
                  <a:cubicBezTo>
                    <a:pt x="423" y="150"/>
                    <a:pt x="412" y="178"/>
                    <a:pt x="412" y="235"/>
                  </a:cubicBezTo>
                  <a:cubicBezTo>
                    <a:pt x="412" y="330"/>
                    <a:pt x="489" y="407"/>
                    <a:pt x="583" y="407"/>
                  </a:cubicBezTo>
                  <a:cubicBezTo>
                    <a:pt x="678" y="407"/>
                    <a:pt x="755" y="330"/>
                    <a:pt x="755" y="235"/>
                  </a:cubicBezTo>
                  <a:cubicBezTo>
                    <a:pt x="755" y="178"/>
                    <a:pt x="744" y="150"/>
                    <a:pt x="744" y="150"/>
                  </a:cubicBezTo>
                  <a:cubicBezTo>
                    <a:pt x="711" y="63"/>
                    <a:pt x="758" y="8"/>
                    <a:pt x="848" y="27"/>
                  </a:cubicBezTo>
                  <a:cubicBezTo>
                    <a:pt x="1091" y="77"/>
                    <a:pt x="1091" y="77"/>
                    <a:pt x="1091" y="77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22" y="410"/>
                    <a:pt x="1077" y="457"/>
                    <a:pt x="1163" y="424"/>
                  </a:cubicBezTo>
                  <a:cubicBezTo>
                    <a:pt x="1163" y="424"/>
                    <a:pt x="1192" y="413"/>
                    <a:pt x="1249" y="413"/>
                  </a:cubicBezTo>
                  <a:cubicBezTo>
                    <a:pt x="1344" y="413"/>
                    <a:pt x="1420" y="490"/>
                    <a:pt x="1420" y="585"/>
                  </a:cubicBezTo>
                  <a:cubicBezTo>
                    <a:pt x="1420" y="679"/>
                    <a:pt x="1344" y="756"/>
                    <a:pt x="1249" y="756"/>
                  </a:cubicBezTo>
                  <a:cubicBezTo>
                    <a:pt x="1192" y="756"/>
                    <a:pt x="1163" y="745"/>
                    <a:pt x="1163" y="745"/>
                  </a:cubicBezTo>
                  <a:cubicBezTo>
                    <a:pt x="1077" y="712"/>
                    <a:pt x="1014" y="744"/>
                    <a:pt x="1023" y="817"/>
                  </a:cubicBezTo>
                  <a:cubicBezTo>
                    <a:pt x="1032" y="889"/>
                    <a:pt x="1039" y="949"/>
                    <a:pt x="1091" y="1092"/>
                  </a:cubicBezTo>
                  <a:lnTo>
                    <a:pt x="78" y="1093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017" y="1555"/>
              <a:ext cx="1136" cy="875"/>
            </a:xfrm>
            <a:custGeom>
              <a:avLst/>
              <a:gdLst>
                <a:gd name="T0" fmla="*/ 1343 w 1420"/>
                <a:gd name="T1" fmla="*/ 1093 h 1093"/>
                <a:gd name="T2" fmla="*/ 1343 w 1420"/>
                <a:gd name="T3" fmla="*/ 1092 h 1093"/>
                <a:gd name="T4" fmla="*/ 1411 w 1420"/>
                <a:gd name="T5" fmla="*/ 817 h 1093"/>
                <a:gd name="T6" fmla="*/ 1270 w 1420"/>
                <a:gd name="T7" fmla="*/ 745 h 1093"/>
                <a:gd name="T8" fmla="*/ 1185 w 1420"/>
                <a:gd name="T9" fmla="*/ 756 h 1093"/>
                <a:gd name="T10" fmla="*/ 1013 w 1420"/>
                <a:gd name="T11" fmla="*/ 585 h 1093"/>
                <a:gd name="T12" fmla="*/ 1185 w 1420"/>
                <a:gd name="T13" fmla="*/ 413 h 1093"/>
                <a:gd name="T14" fmla="*/ 1270 w 1420"/>
                <a:gd name="T15" fmla="*/ 424 h 1093"/>
                <a:gd name="T16" fmla="*/ 1393 w 1420"/>
                <a:gd name="T17" fmla="*/ 320 h 1093"/>
                <a:gd name="T18" fmla="*/ 1343 w 1420"/>
                <a:gd name="T19" fmla="*/ 77 h 1093"/>
                <a:gd name="T20" fmla="*/ 1343 w 1420"/>
                <a:gd name="T21" fmla="*/ 76 h 1093"/>
                <a:gd name="T22" fmla="*/ 1069 w 1420"/>
                <a:gd name="T23" fmla="*/ 9 h 1093"/>
                <a:gd name="T24" fmla="*/ 998 w 1420"/>
                <a:gd name="T25" fmla="*/ 150 h 1093"/>
                <a:gd name="T26" fmla="*/ 1009 w 1420"/>
                <a:gd name="T27" fmla="*/ 235 h 1093"/>
                <a:gd name="T28" fmla="*/ 837 w 1420"/>
                <a:gd name="T29" fmla="*/ 407 h 1093"/>
                <a:gd name="T30" fmla="*/ 666 w 1420"/>
                <a:gd name="T31" fmla="*/ 235 h 1093"/>
                <a:gd name="T32" fmla="*/ 677 w 1420"/>
                <a:gd name="T33" fmla="*/ 150 h 1093"/>
                <a:gd name="T34" fmla="*/ 572 w 1420"/>
                <a:gd name="T35" fmla="*/ 27 h 1093"/>
                <a:gd name="T36" fmla="*/ 330 w 1420"/>
                <a:gd name="T37" fmla="*/ 77 h 1093"/>
                <a:gd name="T38" fmla="*/ 380 w 1420"/>
                <a:gd name="T39" fmla="*/ 320 h 1093"/>
                <a:gd name="T40" fmla="*/ 257 w 1420"/>
                <a:gd name="T41" fmla="*/ 424 h 1093"/>
                <a:gd name="T42" fmla="*/ 172 w 1420"/>
                <a:gd name="T43" fmla="*/ 413 h 1093"/>
                <a:gd name="T44" fmla="*/ 0 w 1420"/>
                <a:gd name="T45" fmla="*/ 585 h 1093"/>
                <a:gd name="T46" fmla="*/ 172 w 1420"/>
                <a:gd name="T47" fmla="*/ 756 h 1093"/>
                <a:gd name="T48" fmla="*/ 257 w 1420"/>
                <a:gd name="T49" fmla="*/ 745 h 1093"/>
                <a:gd name="T50" fmla="*/ 398 w 1420"/>
                <a:gd name="T51" fmla="*/ 817 h 1093"/>
                <a:gd name="T52" fmla="*/ 330 w 1420"/>
                <a:gd name="T53" fmla="*/ 1092 h 1093"/>
                <a:gd name="T54" fmla="*/ 1343 w 1420"/>
                <a:gd name="T55" fmla="*/ 109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0" h="1093">
                  <a:moveTo>
                    <a:pt x="1343" y="1093"/>
                  </a:moveTo>
                  <a:cubicBezTo>
                    <a:pt x="1343" y="1092"/>
                    <a:pt x="1343" y="1092"/>
                    <a:pt x="1343" y="1092"/>
                  </a:cubicBezTo>
                  <a:cubicBezTo>
                    <a:pt x="1395" y="949"/>
                    <a:pt x="1402" y="889"/>
                    <a:pt x="1411" y="817"/>
                  </a:cubicBezTo>
                  <a:cubicBezTo>
                    <a:pt x="1420" y="744"/>
                    <a:pt x="1357" y="712"/>
                    <a:pt x="1270" y="745"/>
                  </a:cubicBezTo>
                  <a:cubicBezTo>
                    <a:pt x="1270" y="745"/>
                    <a:pt x="1242" y="756"/>
                    <a:pt x="1185" y="756"/>
                  </a:cubicBezTo>
                  <a:cubicBezTo>
                    <a:pt x="1090" y="756"/>
                    <a:pt x="1013" y="679"/>
                    <a:pt x="1013" y="585"/>
                  </a:cubicBezTo>
                  <a:cubicBezTo>
                    <a:pt x="1013" y="490"/>
                    <a:pt x="1090" y="413"/>
                    <a:pt x="1185" y="413"/>
                  </a:cubicBezTo>
                  <a:cubicBezTo>
                    <a:pt x="1242" y="413"/>
                    <a:pt x="1270" y="424"/>
                    <a:pt x="1270" y="424"/>
                  </a:cubicBezTo>
                  <a:cubicBezTo>
                    <a:pt x="1357" y="457"/>
                    <a:pt x="1412" y="410"/>
                    <a:pt x="1393" y="320"/>
                  </a:cubicBezTo>
                  <a:cubicBezTo>
                    <a:pt x="1343" y="77"/>
                    <a:pt x="1343" y="77"/>
                    <a:pt x="1343" y="77"/>
                  </a:cubicBezTo>
                  <a:cubicBezTo>
                    <a:pt x="1343" y="76"/>
                    <a:pt x="1343" y="76"/>
                    <a:pt x="1343" y="76"/>
                  </a:cubicBezTo>
                  <a:cubicBezTo>
                    <a:pt x="1200" y="25"/>
                    <a:pt x="1141" y="18"/>
                    <a:pt x="1069" y="9"/>
                  </a:cubicBezTo>
                  <a:cubicBezTo>
                    <a:pt x="997" y="0"/>
                    <a:pt x="964" y="63"/>
                    <a:pt x="998" y="150"/>
                  </a:cubicBezTo>
                  <a:cubicBezTo>
                    <a:pt x="998" y="150"/>
                    <a:pt x="1009" y="178"/>
                    <a:pt x="1009" y="235"/>
                  </a:cubicBezTo>
                  <a:cubicBezTo>
                    <a:pt x="1009" y="330"/>
                    <a:pt x="932" y="407"/>
                    <a:pt x="837" y="407"/>
                  </a:cubicBezTo>
                  <a:cubicBezTo>
                    <a:pt x="743" y="407"/>
                    <a:pt x="666" y="330"/>
                    <a:pt x="666" y="235"/>
                  </a:cubicBezTo>
                  <a:cubicBezTo>
                    <a:pt x="666" y="178"/>
                    <a:pt x="677" y="150"/>
                    <a:pt x="677" y="150"/>
                  </a:cubicBezTo>
                  <a:cubicBezTo>
                    <a:pt x="710" y="63"/>
                    <a:pt x="663" y="8"/>
                    <a:pt x="572" y="27"/>
                  </a:cubicBezTo>
                  <a:cubicBezTo>
                    <a:pt x="330" y="77"/>
                    <a:pt x="330" y="77"/>
                    <a:pt x="330" y="77"/>
                  </a:cubicBezTo>
                  <a:cubicBezTo>
                    <a:pt x="380" y="320"/>
                    <a:pt x="380" y="320"/>
                    <a:pt x="380" y="320"/>
                  </a:cubicBezTo>
                  <a:cubicBezTo>
                    <a:pt x="399" y="410"/>
                    <a:pt x="344" y="457"/>
                    <a:pt x="257" y="424"/>
                  </a:cubicBezTo>
                  <a:cubicBezTo>
                    <a:pt x="257" y="424"/>
                    <a:pt x="229" y="413"/>
                    <a:pt x="172" y="413"/>
                  </a:cubicBezTo>
                  <a:cubicBezTo>
                    <a:pt x="77" y="413"/>
                    <a:pt x="0" y="490"/>
                    <a:pt x="0" y="585"/>
                  </a:cubicBezTo>
                  <a:cubicBezTo>
                    <a:pt x="0" y="679"/>
                    <a:pt x="77" y="756"/>
                    <a:pt x="172" y="756"/>
                  </a:cubicBezTo>
                  <a:cubicBezTo>
                    <a:pt x="229" y="756"/>
                    <a:pt x="257" y="745"/>
                    <a:pt x="257" y="745"/>
                  </a:cubicBezTo>
                  <a:cubicBezTo>
                    <a:pt x="344" y="712"/>
                    <a:pt x="407" y="744"/>
                    <a:pt x="398" y="817"/>
                  </a:cubicBezTo>
                  <a:cubicBezTo>
                    <a:pt x="389" y="889"/>
                    <a:pt x="381" y="949"/>
                    <a:pt x="330" y="1092"/>
                  </a:cubicBezTo>
                  <a:lnTo>
                    <a:pt x="1343" y="1093"/>
                  </a:lnTo>
                  <a:close/>
                </a:path>
              </a:pathLst>
            </a:custGeom>
            <a:solidFill>
              <a:schemeClr val="accent3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411" y="1355"/>
              <a:ext cx="936" cy="1075"/>
            </a:xfrm>
            <a:custGeom>
              <a:avLst/>
              <a:gdLst>
                <a:gd name="T0" fmla="*/ 1161 w 1170"/>
                <a:gd name="T1" fmla="*/ 1069 h 1343"/>
                <a:gd name="T2" fmla="*/ 1094 w 1170"/>
                <a:gd name="T3" fmla="*/ 1343 h 1343"/>
                <a:gd name="T4" fmla="*/ 1093 w 1170"/>
                <a:gd name="T5" fmla="*/ 1342 h 1343"/>
                <a:gd name="T6" fmla="*/ 78 w 1170"/>
                <a:gd name="T7" fmla="*/ 1342 h 1343"/>
                <a:gd name="T8" fmla="*/ 77 w 1170"/>
                <a:gd name="T9" fmla="*/ 1343 h 1343"/>
                <a:gd name="T10" fmla="*/ 9 w 1170"/>
                <a:gd name="T11" fmla="*/ 1069 h 1343"/>
                <a:gd name="T12" fmla="*/ 150 w 1170"/>
                <a:gd name="T13" fmla="*/ 997 h 1343"/>
                <a:gd name="T14" fmla="*/ 236 w 1170"/>
                <a:gd name="T15" fmla="*/ 1008 h 1343"/>
                <a:gd name="T16" fmla="*/ 407 w 1170"/>
                <a:gd name="T17" fmla="*/ 837 h 1343"/>
                <a:gd name="T18" fmla="*/ 236 w 1170"/>
                <a:gd name="T19" fmla="*/ 665 h 1343"/>
                <a:gd name="T20" fmla="*/ 150 w 1170"/>
                <a:gd name="T21" fmla="*/ 676 h 1343"/>
                <a:gd name="T22" fmla="*/ 27 w 1170"/>
                <a:gd name="T23" fmla="*/ 572 h 1343"/>
                <a:gd name="T24" fmla="*/ 78 w 1170"/>
                <a:gd name="T25" fmla="*/ 329 h 1343"/>
                <a:gd name="T26" fmla="*/ 320 w 1170"/>
                <a:gd name="T27" fmla="*/ 380 h 1343"/>
                <a:gd name="T28" fmla="*/ 425 w 1170"/>
                <a:gd name="T29" fmla="*/ 257 h 1343"/>
                <a:gd name="T30" fmla="*/ 414 w 1170"/>
                <a:gd name="T31" fmla="*/ 171 h 1343"/>
                <a:gd name="T32" fmla="*/ 585 w 1170"/>
                <a:gd name="T33" fmla="*/ 0 h 1343"/>
                <a:gd name="T34" fmla="*/ 757 w 1170"/>
                <a:gd name="T35" fmla="*/ 171 h 1343"/>
                <a:gd name="T36" fmla="*/ 746 w 1170"/>
                <a:gd name="T37" fmla="*/ 257 h 1343"/>
                <a:gd name="T38" fmla="*/ 850 w 1170"/>
                <a:gd name="T39" fmla="*/ 380 h 1343"/>
                <a:gd name="T40" fmla="*/ 1093 w 1170"/>
                <a:gd name="T41" fmla="*/ 329 h 1343"/>
                <a:gd name="T42" fmla="*/ 1143 w 1170"/>
                <a:gd name="T43" fmla="*/ 572 h 1343"/>
                <a:gd name="T44" fmla="*/ 1020 w 1170"/>
                <a:gd name="T45" fmla="*/ 676 h 1343"/>
                <a:gd name="T46" fmla="*/ 935 w 1170"/>
                <a:gd name="T47" fmla="*/ 665 h 1343"/>
                <a:gd name="T48" fmla="*/ 763 w 1170"/>
                <a:gd name="T49" fmla="*/ 837 h 1343"/>
                <a:gd name="T50" fmla="*/ 935 w 1170"/>
                <a:gd name="T51" fmla="*/ 1008 h 1343"/>
                <a:gd name="T52" fmla="*/ 1020 w 1170"/>
                <a:gd name="T53" fmla="*/ 997 h 1343"/>
                <a:gd name="T54" fmla="*/ 1161 w 1170"/>
                <a:gd name="T55" fmla="*/ 1069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70" h="1343">
                  <a:moveTo>
                    <a:pt x="1161" y="1069"/>
                  </a:moveTo>
                  <a:cubicBezTo>
                    <a:pt x="1152" y="1141"/>
                    <a:pt x="1145" y="1200"/>
                    <a:pt x="1094" y="1343"/>
                  </a:cubicBezTo>
                  <a:cubicBezTo>
                    <a:pt x="1093" y="1342"/>
                    <a:pt x="1093" y="1342"/>
                    <a:pt x="1093" y="1342"/>
                  </a:cubicBezTo>
                  <a:cubicBezTo>
                    <a:pt x="78" y="1342"/>
                    <a:pt x="78" y="1342"/>
                    <a:pt x="78" y="1342"/>
                  </a:cubicBezTo>
                  <a:cubicBezTo>
                    <a:pt x="77" y="1343"/>
                    <a:pt x="77" y="1343"/>
                    <a:pt x="77" y="1343"/>
                  </a:cubicBezTo>
                  <a:cubicBezTo>
                    <a:pt x="26" y="1200"/>
                    <a:pt x="18" y="1141"/>
                    <a:pt x="9" y="1069"/>
                  </a:cubicBezTo>
                  <a:cubicBezTo>
                    <a:pt x="0" y="996"/>
                    <a:pt x="64" y="964"/>
                    <a:pt x="150" y="997"/>
                  </a:cubicBezTo>
                  <a:cubicBezTo>
                    <a:pt x="150" y="997"/>
                    <a:pt x="178" y="1008"/>
                    <a:pt x="236" y="1008"/>
                  </a:cubicBezTo>
                  <a:cubicBezTo>
                    <a:pt x="330" y="1008"/>
                    <a:pt x="407" y="932"/>
                    <a:pt x="407" y="837"/>
                  </a:cubicBezTo>
                  <a:cubicBezTo>
                    <a:pt x="407" y="742"/>
                    <a:pt x="330" y="665"/>
                    <a:pt x="236" y="665"/>
                  </a:cubicBezTo>
                  <a:cubicBezTo>
                    <a:pt x="178" y="665"/>
                    <a:pt x="150" y="676"/>
                    <a:pt x="150" y="676"/>
                  </a:cubicBezTo>
                  <a:cubicBezTo>
                    <a:pt x="64" y="710"/>
                    <a:pt x="8" y="663"/>
                    <a:pt x="27" y="572"/>
                  </a:cubicBezTo>
                  <a:cubicBezTo>
                    <a:pt x="78" y="329"/>
                    <a:pt x="78" y="329"/>
                    <a:pt x="78" y="329"/>
                  </a:cubicBezTo>
                  <a:cubicBezTo>
                    <a:pt x="320" y="380"/>
                    <a:pt x="320" y="380"/>
                    <a:pt x="320" y="380"/>
                  </a:cubicBezTo>
                  <a:cubicBezTo>
                    <a:pt x="411" y="399"/>
                    <a:pt x="458" y="343"/>
                    <a:pt x="425" y="257"/>
                  </a:cubicBezTo>
                  <a:cubicBezTo>
                    <a:pt x="425" y="257"/>
                    <a:pt x="414" y="229"/>
                    <a:pt x="414" y="171"/>
                  </a:cubicBezTo>
                  <a:cubicBezTo>
                    <a:pt x="414" y="77"/>
                    <a:pt x="491" y="0"/>
                    <a:pt x="585" y="0"/>
                  </a:cubicBezTo>
                  <a:cubicBezTo>
                    <a:pt x="680" y="0"/>
                    <a:pt x="757" y="77"/>
                    <a:pt x="757" y="171"/>
                  </a:cubicBezTo>
                  <a:cubicBezTo>
                    <a:pt x="757" y="229"/>
                    <a:pt x="746" y="257"/>
                    <a:pt x="746" y="257"/>
                  </a:cubicBezTo>
                  <a:cubicBezTo>
                    <a:pt x="713" y="343"/>
                    <a:pt x="760" y="399"/>
                    <a:pt x="850" y="380"/>
                  </a:cubicBezTo>
                  <a:cubicBezTo>
                    <a:pt x="1093" y="329"/>
                    <a:pt x="1093" y="329"/>
                    <a:pt x="1093" y="329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1162" y="663"/>
                    <a:pt x="1107" y="710"/>
                    <a:pt x="1020" y="676"/>
                  </a:cubicBezTo>
                  <a:cubicBezTo>
                    <a:pt x="1020" y="676"/>
                    <a:pt x="992" y="665"/>
                    <a:pt x="935" y="665"/>
                  </a:cubicBezTo>
                  <a:cubicBezTo>
                    <a:pt x="840" y="665"/>
                    <a:pt x="763" y="742"/>
                    <a:pt x="763" y="837"/>
                  </a:cubicBezTo>
                  <a:cubicBezTo>
                    <a:pt x="763" y="932"/>
                    <a:pt x="840" y="1008"/>
                    <a:pt x="935" y="1008"/>
                  </a:cubicBezTo>
                  <a:cubicBezTo>
                    <a:pt x="992" y="1008"/>
                    <a:pt x="1020" y="997"/>
                    <a:pt x="1020" y="997"/>
                  </a:cubicBezTo>
                  <a:cubicBezTo>
                    <a:pt x="1107" y="964"/>
                    <a:pt x="1170" y="996"/>
                    <a:pt x="1161" y="1069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Profit and Loss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66" name="Text Placeholder 59"/>
          <p:cNvSpPr>
            <a:spLocks noGrp="1"/>
          </p:cNvSpPr>
          <p:nvPr>
            <p:ph type="body" sz="quarter" idx="27" hasCustomPrompt="1"/>
          </p:nvPr>
        </p:nvSpPr>
        <p:spPr>
          <a:xfrm>
            <a:off x="2267744" y="2878695"/>
            <a:ext cx="1598260" cy="42880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Profit</a:t>
            </a:r>
          </a:p>
        </p:txBody>
      </p:sp>
      <p:sp>
        <p:nvSpPr>
          <p:cNvPr id="30" name="Text Placeholder 59"/>
          <p:cNvSpPr>
            <a:spLocks noGrp="1"/>
          </p:cNvSpPr>
          <p:nvPr>
            <p:ph type="body" sz="quarter" idx="32" hasCustomPrompt="1"/>
          </p:nvPr>
        </p:nvSpPr>
        <p:spPr>
          <a:xfrm>
            <a:off x="5292080" y="2878695"/>
            <a:ext cx="1545857" cy="42880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Loss</a:t>
            </a:r>
          </a:p>
        </p:txBody>
      </p:sp>
      <p:sp>
        <p:nvSpPr>
          <p:cNvPr id="31" name="Text Placeholder 59"/>
          <p:cNvSpPr>
            <a:spLocks noGrp="1"/>
          </p:cNvSpPr>
          <p:nvPr>
            <p:ph type="body" sz="quarter" idx="33" hasCustomPrompt="1"/>
          </p:nvPr>
        </p:nvSpPr>
        <p:spPr>
          <a:xfrm>
            <a:off x="3797484" y="2878695"/>
            <a:ext cx="1545857" cy="42880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38784" y="3579862"/>
            <a:ext cx="7849640" cy="10085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547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2 Step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5170954" y="1779662"/>
            <a:ext cx="3185645" cy="2180604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787401" y="1779662"/>
            <a:ext cx="4275610" cy="2180604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35957" y="1782688"/>
            <a:ext cx="2911424" cy="2177578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sit amet, consectetur adipisicing elit.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298002" y="1782688"/>
            <a:ext cx="2907050" cy="2177578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sit amet, consectetur adipisicing elit.</a:t>
            </a:r>
          </a:p>
        </p:txBody>
      </p:sp>
    </p:spTree>
    <p:extLst>
      <p:ext uri="{BB962C8B-B14F-4D97-AF65-F5344CB8AC3E}">
        <p14:creationId xmlns:p14="http://schemas.microsoft.com/office/powerpoint/2010/main" val="7958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32"/>
          <p:cNvGrpSpPr>
            <a:grpSpLocks noChangeAspect="1"/>
          </p:cNvGrpSpPr>
          <p:nvPr userDrawn="1"/>
        </p:nvGrpSpPr>
        <p:grpSpPr bwMode="auto">
          <a:xfrm>
            <a:off x="6753089" y="1760901"/>
            <a:ext cx="1120206" cy="1600972"/>
            <a:chOff x="1932" y="268"/>
            <a:chExt cx="1892" cy="2704"/>
          </a:xfrm>
          <a:solidFill>
            <a:schemeClr val="accent5"/>
          </a:solidFill>
        </p:grpSpPr>
        <p:sp>
          <p:nvSpPr>
            <p:cNvPr id="559" name="Rectangle 33"/>
            <p:cNvSpPr>
              <a:spLocks noChangeArrowheads="1"/>
            </p:cNvSpPr>
            <p:nvPr userDrawn="1"/>
          </p:nvSpPr>
          <p:spPr bwMode="auto">
            <a:xfrm>
              <a:off x="2652" y="2000"/>
              <a:ext cx="453" cy="4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0" name="Freeform 34"/>
            <p:cNvSpPr>
              <a:spLocks/>
            </p:cNvSpPr>
            <p:nvPr userDrawn="1"/>
          </p:nvSpPr>
          <p:spPr bwMode="auto">
            <a:xfrm>
              <a:off x="2652" y="2048"/>
              <a:ext cx="463" cy="308"/>
            </a:xfrm>
            <a:custGeom>
              <a:avLst/>
              <a:gdLst>
                <a:gd name="T0" fmla="*/ 0 w 195"/>
                <a:gd name="T1" fmla="*/ 8 h 130"/>
                <a:gd name="T2" fmla="*/ 195 w 195"/>
                <a:gd name="T3" fmla="*/ 130 h 130"/>
                <a:gd name="T4" fmla="*/ 195 w 195"/>
                <a:gd name="T5" fmla="*/ 0 h 130"/>
                <a:gd name="T6" fmla="*/ 0 w 195"/>
                <a:gd name="T7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30">
                  <a:moveTo>
                    <a:pt x="0" y="8"/>
                  </a:moveTo>
                  <a:cubicBezTo>
                    <a:pt x="0" y="8"/>
                    <a:pt x="160" y="71"/>
                    <a:pt x="195" y="130"/>
                  </a:cubicBezTo>
                  <a:cubicBezTo>
                    <a:pt x="195" y="0"/>
                    <a:pt x="195" y="0"/>
                    <a:pt x="195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1" name="Freeform 35"/>
            <p:cNvSpPr>
              <a:spLocks/>
            </p:cNvSpPr>
            <p:nvPr userDrawn="1"/>
          </p:nvSpPr>
          <p:spPr bwMode="auto">
            <a:xfrm>
              <a:off x="2086" y="486"/>
              <a:ext cx="801" cy="1628"/>
            </a:xfrm>
            <a:custGeom>
              <a:avLst/>
              <a:gdLst>
                <a:gd name="T0" fmla="*/ 43 w 338"/>
                <a:gd name="T1" fmla="*/ 248 h 687"/>
                <a:gd name="T2" fmla="*/ 54 w 338"/>
                <a:gd name="T3" fmla="*/ 251 h 687"/>
                <a:gd name="T4" fmla="*/ 338 w 338"/>
                <a:gd name="T5" fmla="*/ 0 h 687"/>
                <a:gd name="T6" fmla="*/ 338 w 338"/>
                <a:gd name="T7" fmla="*/ 687 h 687"/>
                <a:gd name="T8" fmla="*/ 50 w 338"/>
                <a:gd name="T9" fmla="*/ 420 h 687"/>
                <a:gd name="T10" fmla="*/ 43 w 338"/>
                <a:gd name="T11" fmla="*/ 421 h 687"/>
                <a:gd name="T12" fmla="*/ 0 w 338"/>
                <a:gd name="T13" fmla="*/ 335 h 687"/>
                <a:gd name="T14" fmla="*/ 43 w 338"/>
                <a:gd name="T15" fmla="*/ 248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687">
                  <a:moveTo>
                    <a:pt x="43" y="248"/>
                  </a:moveTo>
                  <a:cubicBezTo>
                    <a:pt x="47" y="248"/>
                    <a:pt x="50" y="249"/>
                    <a:pt x="54" y="251"/>
                  </a:cubicBezTo>
                  <a:cubicBezTo>
                    <a:pt x="89" y="106"/>
                    <a:pt x="203" y="0"/>
                    <a:pt x="338" y="0"/>
                  </a:cubicBezTo>
                  <a:cubicBezTo>
                    <a:pt x="338" y="687"/>
                    <a:pt x="338" y="687"/>
                    <a:pt x="338" y="687"/>
                  </a:cubicBezTo>
                  <a:cubicBezTo>
                    <a:pt x="198" y="687"/>
                    <a:pt x="80" y="573"/>
                    <a:pt x="50" y="420"/>
                  </a:cubicBezTo>
                  <a:cubicBezTo>
                    <a:pt x="48" y="421"/>
                    <a:pt x="46" y="421"/>
                    <a:pt x="43" y="421"/>
                  </a:cubicBezTo>
                  <a:cubicBezTo>
                    <a:pt x="19" y="421"/>
                    <a:pt x="0" y="382"/>
                    <a:pt x="0" y="335"/>
                  </a:cubicBezTo>
                  <a:cubicBezTo>
                    <a:pt x="0" y="287"/>
                    <a:pt x="19" y="248"/>
                    <a:pt x="43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2" name="Freeform 36"/>
            <p:cNvSpPr>
              <a:spLocks/>
            </p:cNvSpPr>
            <p:nvPr userDrawn="1"/>
          </p:nvSpPr>
          <p:spPr bwMode="auto">
            <a:xfrm>
              <a:off x="2887" y="486"/>
              <a:ext cx="801" cy="1628"/>
            </a:xfrm>
            <a:custGeom>
              <a:avLst/>
              <a:gdLst>
                <a:gd name="T0" fmla="*/ 296 w 338"/>
                <a:gd name="T1" fmla="*/ 248 h 687"/>
                <a:gd name="T2" fmla="*/ 285 w 338"/>
                <a:gd name="T3" fmla="*/ 251 h 687"/>
                <a:gd name="T4" fmla="*/ 0 w 338"/>
                <a:gd name="T5" fmla="*/ 0 h 687"/>
                <a:gd name="T6" fmla="*/ 0 w 338"/>
                <a:gd name="T7" fmla="*/ 687 h 687"/>
                <a:gd name="T8" fmla="*/ 288 w 338"/>
                <a:gd name="T9" fmla="*/ 420 h 687"/>
                <a:gd name="T10" fmla="*/ 296 w 338"/>
                <a:gd name="T11" fmla="*/ 421 h 687"/>
                <a:gd name="T12" fmla="*/ 338 w 338"/>
                <a:gd name="T13" fmla="*/ 335 h 687"/>
                <a:gd name="T14" fmla="*/ 296 w 338"/>
                <a:gd name="T15" fmla="*/ 248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687">
                  <a:moveTo>
                    <a:pt x="296" y="248"/>
                  </a:moveTo>
                  <a:cubicBezTo>
                    <a:pt x="292" y="248"/>
                    <a:pt x="288" y="249"/>
                    <a:pt x="285" y="251"/>
                  </a:cubicBezTo>
                  <a:cubicBezTo>
                    <a:pt x="250" y="106"/>
                    <a:pt x="136" y="0"/>
                    <a:pt x="0" y="0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41" y="687"/>
                    <a:pt x="258" y="573"/>
                    <a:pt x="288" y="420"/>
                  </a:cubicBezTo>
                  <a:cubicBezTo>
                    <a:pt x="291" y="421"/>
                    <a:pt x="293" y="421"/>
                    <a:pt x="296" y="421"/>
                  </a:cubicBezTo>
                  <a:cubicBezTo>
                    <a:pt x="319" y="421"/>
                    <a:pt x="338" y="382"/>
                    <a:pt x="338" y="335"/>
                  </a:cubicBezTo>
                  <a:cubicBezTo>
                    <a:pt x="338" y="287"/>
                    <a:pt x="319" y="248"/>
                    <a:pt x="296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3" name="Line 37"/>
            <p:cNvSpPr>
              <a:spLocks noChangeShapeType="1"/>
            </p:cNvSpPr>
            <p:nvPr userDrawn="1"/>
          </p:nvSpPr>
          <p:spPr bwMode="auto">
            <a:xfrm>
              <a:off x="3188" y="220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4" name="Line 38"/>
            <p:cNvSpPr>
              <a:spLocks noChangeShapeType="1"/>
            </p:cNvSpPr>
            <p:nvPr userDrawn="1"/>
          </p:nvSpPr>
          <p:spPr bwMode="auto">
            <a:xfrm>
              <a:off x="3188" y="220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5" name="Freeform 39"/>
            <p:cNvSpPr>
              <a:spLocks/>
            </p:cNvSpPr>
            <p:nvPr userDrawn="1"/>
          </p:nvSpPr>
          <p:spPr bwMode="auto">
            <a:xfrm>
              <a:off x="1932" y="2209"/>
              <a:ext cx="1892" cy="763"/>
            </a:xfrm>
            <a:custGeom>
              <a:avLst/>
              <a:gdLst>
                <a:gd name="T0" fmla="*/ 564 w 798"/>
                <a:gd name="T1" fmla="*/ 22 h 322"/>
                <a:gd name="T2" fmla="*/ 535 w 798"/>
                <a:gd name="T3" fmla="*/ 5 h 322"/>
                <a:gd name="T4" fmla="*/ 529 w 798"/>
                <a:gd name="T5" fmla="*/ 0 h 322"/>
                <a:gd name="T6" fmla="*/ 499 w 798"/>
                <a:gd name="T7" fmla="*/ 11 h 322"/>
                <a:gd name="T8" fmla="*/ 495 w 798"/>
                <a:gd name="T9" fmla="*/ 12 h 322"/>
                <a:gd name="T10" fmla="*/ 480 w 798"/>
                <a:gd name="T11" fmla="*/ 18 h 322"/>
                <a:gd name="T12" fmla="*/ 405 w 798"/>
                <a:gd name="T13" fmla="*/ 47 h 322"/>
                <a:gd name="T14" fmla="*/ 400 w 798"/>
                <a:gd name="T15" fmla="*/ 49 h 322"/>
                <a:gd name="T16" fmla="*/ 400 w 798"/>
                <a:gd name="T17" fmla="*/ 49 h 322"/>
                <a:gd name="T18" fmla="*/ 400 w 798"/>
                <a:gd name="T19" fmla="*/ 49 h 322"/>
                <a:gd name="T20" fmla="*/ 399 w 798"/>
                <a:gd name="T21" fmla="*/ 49 h 322"/>
                <a:gd name="T22" fmla="*/ 399 w 798"/>
                <a:gd name="T23" fmla="*/ 49 h 322"/>
                <a:gd name="T24" fmla="*/ 395 w 798"/>
                <a:gd name="T25" fmla="*/ 47 h 322"/>
                <a:gd name="T26" fmla="*/ 304 w 798"/>
                <a:gd name="T27" fmla="*/ 12 h 322"/>
                <a:gd name="T28" fmla="*/ 271 w 798"/>
                <a:gd name="T29" fmla="*/ 0 h 322"/>
                <a:gd name="T30" fmla="*/ 264 w 798"/>
                <a:gd name="T31" fmla="*/ 5 h 322"/>
                <a:gd name="T32" fmla="*/ 235 w 798"/>
                <a:gd name="T33" fmla="*/ 22 h 322"/>
                <a:gd name="T34" fmla="*/ 0 w 798"/>
                <a:gd name="T35" fmla="*/ 190 h 322"/>
                <a:gd name="T36" fmla="*/ 180 w 798"/>
                <a:gd name="T37" fmla="*/ 285 h 322"/>
                <a:gd name="T38" fmla="*/ 184 w 798"/>
                <a:gd name="T39" fmla="*/ 287 h 322"/>
                <a:gd name="T40" fmla="*/ 355 w 798"/>
                <a:gd name="T41" fmla="*/ 321 h 322"/>
                <a:gd name="T42" fmla="*/ 367 w 798"/>
                <a:gd name="T43" fmla="*/ 321 h 322"/>
                <a:gd name="T44" fmla="*/ 394 w 798"/>
                <a:gd name="T45" fmla="*/ 322 h 322"/>
                <a:gd name="T46" fmla="*/ 395 w 798"/>
                <a:gd name="T47" fmla="*/ 322 h 322"/>
                <a:gd name="T48" fmla="*/ 401 w 798"/>
                <a:gd name="T49" fmla="*/ 322 h 322"/>
                <a:gd name="T50" fmla="*/ 404 w 798"/>
                <a:gd name="T51" fmla="*/ 322 h 322"/>
                <a:gd name="T52" fmla="*/ 405 w 798"/>
                <a:gd name="T53" fmla="*/ 322 h 322"/>
                <a:gd name="T54" fmla="*/ 405 w 798"/>
                <a:gd name="T55" fmla="*/ 322 h 322"/>
                <a:gd name="T56" fmla="*/ 429 w 798"/>
                <a:gd name="T57" fmla="*/ 321 h 322"/>
                <a:gd name="T58" fmla="*/ 444 w 798"/>
                <a:gd name="T59" fmla="*/ 320 h 322"/>
                <a:gd name="T60" fmla="*/ 444 w 798"/>
                <a:gd name="T61" fmla="*/ 320 h 322"/>
                <a:gd name="T62" fmla="*/ 616 w 798"/>
                <a:gd name="T63" fmla="*/ 285 h 322"/>
                <a:gd name="T64" fmla="*/ 620 w 798"/>
                <a:gd name="T65" fmla="*/ 284 h 322"/>
                <a:gd name="T66" fmla="*/ 798 w 798"/>
                <a:gd name="T67" fmla="*/ 188 h 322"/>
                <a:gd name="T68" fmla="*/ 564 w 798"/>
                <a:gd name="T69" fmla="*/ 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8" h="322">
                  <a:moveTo>
                    <a:pt x="564" y="22"/>
                  </a:moveTo>
                  <a:cubicBezTo>
                    <a:pt x="554" y="19"/>
                    <a:pt x="542" y="11"/>
                    <a:pt x="535" y="5"/>
                  </a:cubicBezTo>
                  <a:cubicBezTo>
                    <a:pt x="531" y="2"/>
                    <a:pt x="529" y="0"/>
                    <a:pt x="529" y="0"/>
                  </a:cubicBezTo>
                  <a:cubicBezTo>
                    <a:pt x="499" y="11"/>
                    <a:pt x="499" y="11"/>
                    <a:pt x="499" y="11"/>
                  </a:cubicBezTo>
                  <a:cubicBezTo>
                    <a:pt x="495" y="12"/>
                    <a:pt x="495" y="12"/>
                    <a:pt x="495" y="12"/>
                  </a:cubicBezTo>
                  <a:cubicBezTo>
                    <a:pt x="480" y="18"/>
                    <a:pt x="480" y="18"/>
                    <a:pt x="480" y="18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5" y="47"/>
                    <a:pt x="395" y="47"/>
                    <a:pt x="395" y="47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68" y="2"/>
                    <a:pt x="264" y="5"/>
                  </a:cubicBezTo>
                  <a:cubicBezTo>
                    <a:pt x="257" y="11"/>
                    <a:pt x="245" y="19"/>
                    <a:pt x="235" y="22"/>
                  </a:cubicBezTo>
                  <a:cubicBezTo>
                    <a:pt x="198" y="33"/>
                    <a:pt x="76" y="32"/>
                    <a:pt x="0" y="190"/>
                  </a:cubicBezTo>
                  <a:cubicBezTo>
                    <a:pt x="55" y="230"/>
                    <a:pt x="115" y="263"/>
                    <a:pt x="180" y="285"/>
                  </a:cubicBezTo>
                  <a:cubicBezTo>
                    <a:pt x="182" y="286"/>
                    <a:pt x="183" y="286"/>
                    <a:pt x="184" y="287"/>
                  </a:cubicBezTo>
                  <a:cubicBezTo>
                    <a:pt x="238" y="305"/>
                    <a:pt x="296" y="317"/>
                    <a:pt x="355" y="321"/>
                  </a:cubicBezTo>
                  <a:cubicBezTo>
                    <a:pt x="359" y="321"/>
                    <a:pt x="363" y="321"/>
                    <a:pt x="367" y="321"/>
                  </a:cubicBezTo>
                  <a:cubicBezTo>
                    <a:pt x="376" y="322"/>
                    <a:pt x="385" y="322"/>
                    <a:pt x="394" y="322"/>
                  </a:cubicBezTo>
                  <a:cubicBezTo>
                    <a:pt x="395" y="322"/>
                    <a:pt x="395" y="322"/>
                    <a:pt x="395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4" y="322"/>
                    <a:pt x="404" y="322"/>
                    <a:pt x="404" y="322"/>
                  </a:cubicBezTo>
                  <a:cubicBezTo>
                    <a:pt x="405" y="322"/>
                    <a:pt x="405" y="322"/>
                    <a:pt x="405" y="322"/>
                  </a:cubicBezTo>
                  <a:cubicBezTo>
                    <a:pt x="405" y="322"/>
                    <a:pt x="405" y="322"/>
                    <a:pt x="405" y="322"/>
                  </a:cubicBezTo>
                  <a:cubicBezTo>
                    <a:pt x="413" y="322"/>
                    <a:pt x="421" y="322"/>
                    <a:pt x="429" y="321"/>
                  </a:cubicBezTo>
                  <a:cubicBezTo>
                    <a:pt x="434" y="321"/>
                    <a:pt x="439" y="321"/>
                    <a:pt x="444" y="320"/>
                  </a:cubicBezTo>
                  <a:cubicBezTo>
                    <a:pt x="444" y="320"/>
                    <a:pt x="444" y="320"/>
                    <a:pt x="444" y="320"/>
                  </a:cubicBezTo>
                  <a:cubicBezTo>
                    <a:pt x="504" y="316"/>
                    <a:pt x="562" y="304"/>
                    <a:pt x="616" y="285"/>
                  </a:cubicBezTo>
                  <a:cubicBezTo>
                    <a:pt x="618" y="285"/>
                    <a:pt x="619" y="284"/>
                    <a:pt x="620" y="284"/>
                  </a:cubicBezTo>
                  <a:cubicBezTo>
                    <a:pt x="685" y="261"/>
                    <a:pt x="744" y="228"/>
                    <a:pt x="798" y="188"/>
                  </a:cubicBezTo>
                  <a:cubicBezTo>
                    <a:pt x="722" y="32"/>
                    <a:pt x="601" y="33"/>
                    <a:pt x="56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6" name="Freeform 40"/>
            <p:cNvSpPr>
              <a:spLocks/>
            </p:cNvSpPr>
            <p:nvPr userDrawn="1"/>
          </p:nvSpPr>
          <p:spPr bwMode="auto">
            <a:xfrm>
              <a:off x="3366" y="2754"/>
              <a:ext cx="36" cy="130"/>
            </a:xfrm>
            <a:custGeom>
              <a:avLst/>
              <a:gdLst>
                <a:gd name="T0" fmla="*/ 15 w 15"/>
                <a:gd name="T1" fmla="*/ 54 h 55"/>
                <a:gd name="T2" fmla="*/ 11 w 15"/>
                <a:gd name="T3" fmla="*/ 55 h 55"/>
                <a:gd name="T4" fmla="*/ 0 w 15"/>
                <a:gd name="T5" fmla="*/ 0 h 55"/>
                <a:gd name="T6" fmla="*/ 15 w 15"/>
                <a:gd name="T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5">
                  <a:moveTo>
                    <a:pt x="15" y="54"/>
                  </a:moveTo>
                  <a:cubicBezTo>
                    <a:pt x="14" y="54"/>
                    <a:pt x="13" y="55"/>
                    <a:pt x="11" y="55"/>
                  </a:cubicBezTo>
                  <a:cubicBezTo>
                    <a:pt x="3" y="26"/>
                    <a:pt x="0" y="0"/>
                    <a:pt x="0" y="0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7" name="Freeform 41"/>
            <p:cNvSpPr>
              <a:spLocks/>
            </p:cNvSpPr>
            <p:nvPr userDrawn="1"/>
          </p:nvSpPr>
          <p:spPr bwMode="auto">
            <a:xfrm>
              <a:off x="2358" y="2763"/>
              <a:ext cx="48" cy="126"/>
            </a:xfrm>
            <a:custGeom>
              <a:avLst/>
              <a:gdLst>
                <a:gd name="T0" fmla="*/ 20 w 20"/>
                <a:gd name="T1" fmla="*/ 0 h 53"/>
                <a:gd name="T2" fmla="*/ 4 w 20"/>
                <a:gd name="T3" fmla="*/ 53 h 53"/>
                <a:gd name="T4" fmla="*/ 0 w 20"/>
                <a:gd name="T5" fmla="*/ 51 h 53"/>
                <a:gd name="T6" fmla="*/ 20 w 20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3">
                  <a:moveTo>
                    <a:pt x="20" y="0"/>
                  </a:moveTo>
                  <a:cubicBezTo>
                    <a:pt x="20" y="2"/>
                    <a:pt x="15" y="26"/>
                    <a:pt x="4" y="53"/>
                  </a:cubicBezTo>
                  <a:cubicBezTo>
                    <a:pt x="3" y="52"/>
                    <a:pt x="2" y="52"/>
                    <a:pt x="0" y="51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68" name="Freeform 42"/>
            <p:cNvSpPr>
              <a:spLocks/>
            </p:cNvSpPr>
            <p:nvPr userDrawn="1"/>
          </p:nvSpPr>
          <p:spPr bwMode="auto">
            <a:xfrm>
              <a:off x="2136" y="268"/>
              <a:ext cx="1479" cy="1102"/>
            </a:xfrm>
            <a:custGeom>
              <a:avLst/>
              <a:gdLst>
                <a:gd name="T0" fmla="*/ 624 w 624"/>
                <a:gd name="T1" fmla="*/ 355 h 465"/>
                <a:gd name="T2" fmla="*/ 313 w 624"/>
                <a:gd name="T3" fmla="*/ 0 h 465"/>
                <a:gd name="T4" fmla="*/ 224 w 624"/>
                <a:gd name="T5" fmla="*/ 13 h 465"/>
                <a:gd name="T6" fmla="*/ 121 w 624"/>
                <a:gd name="T7" fmla="*/ 83 h 465"/>
                <a:gd name="T8" fmla="*/ 80 w 624"/>
                <a:gd name="T9" fmla="*/ 110 h 465"/>
                <a:gd name="T10" fmla="*/ 80 w 624"/>
                <a:gd name="T11" fmla="*/ 110 h 465"/>
                <a:gd name="T12" fmla="*/ 69 w 624"/>
                <a:gd name="T13" fmla="*/ 125 h 465"/>
                <a:gd name="T14" fmla="*/ 68 w 624"/>
                <a:gd name="T15" fmla="*/ 125 h 465"/>
                <a:gd name="T16" fmla="*/ 14 w 624"/>
                <a:gd name="T17" fmla="*/ 244 h 465"/>
                <a:gd name="T18" fmla="*/ 14 w 624"/>
                <a:gd name="T19" fmla="*/ 245 h 465"/>
                <a:gd name="T20" fmla="*/ 0 w 624"/>
                <a:gd name="T21" fmla="*/ 355 h 465"/>
                <a:gd name="T22" fmla="*/ 35 w 624"/>
                <a:gd name="T23" fmla="*/ 465 h 465"/>
                <a:gd name="T24" fmla="*/ 135 w 624"/>
                <a:gd name="T25" fmla="*/ 232 h 465"/>
                <a:gd name="T26" fmla="*/ 256 w 624"/>
                <a:gd name="T27" fmla="*/ 294 h 465"/>
                <a:gd name="T28" fmla="*/ 539 w 624"/>
                <a:gd name="T29" fmla="*/ 308 h 465"/>
                <a:gd name="T30" fmla="*/ 590 w 624"/>
                <a:gd name="T31" fmla="*/ 465 h 465"/>
                <a:gd name="T32" fmla="*/ 624 w 624"/>
                <a:gd name="T33" fmla="*/ 35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4" h="465">
                  <a:moveTo>
                    <a:pt x="624" y="355"/>
                  </a:moveTo>
                  <a:cubicBezTo>
                    <a:pt x="624" y="137"/>
                    <a:pt x="485" y="0"/>
                    <a:pt x="313" y="0"/>
                  </a:cubicBezTo>
                  <a:cubicBezTo>
                    <a:pt x="282" y="0"/>
                    <a:pt x="252" y="5"/>
                    <a:pt x="224" y="13"/>
                  </a:cubicBezTo>
                  <a:cubicBezTo>
                    <a:pt x="119" y="50"/>
                    <a:pt x="121" y="83"/>
                    <a:pt x="121" y="83"/>
                  </a:cubicBezTo>
                  <a:cubicBezTo>
                    <a:pt x="106" y="85"/>
                    <a:pt x="93" y="95"/>
                    <a:pt x="80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6" y="115"/>
                    <a:pt x="72" y="120"/>
                    <a:pt x="69" y="125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44" y="159"/>
                    <a:pt x="25" y="199"/>
                    <a:pt x="14" y="244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5" y="279"/>
                    <a:pt x="0" y="316"/>
                    <a:pt x="0" y="355"/>
                  </a:cubicBezTo>
                  <a:cubicBezTo>
                    <a:pt x="0" y="386"/>
                    <a:pt x="30" y="436"/>
                    <a:pt x="35" y="465"/>
                  </a:cubicBezTo>
                  <a:cubicBezTo>
                    <a:pt x="50" y="375"/>
                    <a:pt x="85" y="291"/>
                    <a:pt x="135" y="232"/>
                  </a:cubicBezTo>
                  <a:cubicBezTo>
                    <a:pt x="157" y="253"/>
                    <a:pt x="195" y="278"/>
                    <a:pt x="256" y="294"/>
                  </a:cubicBezTo>
                  <a:cubicBezTo>
                    <a:pt x="381" y="327"/>
                    <a:pt x="503" y="256"/>
                    <a:pt x="539" y="308"/>
                  </a:cubicBezTo>
                  <a:cubicBezTo>
                    <a:pt x="563" y="355"/>
                    <a:pt x="580" y="408"/>
                    <a:pt x="590" y="465"/>
                  </a:cubicBezTo>
                  <a:cubicBezTo>
                    <a:pt x="595" y="436"/>
                    <a:pt x="624" y="386"/>
                    <a:pt x="624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569" name="Group 23"/>
          <p:cNvGrpSpPr>
            <a:grpSpLocks noChangeAspect="1"/>
          </p:cNvGrpSpPr>
          <p:nvPr userDrawn="1"/>
        </p:nvGrpSpPr>
        <p:grpSpPr bwMode="auto">
          <a:xfrm>
            <a:off x="3985709" y="1785814"/>
            <a:ext cx="1172582" cy="1559594"/>
            <a:chOff x="1661" y="2"/>
            <a:chExt cx="2436" cy="3240"/>
          </a:xfrm>
          <a:solidFill>
            <a:schemeClr val="accent5"/>
          </a:solidFill>
        </p:grpSpPr>
        <p:sp>
          <p:nvSpPr>
            <p:cNvPr id="570" name="Freeform 24"/>
            <p:cNvSpPr>
              <a:spLocks/>
            </p:cNvSpPr>
            <p:nvPr userDrawn="1"/>
          </p:nvSpPr>
          <p:spPr bwMode="auto">
            <a:xfrm>
              <a:off x="1845" y="2"/>
              <a:ext cx="2072" cy="2716"/>
            </a:xfrm>
            <a:custGeom>
              <a:avLst/>
              <a:gdLst>
                <a:gd name="T0" fmla="*/ 1254 w 1254"/>
                <a:gd name="T1" fmla="*/ 1293 h 1645"/>
                <a:gd name="T2" fmla="*/ 627 w 1254"/>
                <a:gd name="T3" fmla="*/ 1622 h 1645"/>
                <a:gd name="T4" fmla="*/ 0 w 1254"/>
                <a:gd name="T5" fmla="*/ 1293 h 1645"/>
                <a:gd name="T6" fmla="*/ 207 w 1254"/>
                <a:gd name="T7" fmla="*/ 1147 h 1645"/>
                <a:gd name="T8" fmla="*/ 27 w 1254"/>
                <a:gd name="T9" fmla="*/ 633 h 1645"/>
                <a:gd name="T10" fmla="*/ 79 w 1254"/>
                <a:gd name="T11" fmla="*/ 382 h 1645"/>
                <a:gd name="T12" fmla="*/ 82 w 1254"/>
                <a:gd name="T13" fmla="*/ 375 h 1645"/>
                <a:gd name="T14" fmla="*/ 212 w 1254"/>
                <a:gd name="T15" fmla="*/ 173 h 1645"/>
                <a:gd name="T16" fmla="*/ 627 w 1254"/>
                <a:gd name="T17" fmla="*/ 0 h 1645"/>
                <a:gd name="T18" fmla="*/ 669 w 1254"/>
                <a:gd name="T19" fmla="*/ 2 h 1645"/>
                <a:gd name="T20" fmla="*/ 1041 w 1254"/>
                <a:gd name="T21" fmla="*/ 174 h 1645"/>
                <a:gd name="T22" fmla="*/ 1171 w 1254"/>
                <a:gd name="T23" fmla="*/ 375 h 1645"/>
                <a:gd name="T24" fmla="*/ 1224 w 1254"/>
                <a:gd name="T25" fmla="*/ 592 h 1645"/>
                <a:gd name="T26" fmla="*/ 1226 w 1254"/>
                <a:gd name="T27" fmla="*/ 679 h 1645"/>
                <a:gd name="T28" fmla="*/ 1218 w 1254"/>
                <a:gd name="T29" fmla="*/ 766 h 1645"/>
                <a:gd name="T30" fmla="*/ 1046 w 1254"/>
                <a:gd name="T31" fmla="*/ 1147 h 1645"/>
                <a:gd name="T32" fmla="*/ 1254 w 1254"/>
                <a:gd name="T33" fmla="*/ 1293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4" h="1645">
                  <a:moveTo>
                    <a:pt x="1254" y="1293"/>
                  </a:moveTo>
                  <a:cubicBezTo>
                    <a:pt x="1254" y="1293"/>
                    <a:pt x="897" y="1645"/>
                    <a:pt x="627" y="1622"/>
                  </a:cubicBezTo>
                  <a:cubicBezTo>
                    <a:pt x="357" y="1645"/>
                    <a:pt x="0" y="1293"/>
                    <a:pt x="0" y="1293"/>
                  </a:cubicBezTo>
                  <a:cubicBezTo>
                    <a:pt x="0" y="1293"/>
                    <a:pt x="352" y="1303"/>
                    <a:pt x="207" y="1147"/>
                  </a:cubicBezTo>
                  <a:cubicBezTo>
                    <a:pt x="72" y="988"/>
                    <a:pt x="23" y="799"/>
                    <a:pt x="27" y="633"/>
                  </a:cubicBezTo>
                  <a:cubicBezTo>
                    <a:pt x="29" y="539"/>
                    <a:pt x="48" y="452"/>
                    <a:pt x="79" y="382"/>
                  </a:cubicBezTo>
                  <a:cubicBezTo>
                    <a:pt x="80" y="380"/>
                    <a:pt x="81" y="377"/>
                    <a:pt x="82" y="375"/>
                  </a:cubicBezTo>
                  <a:cubicBezTo>
                    <a:pt x="111" y="299"/>
                    <a:pt x="156" y="230"/>
                    <a:pt x="212" y="173"/>
                  </a:cubicBezTo>
                  <a:cubicBezTo>
                    <a:pt x="318" y="66"/>
                    <a:pt x="464" y="0"/>
                    <a:pt x="627" y="0"/>
                  </a:cubicBezTo>
                  <a:cubicBezTo>
                    <a:pt x="641" y="0"/>
                    <a:pt x="655" y="1"/>
                    <a:pt x="669" y="2"/>
                  </a:cubicBezTo>
                  <a:cubicBezTo>
                    <a:pt x="814" y="12"/>
                    <a:pt x="945" y="76"/>
                    <a:pt x="1041" y="174"/>
                  </a:cubicBezTo>
                  <a:cubicBezTo>
                    <a:pt x="1098" y="230"/>
                    <a:pt x="1142" y="299"/>
                    <a:pt x="1171" y="375"/>
                  </a:cubicBezTo>
                  <a:cubicBezTo>
                    <a:pt x="1199" y="436"/>
                    <a:pt x="1218" y="511"/>
                    <a:pt x="1224" y="592"/>
                  </a:cubicBezTo>
                  <a:cubicBezTo>
                    <a:pt x="1226" y="621"/>
                    <a:pt x="1227" y="650"/>
                    <a:pt x="1226" y="679"/>
                  </a:cubicBezTo>
                  <a:cubicBezTo>
                    <a:pt x="1225" y="708"/>
                    <a:pt x="1222" y="737"/>
                    <a:pt x="1218" y="766"/>
                  </a:cubicBezTo>
                  <a:cubicBezTo>
                    <a:pt x="1199" y="895"/>
                    <a:pt x="1146" y="1029"/>
                    <a:pt x="1046" y="1147"/>
                  </a:cubicBezTo>
                  <a:cubicBezTo>
                    <a:pt x="902" y="1303"/>
                    <a:pt x="1254" y="1293"/>
                    <a:pt x="1254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1" name="Rectangle 25"/>
            <p:cNvSpPr>
              <a:spLocks noChangeArrowheads="1"/>
            </p:cNvSpPr>
            <p:nvPr userDrawn="1"/>
          </p:nvSpPr>
          <p:spPr bwMode="auto">
            <a:xfrm>
              <a:off x="2588" y="1990"/>
              <a:ext cx="584" cy="1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2" name="Freeform 26"/>
            <p:cNvSpPr>
              <a:spLocks/>
            </p:cNvSpPr>
            <p:nvPr userDrawn="1"/>
          </p:nvSpPr>
          <p:spPr bwMode="auto">
            <a:xfrm>
              <a:off x="2588" y="2053"/>
              <a:ext cx="595" cy="394"/>
            </a:xfrm>
            <a:custGeom>
              <a:avLst/>
              <a:gdLst>
                <a:gd name="T0" fmla="*/ 0 w 360"/>
                <a:gd name="T1" fmla="*/ 10 h 239"/>
                <a:gd name="T2" fmla="*/ 360 w 360"/>
                <a:gd name="T3" fmla="*/ 239 h 239"/>
                <a:gd name="T4" fmla="*/ 360 w 360"/>
                <a:gd name="T5" fmla="*/ 0 h 239"/>
                <a:gd name="T6" fmla="*/ 0 w 360"/>
                <a:gd name="T7" fmla="*/ 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239">
                  <a:moveTo>
                    <a:pt x="0" y="10"/>
                  </a:moveTo>
                  <a:cubicBezTo>
                    <a:pt x="0" y="10"/>
                    <a:pt x="297" y="130"/>
                    <a:pt x="360" y="239"/>
                  </a:cubicBezTo>
                  <a:cubicBezTo>
                    <a:pt x="360" y="0"/>
                    <a:pt x="360" y="0"/>
                    <a:pt x="360" y="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3" name="Freeform 27"/>
            <p:cNvSpPr>
              <a:spLocks/>
            </p:cNvSpPr>
            <p:nvPr userDrawn="1"/>
          </p:nvSpPr>
          <p:spPr bwMode="auto">
            <a:xfrm>
              <a:off x="1909" y="41"/>
              <a:ext cx="983" cy="2096"/>
            </a:xfrm>
            <a:custGeom>
              <a:avLst/>
              <a:gdLst>
                <a:gd name="T0" fmla="*/ 76 w 595"/>
                <a:gd name="T1" fmla="*/ 458 h 1269"/>
                <a:gd name="T2" fmla="*/ 95 w 595"/>
                <a:gd name="T3" fmla="*/ 464 h 1269"/>
                <a:gd name="T4" fmla="*/ 595 w 595"/>
                <a:gd name="T5" fmla="*/ 0 h 1269"/>
                <a:gd name="T6" fmla="*/ 595 w 595"/>
                <a:gd name="T7" fmla="*/ 1269 h 1269"/>
                <a:gd name="T8" fmla="*/ 89 w 595"/>
                <a:gd name="T9" fmla="*/ 775 h 1269"/>
                <a:gd name="T10" fmla="*/ 76 w 595"/>
                <a:gd name="T11" fmla="*/ 778 h 1269"/>
                <a:gd name="T12" fmla="*/ 0 w 595"/>
                <a:gd name="T13" fmla="*/ 618 h 1269"/>
                <a:gd name="T14" fmla="*/ 76 w 595"/>
                <a:gd name="T15" fmla="*/ 45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1269">
                  <a:moveTo>
                    <a:pt x="76" y="458"/>
                  </a:moveTo>
                  <a:cubicBezTo>
                    <a:pt x="82" y="458"/>
                    <a:pt x="89" y="460"/>
                    <a:pt x="95" y="464"/>
                  </a:cubicBezTo>
                  <a:cubicBezTo>
                    <a:pt x="156" y="196"/>
                    <a:pt x="357" y="0"/>
                    <a:pt x="595" y="0"/>
                  </a:cubicBezTo>
                  <a:cubicBezTo>
                    <a:pt x="595" y="1269"/>
                    <a:pt x="595" y="1269"/>
                    <a:pt x="595" y="1269"/>
                  </a:cubicBezTo>
                  <a:cubicBezTo>
                    <a:pt x="348" y="1269"/>
                    <a:pt x="141" y="1058"/>
                    <a:pt x="89" y="775"/>
                  </a:cubicBezTo>
                  <a:cubicBezTo>
                    <a:pt x="84" y="777"/>
                    <a:pt x="80" y="778"/>
                    <a:pt x="76" y="778"/>
                  </a:cubicBezTo>
                  <a:cubicBezTo>
                    <a:pt x="34" y="778"/>
                    <a:pt x="0" y="706"/>
                    <a:pt x="0" y="618"/>
                  </a:cubicBezTo>
                  <a:cubicBezTo>
                    <a:pt x="0" y="530"/>
                    <a:pt x="34" y="458"/>
                    <a:pt x="76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4" name="Freeform 28"/>
            <p:cNvSpPr>
              <a:spLocks/>
            </p:cNvSpPr>
            <p:nvPr userDrawn="1"/>
          </p:nvSpPr>
          <p:spPr bwMode="auto">
            <a:xfrm>
              <a:off x="2892" y="41"/>
              <a:ext cx="982" cy="2096"/>
            </a:xfrm>
            <a:custGeom>
              <a:avLst/>
              <a:gdLst>
                <a:gd name="T0" fmla="*/ 594 w 594"/>
                <a:gd name="T1" fmla="*/ 618 h 1269"/>
                <a:gd name="T2" fmla="*/ 592 w 594"/>
                <a:gd name="T3" fmla="*/ 655 h 1269"/>
                <a:gd name="T4" fmla="*/ 519 w 594"/>
                <a:gd name="T5" fmla="*/ 778 h 1269"/>
                <a:gd name="T6" fmla="*/ 506 w 594"/>
                <a:gd name="T7" fmla="*/ 775 h 1269"/>
                <a:gd name="T8" fmla="*/ 504 w 594"/>
                <a:gd name="T9" fmla="*/ 785 h 1269"/>
                <a:gd name="T10" fmla="*/ 0 w 594"/>
                <a:gd name="T11" fmla="*/ 1269 h 1269"/>
                <a:gd name="T12" fmla="*/ 0 w 594"/>
                <a:gd name="T13" fmla="*/ 0 h 1269"/>
                <a:gd name="T14" fmla="*/ 33 w 594"/>
                <a:gd name="T15" fmla="*/ 1 h 1269"/>
                <a:gd name="T16" fmla="*/ 500 w 594"/>
                <a:gd name="T17" fmla="*/ 464 h 1269"/>
                <a:gd name="T18" fmla="*/ 519 w 594"/>
                <a:gd name="T19" fmla="*/ 458 h 1269"/>
                <a:gd name="T20" fmla="*/ 590 w 594"/>
                <a:gd name="T21" fmla="*/ 568 h 1269"/>
                <a:gd name="T22" fmla="*/ 594 w 594"/>
                <a:gd name="T23" fmla="*/ 61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4" h="1269">
                  <a:moveTo>
                    <a:pt x="594" y="618"/>
                  </a:moveTo>
                  <a:cubicBezTo>
                    <a:pt x="594" y="631"/>
                    <a:pt x="593" y="643"/>
                    <a:pt x="592" y="655"/>
                  </a:cubicBezTo>
                  <a:cubicBezTo>
                    <a:pt x="584" y="726"/>
                    <a:pt x="554" y="778"/>
                    <a:pt x="519" y="778"/>
                  </a:cubicBezTo>
                  <a:cubicBezTo>
                    <a:pt x="514" y="778"/>
                    <a:pt x="510" y="777"/>
                    <a:pt x="506" y="775"/>
                  </a:cubicBezTo>
                  <a:cubicBezTo>
                    <a:pt x="505" y="778"/>
                    <a:pt x="505" y="782"/>
                    <a:pt x="504" y="785"/>
                  </a:cubicBezTo>
                  <a:cubicBezTo>
                    <a:pt x="449" y="1063"/>
                    <a:pt x="244" y="1269"/>
                    <a:pt x="0" y="12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0"/>
                    <a:pt x="33" y="1"/>
                  </a:cubicBezTo>
                  <a:cubicBezTo>
                    <a:pt x="256" y="18"/>
                    <a:pt x="441" y="209"/>
                    <a:pt x="500" y="464"/>
                  </a:cubicBezTo>
                  <a:cubicBezTo>
                    <a:pt x="506" y="460"/>
                    <a:pt x="512" y="458"/>
                    <a:pt x="519" y="458"/>
                  </a:cubicBezTo>
                  <a:cubicBezTo>
                    <a:pt x="552" y="458"/>
                    <a:pt x="580" y="504"/>
                    <a:pt x="590" y="568"/>
                  </a:cubicBezTo>
                  <a:cubicBezTo>
                    <a:pt x="593" y="584"/>
                    <a:pt x="594" y="601"/>
                    <a:pt x="594" y="6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5" name="Line 29"/>
            <p:cNvSpPr>
              <a:spLocks noChangeShapeType="1"/>
            </p:cNvSpPr>
            <p:nvPr userDrawn="1"/>
          </p:nvSpPr>
          <p:spPr bwMode="auto">
            <a:xfrm>
              <a:off x="3277" y="225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6" name="Line 30"/>
            <p:cNvSpPr>
              <a:spLocks noChangeShapeType="1"/>
            </p:cNvSpPr>
            <p:nvPr userDrawn="1"/>
          </p:nvSpPr>
          <p:spPr bwMode="auto">
            <a:xfrm>
              <a:off x="3277" y="225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7" name="Freeform 31"/>
            <p:cNvSpPr>
              <a:spLocks/>
            </p:cNvSpPr>
            <p:nvPr userDrawn="1"/>
          </p:nvSpPr>
          <p:spPr bwMode="auto">
            <a:xfrm>
              <a:off x="1661" y="2259"/>
              <a:ext cx="2436" cy="983"/>
            </a:xfrm>
            <a:custGeom>
              <a:avLst/>
              <a:gdLst>
                <a:gd name="T0" fmla="*/ 1042 w 1474"/>
                <a:gd name="T1" fmla="*/ 42 h 595"/>
                <a:gd name="T2" fmla="*/ 988 w 1474"/>
                <a:gd name="T3" fmla="*/ 9 h 595"/>
                <a:gd name="T4" fmla="*/ 976 w 1474"/>
                <a:gd name="T5" fmla="*/ 0 h 595"/>
                <a:gd name="T6" fmla="*/ 921 w 1474"/>
                <a:gd name="T7" fmla="*/ 20 h 595"/>
                <a:gd name="T8" fmla="*/ 914 w 1474"/>
                <a:gd name="T9" fmla="*/ 23 h 595"/>
                <a:gd name="T10" fmla="*/ 887 w 1474"/>
                <a:gd name="T11" fmla="*/ 34 h 595"/>
                <a:gd name="T12" fmla="*/ 747 w 1474"/>
                <a:gd name="T13" fmla="*/ 459 h 595"/>
                <a:gd name="T14" fmla="*/ 729 w 1474"/>
                <a:gd name="T15" fmla="*/ 459 h 595"/>
                <a:gd name="T16" fmla="*/ 561 w 1474"/>
                <a:gd name="T17" fmla="*/ 23 h 595"/>
                <a:gd name="T18" fmla="*/ 499 w 1474"/>
                <a:gd name="T19" fmla="*/ 0 h 595"/>
                <a:gd name="T20" fmla="*/ 487 w 1474"/>
                <a:gd name="T21" fmla="*/ 9 h 595"/>
                <a:gd name="T22" fmla="*/ 434 w 1474"/>
                <a:gd name="T23" fmla="*/ 42 h 595"/>
                <a:gd name="T24" fmla="*/ 0 w 1474"/>
                <a:gd name="T25" fmla="*/ 351 h 595"/>
                <a:gd name="T26" fmla="*/ 332 w 1474"/>
                <a:gd name="T27" fmla="*/ 528 h 595"/>
                <a:gd name="T28" fmla="*/ 340 w 1474"/>
                <a:gd name="T29" fmla="*/ 530 h 595"/>
                <a:gd name="T30" fmla="*/ 655 w 1474"/>
                <a:gd name="T31" fmla="*/ 593 h 595"/>
                <a:gd name="T32" fmla="*/ 677 w 1474"/>
                <a:gd name="T33" fmla="*/ 594 h 595"/>
                <a:gd name="T34" fmla="*/ 728 w 1474"/>
                <a:gd name="T35" fmla="*/ 595 h 595"/>
                <a:gd name="T36" fmla="*/ 729 w 1474"/>
                <a:gd name="T37" fmla="*/ 595 h 595"/>
                <a:gd name="T38" fmla="*/ 740 w 1474"/>
                <a:gd name="T39" fmla="*/ 595 h 595"/>
                <a:gd name="T40" fmla="*/ 747 w 1474"/>
                <a:gd name="T41" fmla="*/ 595 h 595"/>
                <a:gd name="T42" fmla="*/ 747 w 1474"/>
                <a:gd name="T43" fmla="*/ 595 h 595"/>
                <a:gd name="T44" fmla="*/ 747 w 1474"/>
                <a:gd name="T45" fmla="*/ 595 h 595"/>
                <a:gd name="T46" fmla="*/ 792 w 1474"/>
                <a:gd name="T47" fmla="*/ 594 h 595"/>
                <a:gd name="T48" fmla="*/ 820 w 1474"/>
                <a:gd name="T49" fmla="*/ 592 h 595"/>
                <a:gd name="T50" fmla="*/ 820 w 1474"/>
                <a:gd name="T51" fmla="*/ 592 h 595"/>
                <a:gd name="T52" fmla="*/ 1139 w 1474"/>
                <a:gd name="T53" fmla="*/ 527 h 595"/>
                <a:gd name="T54" fmla="*/ 1146 w 1474"/>
                <a:gd name="T55" fmla="*/ 524 h 595"/>
                <a:gd name="T56" fmla="*/ 1474 w 1474"/>
                <a:gd name="T57" fmla="*/ 347 h 595"/>
                <a:gd name="T58" fmla="*/ 1042 w 1474"/>
                <a:gd name="T59" fmla="*/ 4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4" h="595">
                  <a:moveTo>
                    <a:pt x="1042" y="42"/>
                  </a:moveTo>
                  <a:cubicBezTo>
                    <a:pt x="1024" y="36"/>
                    <a:pt x="1002" y="20"/>
                    <a:pt x="988" y="9"/>
                  </a:cubicBezTo>
                  <a:cubicBezTo>
                    <a:pt x="981" y="4"/>
                    <a:pt x="976" y="0"/>
                    <a:pt x="976" y="0"/>
                  </a:cubicBezTo>
                  <a:cubicBezTo>
                    <a:pt x="921" y="20"/>
                    <a:pt x="921" y="20"/>
                    <a:pt x="921" y="20"/>
                  </a:cubicBezTo>
                  <a:cubicBezTo>
                    <a:pt x="914" y="23"/>
                    <a:pt x="914" y="23"/>
                    <a:pt x="914" y="23"/>
                  </a:cubicBezTo>
                  <a:cubicBezTo>
                    <a:pt x="887" y="34"/>
                    <a:pt x="887" y="34"/>
                    <a:pt x="887" y="34"/>
                  </a:cubicBezTo>
                  <a:cubicBezTo>
                    <a:pt x="747" y="459"/>
                    <a:pt x="747" y="459"/>
                    <a:pt x="747" y="459"/>
                  </a:cubicBezTo>
                  <a:cubicBezTo>
                    <a:pt x="729" y="459"/>
                    <a:pt x="729" y="459"/>
                    <a:pt x="729" y="459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9" y="0"/>
                    <a:pt x="495" y="4"/>
                    <a:pt x="487" y="9"/>
                  </a:cubicBezTo>
                  <a:cubicBezTo>
                    <a:pt x="474" y="20"/>
                    <a:pt x="452" y="36"/>
                    <a:pt x="434" y="42"/>
                  </a:cubicBezTo>
                  <a:cubicBezTo>
                    <a:pt x="366" y="61"/>
                    <a:pt x="140" y="59"/>
                    <a:pt x="0" y="351"/>
                  </a:cubicBezTo>
                  <a:cubicBezTo>
                    <a:pt x="100" y="426"/>
                    <a:pt x="212" y="486"/>
                    <a:pt x="332" y="528"/>
                  </a:cubicBezTo>
                  <a:cubicBezTo>
                    <a:pt x="335" y="528"/>
                    <a:pt x="337" y="529"/>
                    <a:pt x="340" y="530"/>
                  </a:cubicBezTo>
                  <a:cubicBezTo>
                    <a:pt x="440" y="564"/>
                    <a:pt x="546" y="586"/>
                    <a:pt x="655" y="593"/>
                  </a:cubicBezTo>
                  <a:cubicBezTo>
                    <a:pt x="663" y="593"/>
                    <a:pt x="670" y="593"/>
                    <a:pt x="677" y="594"/>
                  </a:cubicBezTo>
                  <a:cubicBezTo>
                    <a:pt x="694" y="595"/>
                    <a:pt x="711" y="595"/>
                    <a:pt x="728" y="595"/>
                  </a:cubicBezTo>
                  <a:cubicBezTo>
                    <a:pt x="729" y="595"/>
                    <a:pt x="729" y="595"/>
                    <a:pt x="729" y="595"/>
                  </a:cubicBezTo>
                  <a:cubicBezTo>
                    <a:pt x="740" y="595"/>
                    <a:pt x="740" y="595"/>
                    <a:pt x="740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62" y="595"/>
                    <a:pt x="777" y="594"/>
                    <a:pt x="792" y="594"/>
                  </a:cubicBezTo>
                  <a:cubicBezTo>
                    <a:pt x="801" y="593"/>
                    <a:pt x="811" y="593"/>
                    <a:pt x="820" y="592"/>
                  </a:cubicBezTo>
                  <a:cubicBezTo>
                    <a:pt x="820" y="592"/>
                    <a:pt x="820" y="592"/>
                    <a:pt x="820" y="592"/>
                  </a:cubicBezTo>
                  <a:cubicBezTo>
                    <a:pt x="931" y="584"/>
                    <a:pt x="1038" y="562"/>
                    <a:pt x="1139" y="527"/>
                  </a:cubicBezTo>
                  <a:cubicBezTo>
                    <a:pt x="1141" y="526"/>
                    <a:pt x="1144" y="525"/>
                    <a:pt x="1146" y="524"/>
                  </a:cubicBezTo>
                  <a:cubicBezTo>
                    <a:pt x="1265" y="482"/>
                    <a:pt x="1375" y="422"/>
                    <a:pt x="1474" y="347"/>
                  </a:cubicBezTo>
                  <a:cubicBezTo>
                    <a:pt x="1334" y="59"/>
                    <a:pt x="1110" y="61"/>
                    <a:pt x="10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8" name="Freeform 32"/>
            <p:cNvSpPr>
              <a:spLocks/>
            </p:cNvSpPr>
            <p:nvPr userDrawn="1"/>
          </p:nvSpPr>
          <p:spPr bwMode="auto">
            <a:xfrm>
              <a:off x="3509" y="2963"/>
              <a:ext cx="46" cy="166"/>
            </a:xfrm>
            <a:custGeom>
              <a:avLst/>
              <a:gdLst>
                <a:gd name="T0" fmla="*/ 28 w 28"/>
                <a:gd name="T1" fmla="*/ 98 h 101"/>
                <a:gd name="T2" fmla="*/ 21 w 28"/>
                <a:gd name="T3" fmla="*/ 101 h 101"/>
                <a:gd name="T4" fmla="*/ 0 w 28"/>
                <a:gd name="T5" fmla="*/ 0 h 101"/>
                <a:gd name="T6" fmla="*/ 28 w 28"/>
                <a:gd name="T7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1">
                  <a:moveTo>
                    <a:pt x="28" y="98"/>
                  </a:moveTo>
                  <a:cubicBezTo>
                    <a:pt x="26" y="99"/>
                    <a:pt x="23" y="100"/>
                    <a:pt x="21" y="101"/>
                  </a:cubicBezTo>
                  <a:cubicBezTo>
                    <a:pt x="4" y="47"/>
                    <a:pt x="0" y="0"/>
                    <a:pt x="0" y="0"/>
                  </a:cubicBezTo>
                  <a:lnTo>
                    <a:pt x="28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9" name="Freeform 33"/>
            <p:cNvSpPr>
              <a:spLocks/>
            </p:cNvSpPr>
            <p:nvPr userDrawn="1"/>
          </p:nvSpPr>
          <p:spPr bwMode="auto">
            <a:xfrm>
              <a:off x="2210" y="2974"/>
              <a:ext cx="61" cy="160"/>
            </a:xfrm>
            <a:custGeom>
              <a:avLst/>
              <a:gdLst>
                <a:gd name="T0" fmla="*/ 37 w 37"/>
                <a:gd name="T1" fmla="*/ 0 h 97"/>
                <a:gd name="T2" fmla="*/ 8 w 37"/>
                <a:gd name="T3" fmla="*/ 97 h 97"/>
                <a:gd name="T4" fmla="*/ 0 w 37"/>
                <a:gd name="T5" fmla="*/ 95 h 97"/>
                <a:gd name="T6" fmla="*/ 37 w 3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97">
                  <a:moveTo>
                    <a:pt x="37" y="0"/>
                  </a:moveTo>
                  <a:cubicBezTo>
                    <a:pt x="36" y="2"/>
                    <a:pt x="28" y="47"/>
                    <a:pt x="8" y="97"/>
                  </a:cubicBezTo>
                  <a:cubicBezTo>
                    <a:pt x="5" y="96"/>
                    <a:pt x="3" y="95"/>
                    <a:pt x="0" y="95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0" name="Freeform 34"/>
            <p:cNvSpPr>
              <a:spLocks/>
            </p:cNvSpPr>
            <p:nvPr userDrawn="1"/>
          </p:nvSpPr>
          <p:spPr bwMode="auto">
            <a:xfrm>
              <a:off x="1886" y="2"/>
              <a:ext cx="1988" cy="1458"/>
            </a:xfrm>
            <a:custGeom>
              <a:avLst/>
              <a:gdLst>
                <a:gd name="T0" fmla="*/ 1203 w 1203"/>
                <a:gd name="T1" fmla="*/ 642 h 883"/>
                <a:gd name="T2" fmla="*/ 1201 w 1203"/>
                <a:gd name="T3" fmla="*/ 679 h 883"/>
                <a:gd name="T4" fmla="*/ 1193 w 1203"/>
                <a:gd name="T5" fmla="*/ 766 h 883"/>
                <a:gd name="T6" fmla="*/ 1159 w 1203"/>
                <a:gd name="T7" fmla="*/ 864 h 883"/>
                <a:gd name="T8" fmla="*/ 1113 w 1203"/>
                <a:gd name="T9" fmla="*/ 809 h 883"/>
                <a:gd name="T10" fmla="*/ 609 w 1203"/>
                <a:gd name="T11" fmla="*/ 362 h 883"/>
                <a:gd name="T12" fmla="*/ 533 w 1203"/>
                <a:gd name="T13" fmla="*/ 345 h 883"/>
                <a:gd name="T14" fmla="*/ 68 w 1203"/>
                <a:gd name="T15" fmla="*/ 883 h 883"/>
                <a:gd name="T16" fmla="*/ 2 w 1203"/>
                <a:gd name="T17" fmla="*/ 633 h 883"/>
                <a:gd name="T18" fmla="*/ 54 w 1203"/>
                <a:gd name="T19" fmla="*/ 382 h 883"/>
                <a:gd name="T20" fmla="*/ 57 w 1203"/>
                <a:gd name="T21" fmla="*/ 375 h 883"/>
                <a:gd name="T22" fmla="*/ 187 w 1203"/>
                <a:gd name="T23" fmla="*/ 173 h 883"/>
                <a:gd name="T24" fmla="*/ 602 w 1203"/>
                <a:gd name="T25" fmla="*/ 0 h 883"/>
                <a:gd name="T26" fmla="*/ 644 w 1203"/>
                <a:gd name="T27" fmla="*/ 2 h 883"/>
                <a:gd name="T28" fmla="*/ 1016 w 1203"/>
                <a:gd name="T29" fmla="*/ 174 h 883"/>
                <a:gd name="T30" fmla="*/ 1146 w 1203"/>
                <a:gd name="T31" fmla="*/ 375 h 883"/>
                <a:gd name="T32" fmla="*/ 1199 w 1203"/>
                <a:gd name="T33" fmla="*/ 592 h 883"/>
                <a:gd name="T34" fmla="*/ 1203 w 1203"/>
                <a:gd name="T35" fmla="*/ 642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3" h="883">
                  <a:moveTo>
                    <a:pt x="1203" y="642"/>
                  </a:moveTo>
                  <a:cubicBezTo>
                    <a:pt x="1203" y="655"/>
                    <a:pt x="1202" y="667"/>
                    <a:pt x="1201" y="679"/>
                  </a:cubicBezTo>
                  <a:cubicBezTo>
                    <a:pt x="1200" y="708"/>
                    <a:pt x="1197" y="737"/>
                    <a:pt x="1193" y="766"/>
                  </a:cubicBezTo>
                  <a:cubicBezTo>
                    <a:pt x="1185" y="799"/>
                    <a:pt x="1174" y="831"/>
                    <a:pt x="1159" y="864"/>
                  </a:cubicBezTo>
                  <a:cubicBezTo>
                    <a:pt x="1149" y="852"/>
                    <a:pt x="1133" y="833"/>
                    <a:pt x="1113" y="809"/>
                  </a:cubicBezTo>
                  <a:cubicBezTo>
                    <a:pt x="1008" y="684"/>
                    <a:pt x="779" y="431"/>
                    <a:pt x="609" y="362"/>
                  </a:cubicBezTo>
                  <a:cubicBezTo>
                    <a:pt x="582" y="352"/>
                    <a:pt x="556" y="345"/>
                    <a:pt x="533" y="345"/>
                  </a:cubicBezTo>
                  <a:cubicBezTo>
                    <a:pt x="533" y="345"/>
                    <a:pt x="468" y="731"/>
                    <a:pt x="68" y="883"/>
                  </a:cubicBezTo>
                  <a:cubicBezTo>
                    <a:pt x="24" y="796"/>
                    <a:pt x="4" y="713"/>
                    <a:pt x="2" y="633"/>
                  </a:cubicBezTo>
                  <a:cubicBezTo>
                    <a:pt x="0" y="544"/>
                    <a:pt x="20" y="460"/>
                    <a:pt x="54" y="382"/>
                  </a:cubicBezTo>
                  <a:cubicBezTo>
                    <a:pt x="55" y="380"/>
                    <a:pt x="56" y="377"/>
                    <a:pt x="57" y="375"/>
                  </a:cubicBezTo>
                  <a:cubicBezTo>
                    <a:pt x="86" y="299"/>
                    <a:pt x="131" y="230"/>
                    <a:pt x="187" y="173"/>
                  </a:cubicBezTo>
                  <a:cubicBezTo>
                    <a:pt x="293" y="66"/>
                    <a:pt x="439" y="0"/>
                    <a:pt x="602" y="0"/>
                  </a:cubicBezTo>
                  <a:cubicBezTo>
                    <a:pt x="616" y="0"/>
                    <a:pt x="630" y="1"/>
                    <a:pt x="644" y="2"/>
                  </a:cubicBezTo>
                  <a:cubicBezTo>
                    <a:pt x="789" y="12"/>
                    <a:pt x="920" y="76"/>
                    <a:pt x="1016" y="174"/>
                  </a:cubicBezTo>
                  <a:cubicBezTo>
                    <a:pt x="1073" y="230"/>
                    <a:pt x="1117" y="299"/>
                    <a:pt x="1146" y="375"/>
                  </a:cubicBezTo>
                  <a:cubicBezTo>
                    <a:pt x="1174" y="436"/>
                    <a:pt x="1193" y="511"/>
                    <a:pt x="1199" y="592"/>
                  </a:cubicBezTo>
                  <a:cubicBezTo>
                    <a:pt x="1202" y="608"/>
                    <a:pt x="1203" y="625"/>
                    <a:pt x="1203" y="6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1" name="Freeform 35"/>
            <p:cNvSpPr>
              <a:spLocks/>
            </p:cNvSpPr>
            <p:nvPr userDrawn="1"/>
          </p:nvSpPr>
          <p:spPr bwMode="auto">
            <a:xfrm>
              <a:off x="2152" y="2485"/>
              <a:ext cx="714" cy="532"/>
            </a:xfrm>
            <a:custGeom>
              <a:avLst/>
              <a:gdLst>
                <a:gd name="T0" fmla="*/ 432 w 432"/>
                <a:gd name="T1" fmla="*/ 322 h 322"/>
                <a:gd name="T2" fmla="*/ 188 w 432"/>
                <a:gd name="T3" fmla="*/ 19 h 322"/>
                <a:gd name="T4" fmla="*/ 0 w 432"/>
                <a:gd name="T5" fmla="*/ 38 h 322"/>
                <a:gd name="T6" fmla="*/ 196 w 432"/>
                <a:gd name="T7" fmla="*/ 0 h 322"/>
                <a:gd name="T8" fmla="*/ 432 w 432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22">
                  <a:moveTo>
                    <a:pt x="432" y="322"/>
                  </a:moveTo>
                  <a:cubicBezTo>
                    <a:pt x="188" y="19"/>
                    <a:pt x="188" y="19"/>
                    <a:pt x="188" y="19"/>
                  </a:cubicBezTo>
                  <a:cubicBezTo>
                    <a:pt x="188" y="19"/>
                    <a:pt x="61" y="32"/>
                    <a:pt x="0" y="38"/>
                  </a:cubicBezTo>
                  <a:cubicBezTo>
                    <a:pt x="139" y="7"/>
                    <a:pt x="196" y="0"/>
                    <a:pt x="196" y="0"/>
                  </a:cubicBezTo>
                  <a:cubicBezTo>
                    <a:pt x="432" y="322"/>
                    <a:pt x="432" y="322"/>
                    <a:pt x="432" y="3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2" name="Freeform 36"/>
            <p:cNvSpPr>
              <a:spLocks/>
            </p:cNvSpPr>
            <p:nvPr userDrawn="1"/>
          </p:nvSpPr>
          <p:spPr bwMode="auto">
            <a:xfrm>
              <a:off x="2896" y="2499"/>
              <a:ext cx="707" cy="518"/>
            </a:xfrm>
            <a:custGeom>
              <a:avLst/>
              <a:gdLst>
                <a:gd name="T0" fmla="*/ 0 w 428"/>
                <a:gd name="T1" fmla="*/ 314 h 314"/>
                <a:gd name="T2" fmla="*/ 239 w 428"/>
                <a:gd name="T3" fmla="*/ 18 h 314"/>
                <a:gd name="T4" fmla="*/ 428 w 428"/>
                <a:gd name="T5" fmla="*/ 41 h 314"/>
                <a:gd name="T6" fmla="*/ 231 w 428"/>
                <a:gd name="T7" fmla="*/ 0 h 314"/>
                <a:gd name="T8" fmla="*/ 0 w 428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14">
                  <a:moveTo>
                    <a:pt x="0" y="314"/>
                  </a:moveTo>
                  <a:cubicBezTo>
                    <a:pt x="239" y="18"/>
                    <a:pt x="239" y="18"/>
                    <a:pt x="239" y="18"/>
                  </a:cubicBezTo>
                  <a:cubicBezTo>
                    <a:pt x="239" y="18"/>
                    <a:pt x="367" y="34"/>
                    <a:pt x="428" y="41"/>
                  </a:cubicBezTo>
                  <a:cubicBezTo>
                    <a:pt x="289" y="10"/>
                    <a:pt x="231" y="0"/>
                    <a:pt x="231" y="0"/>
                  </a:cubicBezTo>
                  <a:cubicBezTo>
                    <a:pt x="0" y="314"/>
                    <a:pt x="0" y="314"/>
                    <a:pt x="0" y="3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3" name="Freeform 37"/>
            <p:cNvSpPr>
              <a:spLocks/>
            </p:cNvSpPr>
            <p:nvPr userDrawn="1"/>
          </p:nvSpPr>
          <p:spPr bwMode="auto">
            <a:xfrm>
              <a:off x="2152" y="2259"/>
              <a:ext cx="714" cy="758"/>
            </a:xfrm>
            <a:custGeom>
              <a:avLst/>
              <a:gdLst>
                <a:gd name="T0" fmla="*/ 714 w 714"/>
                <a:gd name="T1" fmla="*/ 758 h 758"/>
                <a:gd name="T2" fmla="*/ 324 w 714"/>
                <a:gd name="T3" fmla="*/ 226 h 758"/>
                <a:gd name="T4" fmla="*/ 0 w 714"/>
                <a:gd name="T5" fmla="*/ 289 h 758"/>
                <a:gd name="T6" fmla="*/ 334 w 714"/>
                <a:gd name="T7" fmla="*/ 0 h 758"/>
                <a:gd name="T8" fmla="*/ 436 w 714"/>
                <a:gd name="T9" fmla="*/ 38 h 758"/>
                <a:gd name="T10" fmla="*/ 714 w 714"/>
                <a:gd name="T11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758">
                  <a:moveTo>
                    <a:pt x="714" y="758"/>
                  </a:moveTo>
                  <a:lnTo>
                    <a:pt x="324" y="226"/>
                  </a:lnTo>
                  <a:lnTo>
                    <a:pt x="0" y="289"/>
                  </a:lnTo>
                  <a:lnTo>
                    <a:pt x="334" y="0"/>
                  </a:lnTo>
                  <a:lnTo>
                    <a:pt x="436" y="38"/>
                  </a:lnTo>
                  <a:lnTo>
                    <a:pt x="714" y="7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4" name="Freeform 38"/>
            <p:cNvSpPr>
              <a:spLocks/>
            </p:cNvSpPr>
            <p:nvPr userDrawn="1"/>
          </p:nvSpPr>
          <p:spPr bwMode="auto">
            <a:xfrm>
              <a:off x="2896" y="2259"/>
              <a:ext cx="707" cy="758"/>
            </a:xfrm>
            <a:custGeom>
              <a:avLst/>
              <a:gdLst>
                <a:gd name="T0" fmla="*/ 0 w 707"/>
                <a:gd name="T1" fmla="*/ 758 h 758"/>
                <a:gd name="T2" fmla="*/ 381 w 707"/>
                <a:gd name="T3" fmla="*/ 240 h 758"/>
                <a:gd name="T4" fmla="*/ 707 w 707"/>
                <a:gd name="T5" fmla="*/ 307 h 758"/>
                <a:gd name="T6" fmla="*/ 378 w 707"/>
                <a:gd name="T7" fmla="*/ 0 h 758"/>
                <a:gd name="T8" fmla="*/ 231 w 707"/>
                <a:gd name="T9" fmla="*/ 56 h 758"/>
                <a:gd name="T10" fmla="*/ 0 w 707"/>
                <a:gd name="T11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7" h="758">
                  <a:moveTo>
                    <a:pt x="0" y="758"/>
                  </a:moveTo>
                  <a:lnTo>
                    <a:pt x="381" y="240"/>
                  </a:lnTo>
                  <a:lnTo>
                    <a:pt x="707" y="307"/>
                  </a:lnTo>
                  <a:lnTo>
                    <a:pt x="378" y="0"/>
                  </a:lnTo>
                  <a:lnTo>
                    <a:pt x="231" y="56"/>
                  </a:lnTo>
                  <a:lnTo>
                    <a:pt x="0" y="7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5" name="Oval 39"/>
            <p:cNvSpPr>
              <a:spLocks noChangeArrowheads="1"/>
            </p:cNvSpPr>
            <p:nvPr userDrawn="1"/>
          </p:nvSpPr>
          <p:spPr bwMode="auto">
            <a:xfrm>
              <a:off x="2835" y="3085"/>
              <a:ext cx="87" cy="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586" name="Group 4"/>
          <p:cNvGrpSpPr>
            <a:grpSpLocks noChangeAspect="1"/>
          </p:cNvGrpSpPr>
          <p:nvPr userDrawn="1"/>
        </p:nvGrpSpPr>
        <p:grpSpPr bwMode="auto">
          <a:xfrm>
            <a:off x="1271321" y="1715490"/>
            <a:ext cx="1107120" cy="1643970"/>
            <a:chOff x="1854" y="95"/>
            <a:chExt cx="2054" cy="3050"/>
          </a:xfrm>
          <a:solidFill>
            <a:schemeClr val="accent5"/>
          </a:solidFill>
        </p:grpSpPr>
        <p:sp>
          <p:nvSpPr>
            <p:cNvPr id="587" name="Rectangle 5"/>
            <p:cNvSpPr>
              <a:spLocks noChangeArrowheads="1"/>
            </p:cNvSpPr>
            <p:nvPr userDrawn="1"/>
          </p:nvSpPr>
          <p:spPr bwMode="auto">
            <a:xfrm>
              <a:off x="2634" y="2091"/>
              <a:ext cx="494" cy="5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8" name="Freeform 6"/>
            <p:cNvSpPr>
              <a:spLocks/>
            </p:cNvSpPr>
            <p:nvPr userDrawn="1"/>
          </p:nvSpPr>
          <p:spPr bwMode="auto">
            <a:xfrm>
              <a:off x="2634" y="2143"/>
              <a:ext cx="503" cy="332"/>
            </a:xfrm>
            <a:custGeom>
              <a:avLst/>
              <a:gdLst>
                <a:gd name="T0" fmla="*/ 0 w 212"/>
                <a:gd name="T1" fmla="*/ 8 h 140"/>
                <a:gd name="T2" fmla="*/ 212 w 212"/>
                <a:gd name="T3" fmla="*/ 140 h 140"/>
                <a:gd name="T4" fmla="*/ 212 w 212"/>
                <a:gd name="T5" fmla="*/ 0 h 140"/>
                <a:gd name="T6" fmla="*/ 0 w 212"/>
                <a:gd name="T7" fmla="*/ 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140">
                  <a:moveTo>
                    <a:pt x="0" y="8"/>
                  </a:moveTo>
                  <a:cubicBezTo>
                    <a:pt x="0" y="8"/>
                    <a:pt x="175" y="76"/>
                    <a:pt x="212" y="14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89" name="Freeform 7"/>
            <p:cNvSpPr>
              <a:spLocks/>
            </p:cNvSpPr>
            <p:nvPr userDrawn="1"/>
          </p:nvSpPr>
          <p:spPr bwMode="auto">
            <a:xfrm>
              <a:off x="2020" y="448"/>
              <a:ext cx="871" cy="1766"/>
            </a:xfrm>
            <a:custGeom>
              <a:avLst/>
              <a:gdLst>
                <a:gd name="T0" fmla="*/ 46 w 367"/>
                <a:gd name="T1" fmla="*/ 269 h 746"/>
                <a:gd name="T2" fmla="*/ 58 w 367"/>
                <a:gd name="T3" fmla="*/ 273 h 746"/>
                <a:gd name="T4" fmla="*/ 367 w 367"/>
                <a:gd name="T5" fmla="*/ 0 h 746"/>
                <a:gd name="T6" fmla="*/ 367 w 367"/>
                <a:gd name="T7" fmla="*/ 746 h 746"/>
                <a:gd name="T8" fmla="*/ 54 w 367"/>
                <a:gd name="T9" fmla="*/ 456 h 746"/>
                <a:gd name="T10" fmla="*/ 46 w 367"/>
                <a:gd name="T11" fmla="*/ 457 h 746"/>
                <a:gd name="T12" fmla="*/ 0 w 367"/>
                <a:gd name="T13" fmla="*/ 363 h 746"/>
                <a:gd name="T14" fmla="*/ 46 w 367"/>
                <a:gd name="T15" fmla="*/ 26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746">
                  <a:moveTo>
                    <a:pt x="46" y="269"/>
                  </a:moveTo>
                  <a:cubicBezTo>
                    <a:pt x="51" y="269"/>
                    <a:pt x="55" y="271"/>
                    <a:pt x="58" y="273"/>
                  </a:cubicBezTo>
                  <a:cubicBezTo>
                    <a:pt x="96" y="115"/>
                    <a:pt x="220" y="0"/>
                    <a:pt x="367" y="0"/>
                  </a:cubicBezTo>
                  <a:cubicBezTo>
                    <a:pt x="367" y="746"/>
                    <a:pt x="367" y="746"/>
                    <a:pt x="367" y="746"/>
                  </a:cubicBezTo>
                  <a:cubicBezTo>
                    <a:pt x="215" y="746"/>
                    <a:pt x="87" y="622"/>
                    <a:pt x="54" y="456"/>
                  </a:cubicBezTo>
                  <a:cubicBezTo>
                    <a:pt x="52" y="457"/>
                    <a:pt x="49" y="457"/>
                    <a:pt x="46" y="457"/>
                  </a:cubicBezTo>
                  <a:cubicBezTo>
                    <a:pt x="21" y="457"/>
                    <a:pt x="0" y="415"/>
                    <a:pt x="0" y="363"/>
                  </a:cubicBezTo>
                  <a:cubicBezTo>
                    <a:pt x="0" y="311"/>
                    <a:pt x="21" y="269"/>
                    <a:pt x="46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0" name="Freeform 8"/>
            <p:cNvSpPr>
              <a:spLocks/>
            </p:cNvSpPr>
            <p:nvPr userDrawn="1"/>
          </p:nvSpPr>
          <p:spPr bwMode="auto">
            <a:xfrm>
              <a:off x="2891" y="448"/>
              <a:ext cx="872" cy="1766"/>
            </a:xfrm>
            <a:custGeom>
              <a:avLst/>
              <a:gdLst>
                <a:gd name="T0" fmla="*/ 321 w 368"/>
                <a:gd name="T1" fmla="*/ 269 h 746"/>
                <a:gd name="T2" fmla="*/ 309 w 368"/>
                <a:gd name="T3" fmla="*/ 273 h 746"/>
                <a:gd name="T4" fmla="*/ 0 w 368"/>
                <a:gd name="T5" fmla="*/ 0 h 746"/>
                <a:gd name="T6" fmla="*/ 0 w 368"/>
                <a:gd name="T7" fmla="*/ 746 h 746"/>
                <a:gd name="T8" fmla="*/ 313 w 368"/>
                <a:gd name="T9" fmla="*/ 456 h 746"/>
                <a:gd name="T10" fmla="*/ 321 w 368"/>
                <a:gd name="T11" fmla="*/ 457 h 746"/>
                <a:gd name="T12" fmla="*/ 368 w 368"/>
                <a:gd name="T13" fmla="*/ 363 h 746"/>
                <a:gd name="T14" fmla="*/ 321 w 368"/>
                <a:gd name="T15" fmla="*/ 26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746">
                  <a:moveTo>
                    <a:pt x="321" y="269"/>
                  </a:moveTo>
                  <a:cubicBezTo>
                    <a:pt x="317" y="269"/>
                    <a:pt x="313" y="271"/>
                    <a:pt x="309" y="273"/>
                  </a:cubicBezTo>
                  <a:cubicBezTo>
                    <a:pt x="272" y="115"/>
                    <a:pt x="148" y="0"/>
                    <a:pt x="0" y="0"/>
                  </a:cubicBezTo>
                  <a:cubicBezTo>
                    <a:pt x="0" y="746"/>
                    <a:pt x="0" y="746"/>
                    <a:pt x="0" y="746"/>
                  </a:cubicBezTo>
                  <a:cubicBezTo>
                    <a:pt x="153" y="746"/>
                    <a:pt x="281" y="622"/>
                    <a:pt x="313" y="456"/>
                  </a:cubicBezTo>
                  <a:cubicBezTo>
                    <a:pt x="316" y="457"/>
                    <a:pt x="318" y="457"/>
                    <a:pt x="321" y="457"/>
                  </a:cubicBezTo>
                  <a:cubicBezTo>
                    <a:pt x="347" y="457"/>
                    <a:pt x="368" y="415"/>
                    <a:pt x="368" y="363"/>
                  </a:cubicBezTo>
                  <a:cubicBezTo>
                    <a:pt x="368" y="311"/>
                    <a:pt x="347" y="269"/>
                    <a:pt x="321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1" name="Line 9"/>
            <p:cNvSpPr>
              <a:spLocks noChangeShapeType="1"/>
            </p:cNvSpPr>
            <p:nvPr userDrawn="1"/>
          </p:nvSpPr>
          <p:spPr bwMode="auto">
            <a:xfrm>
              <a:off x="3215" y="231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2" name="Line 10"/>
            <p:cNvSpPr>
              <a:spLocks noChangeShapeType="1"/>
            </p:cNvSpPr>
            <p:nvPr userDrawn="1"/>
          </p:nvSpPr>
          <p:spPr bwMode="auto">
            <a:xfrm>
              <a:off x="3215" y="231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3" name="Freeform 11"/>
            <p:cNvSpPr>
              <a:spLocks/>
            </p:cNvSpPr>
            <p:nvPr userDrawn="1"/>
          </p:nvSpPr>
          <p:spPr bwMode="auto">
            <a:xfrm>
              <a:off x="1854" y="2316"/>
              <a:ext cx="2054" cy="829"/>
            </a:xfrm>
            <a:custGeom>
              <a:avLst/>
              <a:gdLst>
                <a:gd name="T0" fmla="*/ 612 w 866"/>
                <a:gd name="T1" fmla="*/ 25 h 350"/>
                <a:gd name="T2" fmla="*/ 580 w 866"/>
                <a:gd name="T3" fmla="*/ 6 h 350"/>
                <a:gd name="T4" fmla="*/ 573 w 866"/>
                <a:gd name="T5" fmla="*/ 0 h 350"/>
                <a:gd name="T6" fmla="*/ 541 w 866"/>
                <a:gd name="T7" fmla="*/ 13 h 350"/>
                <a:gd name="T8" fmla="*/ 537 w 866"/>
                <a:gd name="T9" fmla="*/ 14 h 350"/>
                <a:gd name="T10" fmla="*/ 521 w 866"/>
                <a:gd name="T11" fmla="*/ 20 h 350"/>
                <a:gd name="T12" fmla="*/ 439 w 866"/>
                <a:gd name="T13" fmla="*/ 52 h 350"/>
                <a:gd name="T14" fmla="*/ 434 w 866"/>
                <a:gd name="T15" fmla="*/ 54 h 350"/>
                <a:gd name="T16" fmla="*/ 433 w 866"/>
                <a:gd name="T17" fmla="*/ 54 h 350"/>
                <a:gd name="T18" fmla="*/ 433 w 866"/>
                <a:gd name="T19" fmla="*/ 54 h 350"/>
                <a:gd name="T20" fmla="*/ 433 w 866"/>
                <a:gd name="T21" fmla="*/ 54 h 350"/>
                <a:gd name="T22" fmla="*/ 433 w 866"/>
                <a:gd name="T23" fmla="*/ 54 h 350"/>
                <a:gd name="T24" fmla="*/ 428 w 866"/>
                <a:gd name="T25" fmla="*/ 52 h 350"/>
                <a:gd name="T26" fmla="*/ 329 w 866"/>
                <a:gd name="T27" fmla="*/ 14 h 350"/>
                <a:gd name="T28" fmla="*/ 293 w 866"/>
                <a:gd name="T29" fmla="*/ 0 h 350"/>
                <a:gd name="T30" fmla="*/ 286 w 866"/>
                <a:gd name="T31" fmla="*/ 6 h 350"/>
                <a:gd name="T32" fmla="*/ 255 w 866"/>
                <a:gd name="T33" fmla="*/ 25 h 350"/>
                <a:gd name="T34" fmla="*/ 0 w 866"/>
                <a:gd name="T35" fmla="*/ 207 h 350"/>
                <a:gd name="T36" fmla="*/ 195 w 866"/>
                <a:gd name="T37" fmla="*/ 311 h 350"/>
                <a:gd name="T38" fmla="*/ 199 w 866"/>
                <a:gd name="T39" fmla="*/ 312 h 350"/>
                <a:gd name="T40" fmla="*/ 385 w 866"/>
                <a:gd name="T41" fmla="*/ 349 h 350"/>
                <a:gd name="T42" fmla="*/ 398 w 866"/>
                <a:gd name="T43" fmla="*/ 350 h 350"/>
                <a:gd name="T44" fmla="*/ 428 w 866"/>
                <a:gd name="T45" fmla="*/ 350 h 350"/>
                <a:gd name="T46" fmla="*/ 428 w 866"/>
                <a:gd name="T47" fmla="*/ 350 h 350"/>
                <a:gd name="T48" fmla="*/ 434 w 866"/>
                <a:gd name="T49" fmla="*/ 350 h 350"/>
                <a:gd name="T50" fmla="*/ 438 w 866"/>
                <a:gd name="T51" fmla="*/ 350 h 350"/>
                <a:gd name="T52" fmla="*/ 439 w 866"/>
                <a:gd name="T53" fmla="*/ 350 h 350"/>
                <a:gd name="T54" fmla="*/ 439 w 866"/>
                <a:gd name="T55" fmla="*/ 350 h 350"/>
                <a:gd name="T56" fmla="*/ 465 w 866"/>
                <a:gd name="T57" fmla="*/ 350 h 350"/>
                <a:gd name="T58" fmla="*/ 482 w 866"/>
                <a:gd name="T59" fmla="*/ 349 h 350"/>
                <a:gd name="T60" fmla="*/ 482 w 866"/>
                <a:gd name="T61" fmla="*/ 349 h 350"/>
                <a:gd name="T62" fmla="*/ 669 w 866"/>
                <a:gd name="T63" fmla="*/ 310 h 350"/>
                <a:gd name="T64" fmla="*/ 673 w 866"/>
                <a:gd name="T65" fmla="*/ 309 h 350"/>
                <a:gd name="T66" fmla="*/ 866 w 866"/>
                <a:gd name="T67" fmla="*/ 204 h 350"/>
                <a:gd name="T68" fmla="*/ 612 w 866"/>
                <a:gd name="T69" fmla="*/ 2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6" h="350">
                  <a:moveTo>
                    <a:pt x="612" y="25"/>
                  </a:moveTo>
                  <a:cubicBezTo>
                    <a:pt x="601" y="22"/>
                    <a:pt x="588" y="12"/>
                    <a:pt x="580" y="6"/>
                  </a:cubicBezTo>
                  <a:cubicBezTo>
                    <a:pt x="576" y="3"/>
                    <a:pt x="573" y="0"/>
                    <a:pt x="573" y="0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7" y="14"/>
                    <a:pt x="537" y="14"/>
                    <a:pt x="537" y="14"/>
                  </a:cubicBezTo>
                  <a:cubicBezTo>
                    <a:pt x="521" y="20"/>
                    <a:pt x="521" y="20"/>
                    <a:pt x="521" y="20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329" y="14"/>
                    <a:pt x="329" y="14"/>
                    <a:pt x="329" y="14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93" y="0"/>
                    <a:pt x="290" y="3"/>
                    <a:pt x="286" y="6"/>
                  </a:cubicBezTo>
                  <a:cubicBezTo>
                    <a:pt x="278" y="12"/>
                    <a:pt x="265" y="22"/>
                    <a:pt x="255" y="25"/>
                  </a:cubicBezTo>
                  <a:cubicBezTo>
                    <a:pt x="214" y="37"/>
                    <a:pt x="82" y="35"/>
                    <a:pt x="0" y="207"/>
                  </a:cubicBezTo>
                  <a:cubicBezTo>
                    <a:pt x="58" y="251"/>
                    <a:pt x="124" y="286"/>
                    <a:pt x="195" y="311"/>
                  </a:cubicBezTo>
                  <a:cubicBezTo>
                    <a:pt x="196" y="311"/>
                    <a:pt x="198" y="312"/>
                    <a:pt x="199" y="312"/>
                  </a:cubicBezTo>
                  <a:cubicBezTo>
                    <a:pt x="258" y="332"/>
                    <a:pt x="320" y="345"/>
                    <a:pt x="385" y="349"/>
                  </a:cubicBezTo>
                  <a:cubicBezTo>
                    <a:pt x="389" y="349"/>
                    <a:pt x="393" y="349"/>
                    <a:pt x="398" y="350"/>
                  </a:cubicBezTo>
                  <a:cubicBezTo>
                    <a:pt x="408" y="350"/>
                    <a:pt x="418" y="350"/>
                    <a:pt x="428" y="350"/>
                  </a:cubicBezTo>
                  <a:cubicBezTo>
                    <a:pt x="428" y="350"/>
                    <a:pt x="428" y="350"/>
                    <a:pt x="428" y="350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38" y="350"/>
                    <a:pt x="438" y="350"/>
                    <a:pt x="438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48" y="350"/>
                    <a:pt x="456" y="350"/>
                    <a:pt x="465" y="350"/>
                  </a:cubicBezTo>
                  <a:cubicBezTo>
                    <a:pt x="470" y="349"/>
                    <a:pt x="476" y="349"/>
                    <a:pt x="482" y="349"/>
                  </a:cubicBezTo>
                  <a:cubicBezTo>
                    <a:pt x="482" y="349"/>
                    <a:pt x="482" y="349"/>
                    <a:pt x="482" y="349"/>
                  </a:cubicBezTo>
                  <a:cubicBezTo>
                    <a:pt x="547" y="344"/>
                    <a:pt x="610" y="331"/>
                    <a:pt x="669" y="310"/>
                  </a:cubicBezTo>
                  <a:cubicBezTo>
                    <a:pt x="670" y="310"/>
                    <a:pt x="672" y="309"/>
                    <a:pt x="673" y="309"/>
                  </a:cubicBezTo>
                  <a:cubicBezTo>
                    <a:pt x="743" y="284"/>
                    <a:pt x="808" y="248"/>
                    <a:pt x="866" y="204"/>
                  </a:cubicBezTo>
                  <a:cubicBezTo>
                    <a:pt x="784" y="35"/>
                    <a:pt x="652" y="37"/>
                    <a:pt x="6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4" name="Freeform 12"/>
            <p:cNvSpPr>
              <a:spLocks/>
            </p:cNvSpPr>
            <p:nvPr userDrawn="1"/>
          </p:nvSpPr>
          <p:spPr bwMode="auto">
            <a:xfrm>
              <a:off x="3412" y="2910"/>
              <a:ext cx="38" cy="140"/>
            </a:xfrm>
            <a:custGeom>
              <a:avLst/>
              <a:gdLst>
                <a:gd name="T0" fmla="*/ 16 w 16"/>
                <a:gd name="T1" fmla="*/ 58 h 59"/>
                <a:gd name="T2" fmla="*/ 12 w 16"/>
                <a:gd name="T3" fmla="*/ 59 h 59"/>
                <a:gd name="T4" fmla="*/ 0 w 16"/>
                <a:gd name="T5" fmla="*/ 0 h 59"/>
                <a:gd name="T6" fmla="*/ 16 w 16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9">
                  <a:moveTo>
                    <a:pt x="16" y="58"/>
                  </a:moveTo>
                  <a:cubicBezTo>
                    <a:pt x="15" y="58"/>
                    <a:pt x="13" y="59"/>
                    <a:pt x="12" y="59"/>
                  </a:cubicBezTo>
                  <a:cubicBezTo>
                    <a:pt x="2" y="27"/>
                    <a:pt x="0" y="0"/>
                    <a:pt x="0" y="0"/>
                  </a:cubicBezTo>
                  <a:lnTo>
                    <a:pt x="1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5" name="Freeform 13"/>
            <p:cNvSpPr>
              <a:spLocks/>
            </p:cNvSpPr>
            <p:nvPr userDrawn="1"/>
          </p:nvSpPr>
          <p:spPr bwMode="auto">
            <a:xfrm>
              <a:off x="2317" y="2920"/>
              <a:ext cx="50" cy="135"/>
            </a:xfrm>
            <a:custGeom>
              <a:avLst/>
              <a:gdLst>
                <a:gd name="T0" fmla="*/ 21 w 21"/>
                <a:gd name="T1" fmla="*/ 0 h 57"/>
                <a:gd name="T2" fmla="*/ 4 w 21"/>
                <a:gd name="T3" fmla="*/ 57 h 57"/>
                <a:gd name="T4" fmla="*/ 0 w 21"/>
                <a:gd name="T5" fmla="*/ 56 h 57"/>
                <a:gd name="T6" fmla="*/ 21 w 2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21" y="2"/>
                    <a:pt x="16" y="28"/>
                    <a:pt x="4" y="57"/>
                  </a:cubicBezTo>
                  <a:cubicBezTo>
                    <a:pt x="3" y="57"/>
                    <a:pt x="1" y="56"/>
                    <a:pt x="0" y="56"/>
                  </a:cubicBez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96" name="Freeform 14"/>
            <p:cNvSpPr>
              <a:spLocks/>
            </p:cNvSpPr>
            <p:nvPr userDrawn="1"/>
          </p:nvSpPr>
          <p:spPr bwMode="auto">
            <a:xfrm>
              <a:off x="2072" y="95"/>
              <a:ext cx="1653" cy="1212"/>
            </a:xfrm>
            <a:custGeom>
              <a:avLst/>
              <a:gdLst>
                <a:gd name="T0" fmla="*/ 649 w 697"/>
                <a:gd name="T1" fmla="*/ 189 h 512"/>
                <a:gd name="T2" fmla="*/ 605 w 697"/>
                <a:gd name="T3" fmla="*/ 134 h 512"/>
                <a:gd name="T4" fmla="*/ 550 w 697"/>
                <a:gd name="T5" fmla="*/ 78 h 512"/>
                <a:gd name="T6" fmla="*/ 388 w 697"/>
                <a:gd name="T7" fmla="*/ 0 h 512"/>
                <a:gd name="T8" fmla="*/ 289 w 697"/>
                <a:gd name="T9" fmla="*/ 27 h 512"/>
                <a:gd name="T10" fmla="*/ 210 w 697"/>
                <a:gd name="T11" fmla="*/ 47 h 512"/>
                <a:gd name="T12" fmla="*/ 112 w 697"/>
                <a:gd name="T13" fmla="*/ 107 h 512"/>
                <a:gd name="T14" fmla="*/ 72 w 697"/>
                <a:gd name="T15" fmla="*/ 188 h 512"/>
                <a:gd name="T16" fmla="*/ 8 w 697"/>
                <a:gd name="T17" fmla="*/ 305 h 512"/>
                <a:gd name="T18" fmla="*/ 11 w 697"/>
                <a:gd name="T19" fmla="*/ 432 h 512"/>
                <a:gd name="T20" fmla="*/ 16 w 697"/>
                <a:gd name="T21" fmla="*/ 503 h 512"/>
                <a:gd name="T22" fmla="*/ 62 w 697"/>
                <a:gd name="T23" fmla="*/ 416 h 512"/>
                <a:gd name="T24" fmla="*/ 171 w 697"/>
                <a:gd name="T25" fmla="*/ 263 h 512"/>
                <a:gd name="T26" fmla="*/ 241 w 697"/>
                <a:gd name="T27" fmla="*/ 226 h 512"/>
                <a:gd name="T28" fmla="*/ 317 w 697"/>
                <a:gd name="T29" fmla="*/ 222 h 512"/>
                <a:gd name="T30" fmla="*/ 326 w 697"/>
                <a:gd name="T31" fmla="*/ 251 h 512"/>
                <a:gd name="T32" fmla="*/ 470 w 697"/>
                <a:gd name="T33" fmla="*/ 240 h 512"/>
                <a:gd name="T34" fmla="*/ 656 w 697"/>
                <a:gd name="T35" fmla="*/ 495 h 512"/>
                <a:gd name="T36" fmla="*/ 674 w 697"/>
                <a:gd name="T37" fmla="*/ 486 h 512"/>
                <a:gd name="T38" fmla="*/ 686 w 697"/>
                <a:gd name="T39" fmla="*/ 383 h 512"/>
                <a:gd name="T40" fmla="*/ 649 w 697"/>
                <a:gd name="T41" fmla="*/ 189 h 512"/>
                <a:gd name="T42" fmla="*/ 649 w 697"/>
                <a:gd name="T43" fmla="*/ 18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512">
                  <a:moveTo>
                    <a:pt x="649" y="189"/>
                  </a:moveTo>
                  <a:cubicBezTo>
                    <a:pt x="635" y="177"/>
                    <a:pt x="605" y="156"/>
                    <a:pt x="605" y="134"/>
                  </a:cubicBezTo>
                  <a:cubicBezTo>
                    <a:pt x="592" y="111"/>
                    <a:pt x="573" y="93"/>
                    <a:pt x="550" y="78"/>
                  </a:cubicBezTo>
                  <a:cubicBezTo>
                    <a:pt x="531" y="66"/>
                    <a:pt x="377" y="19"/>
                    <a:pt x="388" y="0"/>
                  </a:cubicBezTo>
                  <a:cubicBezTo>
                    <a:pt x="352" y="9"/>
                    <a:pt x="328" y="27"/>
                    <a:pt x="289" y="27"/>
                  </a:cubicBezTo>
                  <a:cubicBezTo>
                    <a:pt x="256" y="27"/>
                    <a:pt x="238" y="32"/>
                    <a:pt x="210" y="47"/>
                  </a:cubicBezTo>
                  <a:cubicBezTo>
                    <a:pt x="177" y="65"/>
                    <a:pt x="143" y="84"/>
                    <a:pt x="112" y="107"/>
                  </a:cubicBezTo>
                  <a:cubicBezTo>
                    <a:pt x="101" y="116"/>
                    <a:pt x="46" y="185"/>
                    <a:pt x="72" y="188"/>
                  </a:cubicBezTo>
                  <a:cubicBezTo>
                    <a:pt x="39" y="218"/>
                    <a:pt x="17" y="262"/>
                    <a:pt x="8" y="305"/>
                  </a:cubicBezTo>
                  <a:cubicBezTo>
                    <a:pt x="0" y="347"/>
                    <a:pt x="10" y="391"/>
                    <a:pt x="11" y="432"/>
                  </a:cubicBezTo>
                  <a:cubicBezTo>
                    <a:pt x="11" y="442"/>
                    <a:pt x="5" y="496"/>
                    <a:pt x="16" y="503"/>
                  </a:cubicBezTo>
                  <a:cubicBezTo>
                    <a:pt x="17" y="503"/>
                    <a:pt x="59" y="421"/>
                    <a:pt x="62" y="416"/>
                  </a:cubicBezTo>
                  <a:cubicBezTo>
                    <a:pt x="92" y="361"/>
                    <a:pt x="122" y="304"/>
                    <a:pt x="171" y="263"/>
                  </a:cubicBezTo>
                  <a:cubicBezTo>
                    <a:pt x="192" y="245"/>
                    <a:pt x="214" y="232"/>
                    <a:pt x="241" y="226"/>
                  </a:cubicBezTo>
                  <a:cubicBezTo>
                    <a:pt x="248" y="224"/>
                    <a:pt x="322" y="206"/>
                    <a:pt x="317" y="222"/>
                  </a:cubicBezTo>
                  <a:cubicBezTo>
                    <a:pt x="311" y="239"/>
                    <a:pt x="298" y="252"/>
                    <a:pt x="326" y="251"/>
                  </a:cubicBezTo>
                  <a:cubicBezTo>
                    <a:pt x="376" y="249"/>
                    <a:pt x="419" y="229"/>
                    <a:pt x="470" y="240"/>
                  </a:cubicBezTo>
                  <a:cubicBezTo>
                    <a:pt x="583" y="263"/>
                    <a:pt x="614" y="404"/>
                    <a:pt x="656" y="495"/>
                  </a:cubicBezTo>
                  <a:cubicBezTo>
                    <a:pt x="664" y="512"/>
                    <a:pt x="670" y="500"/>
                    <a:pt x="674" y="486"/>
                  </a:cubicBezTo>
                  <a:cubicBezTo>
                    <a:pt x="684" y="452"/>
                    <a:pt x="685" y="418"/>
                    <a:pt x="686" y="383"/>
                  </a:cubicBezTo>
                  <a:cubicBezTo>
                    <a:pt x="687" y="327"/>
                    <a:pt x="697" y="229"/>
                    <a:pt x="649" y="189"/>
                  </a:cubicBezTo>
                  <a:cubicBezTo>
                    <a:pt x="606" y="152"/>
                    <a:pt x="690" y="224"/>
                    <a:pt x="649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59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432033" y="1590156"/>
            <a:ext cx="1762318" cy="1762644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8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690841" y="1590156"/>
            <a:ext cx="1762318" cy="1762644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43722" y="1590156"/>
            <a:ext cx="1762318" cy="1762644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Who We Are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600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89930" y="3911792"/>
            <a:ext cx="2469902" cy="7920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601" name="Text Placeholder 68"/>
          <p:cNvSpPr>
            <a:spLocks noGrp="1"/>
          </p:cNvSpPr>
          <p:nvPr>
            <p:ph type="body" sz="quarter" idx="27" hasCustomPrompt="1"/>
          </p:nvPr>
        </p:nvSpPr>
        <p:spPr>
          <a:xfrm>
            <a:off x="589930" y="3479743"/>
            <a:ext cx="2469902" cy="433463"/>
          </a:xfrm>
        </p:spPr>
        <p:txBody>
          <a:bodyPr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602" name="Text Placeholder 68"/>
          <p:cNvSpPr>
            <a:spLocks noGrp="1"/>
          </p:cNvSpPr>
          <p:nvPr>
            <p:ph type="body" sz="quarter" idx="28" hasCustomPrompt="1"/>
          </p:nvPr>
        </p:nvSpPr>
        <p:spPr>
          <a:xfrm>
            <a:off x="3337049" y="3911792"/>
            <a:ext cx="2469902" cy="7920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603" name="Text Placeholder 68"/>
          <p:cNvSpPr>
            <a:spLocks noGrp="1"/>
          </p:cNvSpPr>
          <p:nvPr>
            <p:ph type="body" sz="quarter" idx="29" hasCustomPrompt="1"/>
          </p:nvPr>
        </p:nvSpPr>
        <p:spPr>
          <a:xfrm>
            <a:off x="3337049" y="3479743"/>
            <a:ext cx="2469902" cy="433463"/>
          </a:xfrm>
        </p:spPr>
        <p:txBody>
          <a:bodyPr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Jane Doe</a:t>
            </a:r>
          </a:p>
        </p:txBody>
      </p:sp>
      <p:sp>
        <p:nvSpPr>
          <p:cNvPr id="604" name="Text Placeholder 68"/>
          <p:cNvSpPr>
            <a:spLocks noGrp="1"/>
          </p:cNvSpPr>
          <p:nvPr>
            <p:ph type="body" sz="quarter" idx="30" hasCustomPrompt="1"/>
          </p:nvPr>
        </p:nvSpPr>
        <p:spPr>
          <a:xfrm>
            <a:off x="6084168" y="3911792"/>
            <a:ext cx="2469902" cy="7920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605" name="Text Placeholder 68"/>
          <p:cNvSpPr>
            <a:spLocks noGrp="1"/>
          </p:cNvSpPr>
          <p:nvPr>
            <p:ph type="body" sz="quarter" idx="31" hasCustomPrompt="1"/>
          </p:nvPr>
        </p:nvSpPr>
        <p:spPr>
          <a:xfrm>
            <a:off x="6084168" y="3479743"/>
            <a:ext cx="2469902" cy="433463"/>
          </a:xfrm>
        </p:spPr>
        <p:txBody>
          <a:bodyPr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Josh Doe</a:t>
            </a:r>
          </a:p>
        </p:txBody>
      </p:sp>
    </p:spTree>
    <p:extLst>
      <p:ext uri="{BB962C8B-B14F-4D97-AF65-F5344CB8AC3E}">
        <p14:creationId xmlns:p14="http://schemas.microsoft.com/office/powerpoint/2010/main" val="667356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3 Step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6354474" y="1779662"/>
            <a:ext cx="2128264" cy="1456818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3443744" y="1779662"/>
            <a:ext cx="2856448" cy="1456818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468267" y="1821748"/>
            <a:ext cx="2028582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sit amet.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433412" y="1821748"/>
            <a:ext cx="1974308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sit amet.</a:t>
            </a:r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559170" y="1779662"/>
            <a:ext cx="2856448" cy="1456818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83693" y="1821748"/>
            <a:ext cx="2028582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sit amet.</a:t>
            </a:r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28" hasCustomPrompt="1"/>
          </p:nvPr>
        </p:nvSpPr>
        <p:spPr>
          <a:xfrm>
            <a:off x="869976" y="3539108"/>
            <a:ext cx="7325118" cy="116162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</p:spTree>
    <p:extLst>
      <p:ext uri="{BB962C8B-B14F-4D97-AF65-F5344CB8AC3E}">
        <p14:creationId xmlns:p14="http://schemas.microsoft.com/office/powerpoint/2010/main" val="3744219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 userDrawn="1"/>
        </p:nvSpPr>
        <p:spPr bwMode="auto">
          <a:xfrm>
            <a:off x="4060977" y="1636561"/>
            <a:ext cx="988955" cy="666309"/>
          </a:xfrm>
          <a:custGeom>
            <a:avLst/>
            <a:gdLst/>
            <a:ahLst/>
            <a:cxnLst/>
            <a:rect l="l" t="t" r="r" b="b"/>
            <a:pathLst>
              <a:path w="988955" h="666309">
                <a:moveTo>
                  <a:pt x="499422" y="0"/>
                </a:moveTo>
                <a:lnTo>
                  <a:pt x="988955" y="666309"/>
                </a:lnTo>
                <a:lnTo>
                  <a:pt x="144635" y="666309"/>
                </a:lnTo>
                <a:lnTo>
                  <a:pt x="144634" y="666309"/>
                </a:lnTo>
                <a:lnTo>
                  <a:pt x="144634" y="666309"/>
                </a:lnTo>
                <a:lnTo>
                  <a:pt x="0" y="564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521378" y="2550109"/>
            <a:ext cx="2017469" cy="787456"/>
          </a:xfrm>
          <a:custGeom>
            <a:avLst/>
            <a:gdLst/>
            <a:ahLst/>
            <a:cxnLst/>
            <a:rect l="l" t="t" r="r" b="b"/>
            <a:pathLst>
              <a:path w="2017469" h="787456">
                <a:moveTo>
                  <a:pt x="524147" y="0"/>
                </a:moveTo>
                <a:lnTo>
                  <a:pt x="1369704" y="0"/>
                </a:lnTo>
                <a:lnTo>
                  <a:pt x="1504449" y="96423"/>
                </a:lnTo>
                <a:lnTo>
                  <a:pt x="1513102" y="102604"/>
                </a:lnTo>
                <a:lnTo>
                  <a:pt x="2017469" y="787456"/>
                </a:lnTo>
                <a:lnTo>
                  <a:pt x="275672" y="787456"/>
                </a:lnTo>
                <a:lnTo>
                  <a:pt x="668782" y="102604"/>
                </a:lnTo>
                <a:lnTo>
                  <a:pt x="660128" y="96423"/>
                </a:lnTo>
                <a:close/>
                <a:moveTo>
                  <a:pt x="524146" y="0"/>
                </a:moveTo>
                <a:lnTo>
                  <a:pt x="668781" y="102604"/>
                </a:lnTo>
                <a:lnTo>
                  <a:pt x="275671" y="787456"/>
                </a:lnTo>
                <a:lnTo>
                  <a:pt x="0" y="593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>
            <a:off x="3026283" y="3582331"/>
            <a:ext cx="3007660" cy="861627"/>
          </a:xfrm>
          <a:custGeom>
            <a:avLst/>
            <a:gdLst/>
            <a:ahLst/>
            <a:cxnLst/>
            <a:rect l="l" t="t" r="r" b="b"/>
            <a:pathLst>
              <a:path w="3007660" h="861627">
                <a:moveTo>
                  <a:pt x="503131" y="0"/>
                </a:moveTo>
                <a:lnTo>
                  <a:pt x="2246164" y="0"/>
                </a:lnTo>
                <a:lnTo>
                  <a:pt x="2518126" y="195318"/>
                </a:lnTo>
                <a:lnTo>
                  <a:pt x="2518127" y="195318"/>
                </a:lnTo>
                <a:lnTo>
                  <a:pt x="3007660" y="861627"/>
                </a:lnTo>
                <a:lnTo>
                  <a:pt x="414125" y="861627"/>
                </a:lnTo>
                <a:lnTo>
                  <a:pt x="0" y="5711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Pyramid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3026283" y="3582331"/>
            <a:ext cx="776330" cy="861627"/>
          </a:xfrm>
          <a:custGeom>
            <a:avLst/>
            <a:gdLst>
              <a:gd name="T0" fmla="*/ 335 w 628"/>
              <a:gd name="T1" fmla="*/ 697 h 697"/>
              <a:gd name="T2" fmla="*/ 0 w 628"/>
              <a:gd name="T3" fmla="*/ 462 h 697"/>
              <a:gd name="T4" fmla="*/ 407 w 628"/>
              <a:gd name="T5" fmla="*/ 0 h 697"/>
              <a:gd name="T6" fmla="*/ 628 w 628"/>
              <a:gd name="T7" fmla="*/ 158 h 697"/>
              <a:gd name="T8" fmla="*/ 335 w 628"/>
              <a:gd name="T9" fmla="*/ 69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697">
                <a:moveTo>
                  <a:pt x="335" y="697"/>
                </a:moveTo>
                <a:lnTo>
                  <a:pt x="0" y="462"/>
                </a:lnTo>
                <a:lnTo>
                  <a:pt x="407" y="0"/>
                </a:lnTo>
                <a:lnTo>
                  <a:pt x="628" y="158"/>
                </a:lnTo>
                <a:lnTo>
                  <a:pt x="335" y="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Freeform 9"/>
          <p:cNvSpPr>
            <a:spLocks/>
          </p:cNvSpPr>
          <p:nvPr userDrawn="1"/>
        </p:nvSpPr>
        <p:spPr bwMode="auto">
          <a:xfrm>
            <a:off x="3440408" y="3777649"/>
            <a:ext cx="2593535" cy="666309"/>
          </a:xfrm>
          <a:custGeom>
            <a:avLst/>
            <a:gdLst>
              <a:gd name="T0" fmla="*/ 2098 w 2098"/>
              <a:gd name="T1" fmla="*/ 539 h 539"/>
              <a:gd name="T2" fmla="*/ 0 w 2098"/>
              <a:gd name="T3" fmla="*/ 539 h 539"/>
              <a:gd name="T4" fmla="*/ 293 w 2098"/>
              <a:gd name="T5" fmla="*/ 0 h 539"/>
              <a:gd name="T6" fmla="*/ 1702 w 2098"/>
              <a:gd name="T7" fmla="*/ 0 h 539"/>
              <a:gd name="T8" fmla="*/ 2098 w 2098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8" h="539">
                <a:moveTo>
                  <a:pt x="2098" y="539"/>
                </a:moveTo>
                <a:lnTo>
                  <a:pt x="0" y="539"/>
                </a:lnTo>
                <a:lnTo>
                  <a:pt x="293" y="0"/>
                </a:lnTo>
                <a:lnTo>
                  <a:pt x="1702" y="0"/>
                </a:lnTo>
                <a:lnTo>
                  <a:pt x="2098" y="53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0" name="Freeform 10"/>
          <p:cNvSpPr>
            <a:spLocks/>
          </p:cNvSpPr>
          <p:nvPr userDrawn="1"/>
        </p:nvSpPr>
        <p:spPr bwMode="auto">
          <a:xfrm>
            <a:off x="3529414" y="3582331"/>
            <a:ext cx="2014996" cy="195319"/>
          </a:xfrm>
          <a:custGeom>
            <a:avLst/>
            <a:gdLst>
              <a:gd name="T0" fmla="*/ 1630 w 1630"/>
              <a:gd name="T1" fmla="*/ 158 h 158"/>
              <a:gd name="T2" fmla="*/ 221 w 1630"/>
              <a:gd name="T3" fmla="*/ 158 h 158"/>
              <a:gd name="T4" fmla="*/ 0 w 1630"/>
              <a:gd name="T5" fmla="*/ 0 h 158"/>
              <a:gd name="T6" fmla="*/ 1410 w 1630"/>
              <a:gd name="T7" fmla="*/ 0 h 158"/>
              <a:gd name="T8" fmla="*/ 1630 w 1630"/>
              <a:gd name="T9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0" h="158">
                <a:moveTo>
                  <a:pt x="1630" y="158"/>
                </a:moveTo>
                <a:lnTo>
                  <a:pt x="221" y="158"/>
                </a:lnTo>
                <a:lnTo>
                  <a:pt x="0" y="0"/>
                </a:lnTo>
                <a:lnTo>
                  <a:pt x="1410" y="0"/>
                </a:lnTo>
                <a:lnTo>
                  <a:pt x="1630" y="1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Freeform 11"/>
          <p:cNvSpPr>
            <a:spLocks/>
          </p:cNvSpPr>
          <p:nvPr userDrawn="1"/>
        </p:nvSpPr>
        <p:spPr bwMode="auto">
          <a:xfrm>
            <a:off x="3531886" y="2550109"/>
            <a:ext cx="668781" cy="787456"/>
          </a:xfrm>
          <a:custGeom>
            <a:avLst/>
            <a:gdLst>
              <a:gd name="T0" fmla="*/ 541 w 541"/>
              <a:gd name="T1" fmla="*/ 83 h 637"/>
              <a:gd name="T2" fmla="*/ 223 w 541"/>
              <a:gd name="T3" fmla="*/ 637 h 637"/>
              <a:gd name="T4" fmla="*/ 0 w 541"/>
              <a:gd name="T5" fmla="*/ 480 h 637"/>
              <a:gd name="T6" fmla="*/ 424 w 541"/>
              <a:gd name="T7" fmla="*/ 0 h 637"/>
              <a:gd name="T8" fmla="*/ 541 w 541"/>
              <a:gd name="T9" fmla="*/ 8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637">
                <a:moveTo>
                  <a:pt x="541" y="83"/>
                </a:moveTo>
                <a:lnTo>
                  <a:pt x="223" y="637"/>
                </a:lnTo>
                <a:lnTo>
                  <a:pt x="0" y="480"/>
                </a:lnTo>
                <a:lnTo>
                  <a:pt x="424" y="0"/>
                </a:lnTo>
                <a:lnTo>
                  <a:pt x="541" y="8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Freeform 12"/>
          <p:cNvSpPr>
            <a:spLocks/>
          </p:cNvSpPr>
          <p:nvPr userDrawn="1"/>
        </p:nvSpPr>
        <p:spPr bwMode="auto">
          <a:xfrm>
            <a:off x="3807558" y="2652713"/>
            <a:ext cx="1741797" cy="684852"/>
          </a:xfrm>
          <a:custGeom>
            <a:avLst/>
            <a:gdLst>
              <a:gd name="T0" fmla="*/ 1409 w 1409"/>
              <a:gd name="T1" fmla="*/ 554 h 554"/>
              <a:gd name="T2" fmla="*/ 0 w 1409"/>
              <a:gd name="T3" fmla="*/ 554 h 554"/>
              <a:gd name="T4" fmla="*/ 318 w 1409"/>
              <a:gd name="T5" fmla="*/ 0 h 554"/>
              <a:gd name="T6" fmla="*/ 1001 w 1409"/>
              <a:gd name="T7" fmla="*/ 0 h 554"/>
              <a:gd name="T8" fmla="*/ 1409 w 1409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9" h="554">
                <a:moveTo>
                  <a:pt x="1409" y="554"/>
                </a:moveTo>
                <a:lnTo>
                  <a:pt x="0" y="554"/>
                </a:lnTo>
                <a:lnTo>
                  <a:pt x="318" y="0"/>
                </a:lnTo>
                <a:lnTo>
                  <a:pt x="1001" y="0"/>
                </a:lnTo>
                <a:lnTo>
                  <a:pt x="1409" y="55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Freeform 13"/>
          <p:cNvSpPr>
            <a:spLocks/>
          </p:cNvSpPr>
          <p:nvPr userDrawn="1"/>
        </p:nvSpPr>
        <p:spPr bwMode="auto">
          <a:xfrm>
            <a:off x="4056033" y="2550109"/>
            <a:ext cx="988955" cy="102604"/>
          </a:xfrm>
          <a:custGeom>
            <a:avLst/>
            <a:gdLst>
              <a:gd name="T0" fmla="*/ 800 w 800"/>
              <a:gd name="T1" fmla="*/ 83 h 83"/>
              <a:gd name="T2" fmla="*/ 117 w 800"/>
              <a:gd name="T3" fmla="*/ 83 h 83"/>
              <a:gd name="T4" fmla="*/ 110 w 800"/>
              <a:gd name="T5" fmla="*/ 78 h 83"/>
              <a:gd name="T6" fmla="*/ 0 w 800"/>
              <a:gd name="T7" fmla="*/ 0 h 83"/>
              <a:gd name="T8" fmla="*/ 684 w 800"/>
              <a:gd name="T9" fmla="*/ 0 h 83"/>
              <a:gd name="T10" fmla="*/ 793 w 800"/>
              <a:gd name="T11" fmla="*/ 78 h 83"/>
              <a:gd name="T12" fmla="*/ 800 w 800"/>
              <a:gd name="T13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83">
                <a:moveTo>
                  <a:pt x="800" y="83"/>
                </a:moveTo>
                <a:lnTo>
                  <a:pt x="117" y="83"/>
                </a:lnTo>
                <a:lnTo>
                  <a:pt x="110" y="78"/>
                </a:lnTo>
                <a:lnTo>
                  <a:pt x="0" y="0"/>
                </a:lnTo>
                <a:lnTo>
                  <a:pt x="684" y="0"/>
                </a:lnTo>
                <a:lnTo>
                  <a:pt x="793" y="78"/>
                </a:lnTo>
                <a:lnTo>
                  <a:pt x="800" y="8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1" name="Freeform 14"/>
          <p:cNvSpPr>
            <a:spLocks/>
          </p:cNvSpPr>
          <p:nvPr userDrawn="1"/>
        </p:nvSpPr>
        <p:spPr bwMode="auto">
          <a:xfrm>
            <a:off x="4056033" y="1636561"/>
            <a:ext cx="499422" cy="666309"/>
          </a:xfrm>
          <a:custGeom>
            <a:avLst/>
            <a:gdLst>
              <a:gd name="T0" fmla="*/ 404 w 404"/>
              <a:gd name="T1" fmla="*/ 0 h 539"/>
              <a:gd name="T2" fmla="*/ 117 w 404"/>
              <a:gd name="T3" fmla="*/ 539 h 539"/>
              <a:gd name="T4" fmla="*/ 0 w 404"/>
              <a:gd name="T5" fmla="*/ 457 h 539"/>
              <a:gd name="T6" fmla="*/ 404 w 404"/>
              <a:gd name="T7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539">
                <a:moveTo>
                  <a:pt x="404" y="0"/>
                </a:moveTo>
                <a:lnTo>
                  <a:pt x="117" y="539"/>
                </a:lnTo>
                <a:lnTo>
                  <a:pt x="0" y="457"/>
                </a:lnTo>
                <a:lnTo>
                  <a:pt x="40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Freeform 15"/>
          <p:cNvSpPr>
            <a:spLocks/>
          </p:cNvSpPr>
          <p:nvPr userDrawn="1"/>
        </p:nvSpPr>
        <p:spPr bwMode="auto">
          <a:xfrm>
            <a:off x="4200667" y="1636561"/>
            <a:ext cx="844321" cy="666309"/>
          </a:xfrm>
          <a:custGeom>
            <a:avLst/>
            <a:gdLst>
              <a:gd name="T0" fmla="*/ 683 w 683"/>
              <a:gd name="T1" fmla="*/ 539 h 539"/>
              <a:gd name="T2" fmla="*/ 0 w 683"/>
              <a:gd name="T3" fmla="*/ 539 h 539"/>
              <a:gd name="T4" fmla="*/ 0 w 683"/>
              <a:gd name="T5" fmla="*/ 539 h 539"/>
              <a:gd name="T6" fmla="*/ 287 w 683"/>
              <a:gd name="T7" fmla="*/ 0 h 539"/>
              <a:gd name="T8" fmla="*/ 683 w 683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" h="539">
                <a:moveTo>
                  <a:pt x="683" y="539"/>
                </a:moveTo>
                <a:lnTo>
                  <a:pt x="0" y="539"/>
                </a:lnTo>
                <a:lnTo>
                  <a:pt x="0" y="539"/>
                </a:lnTo>
                <a:lnTo>
                  <a:pt x="287" y="0"/>
                </a:lnTo>
                <a:lnTo>
                  <a:pt x="683" y="5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Text Placeholder 4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67544" y="1771285"/>
            <a:ext cx="3455651" cy="396860"/>
          </a:xfrm>
        </p:spPr>
        <p:txBody>
          <a:bodyPr>
            <a:no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This is a sample text.</a:t>
            </a:r>
          </a:p>
        </p:txBody>
      </p:sp>
      <p:sp>
        <p:nvSpPr>
          <p:cNvPr id="54" name="Text Placeholder 4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544410" y="2745407"/>
            <a:ext cx="3384376" cy="396860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This is a sample text.</a:t>
            </a:r>
          </a:p>
        </p:txBody>
      </p:sp>
      <p:sp>
        <p:nvSpPr>
          <p:cNvPr id="55" name="Text Placeholder 42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95535" y="3661871"/>
            <a:ext cx="2630747" cy="396860"/>
          </a:xfrm>
        </p:spPr>
        <p:txBody>
          <a:bodyPr>
            <a:no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407104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rrows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Text Arrows - 3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24" name="Group 10"/>
          <p:cNvGrpSpPr>
            <a:grpSpLocks noChangeAspect="1"/>
          </p:cNvGrpSpPr>
          <p:nvPr userDrawn="1"/>
        </p:nvGrpSpPr>
        <p:grpSpPr bwMode="auto">
          <a:xfrm>
            <a:off x="1083079" y="1587821"/>
            <a:ext cx="6976258" cy="3001432"/>
            <a:chOff x="604" y="1031"/>
            <a:chExt cx="4551" cy="1958"/>
          </a:xfrm>
        </p:grpSpPr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3400" y="1031"/>
              <a:ext cx="1755" cy="1958"/>
            </a:xfrm>
            <a:custGeom>
              <a:avLst/>
              <a:gdLst>
                <a:gd name="T0" fmla="*/ 1755 w 1755"/>
                <a:gd name="T1" fmla="*/ 979 h 1958"/>
                <a:gd name="T2" fmla="*/ 1312 w 1755"/>
                <a:gd name="T3" fmla="*/ 1958 h 1958"/>
                <a:gd name="T4" fmla="*/ 0 w 1755"/>
                <a:gd name="T5" fmla="*/ 1958 h 1958"/>
                <a:gd name="T6" fmla="*/ 443 w 1755"/>
                <a:gd name="T7" fmla="*/ 979 h 1958"/>
                <a:gd name="T8" fmla="*/ 139 w 1755"/>
                <a:gd name="T9" fmla="*/ 307 h 1958"/>
                <a:gd name="T10" fmla="*/ 0 w 1755"/>
                <a:gd name="T11" fmla="*/ 0 h 1958"/>
                <a:gd name="T12" fmla="*/ 1312 w 1755"/>
                <a:gd name="T13" fmla="*/ 0 h 1958"/>
                <a:gd name="T14" fmla="*/ 1451 w 1755"/>
                <a:gd name="T15" fmla="*/ 307 h 1958"/>
                <a:gd name="T16" fmla="*/ 1755 w 1755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5" h="1958">
                  <a:moveTo>
                    <a:pt x="1755" y="979"/>
                  </a:moveTo>
                  <a:lnTo>
                    <a:pt x="1312" y="1958"/>
                  </a:lnTo>
                  <a:lnTo>
                    <a:pt x="0" y="1958"/>
                  </a:lnTo>
                  <a:lnTo>
                    <a:pt x="443" y="979"/>
                  </a:ln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1" y="307"/>
                  </a:lnTo>
                  <a:lnTo>
                    <a:pt x="1755" y="97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604" y="1031"/>
              <a:ext cx="1756" cy="1958"/>
            </a:xfrm>
            <a:custGeom>
              <a:avLst/>
              <a:gdLst>
                <a:gd name="T0" fmla="*/ 1756 w 1756"/>
                <a:gd name="T1" fmla="*/ 979 h 1958"/>
                <a:gd name="T2" fmla="*/ 1313 w 1756"/>
                <a:gd name="T3" fmla="*/ 1958 h 1958"/>
                <a:gd name="T4" fmla="*/ 0 w 1756"/>
                <a:gd name="T5" fmla="*/ 1958 h 1958"/>
                <a:gd name="T6" fmla="*/ 444 w 1756"/>
                <a:gd name="T7" fmla="*/ 979 h 1958"/>
                <a:gd name="T8" fmla="*/ 140 w 1756"/>
                <a:gd name="T9" fmla="*/ 307 h 1958"/>
                <a:gd name="T10" fmla="*/ 0 w 1756"/>
                <a:gd name="T11" fmla="*/ 0 h 1958"/>
                <a:gd name="T12" fmla="*/ 1313 w 1756"/>
                <a:gd name="T13" fmla="*/ 0 h 1958"/>
                <a:gd name="T14" fmla="*/ 1452 w 1756"/>
                <a:gd name="T15" fmla="*/ 307 h 1958"/>
                <a:gd name="T16" fmla="*/ 1756 w 1756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6" h="1958">
                  <a:moveTo>
                    <a:pt x="1756" y="979"/>
                  </a:moveTo>
                  <a:lnTo>
                    <a:pt x="1313" y="1958"/>
                  </a:lnTo>
                  <a:lnTo>
                    <a:pt x="0" y="1958"/>
                  </a:lnTo>
                  <a:lnTo>
                    <a:pt x="444" y="979"/>
                  </a:lnTo>
                  <a:lnTo>
                    <a:pt x="140" y="307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452" y="307"/>
                  </a:lnTo>
                  <a:lnTo>
                    <a:pt x="1756" y="979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auto">
            <a:xfrm>
              <a:off x="2002" y="1031"/>
              <a:ext cx="1755" cy="1958"/>
            </a:xfrm>
            <a:custGeom>
              <a:avLst/>
              <a:gdLst>
                <a:gd name="T0" fmla="*/ 1755 w 1755"/>
                <a:gd name="T1" fmla="*/ 979 h 1958"/>
                <a:gd name="T2" fmla="*/ 1312 w 1755"/>
                <a:gd name="T3" fmla="*/ 1958 h 1958"/>
                <a:gd name="T4" fmla="*/ 0 w 1755"/>
                <a:gd name="T5" fmla="*/ 1958 h 1958"/>
                <a:gd name="T6" fmla="*/ 443 w 1755"/>
                <a:gd name="T7" fmla="*/ 979 h 1958"/>
                <a:gd name="T8" fmla="*/ 139 w 1755"/>
                <a:gd name="T9" fmla="*/ 307 h 1958"/>
                <a:gd name="T10" fmla="*/ 0 w 1755"/>
                <a:gd name="T11" fmla="*/ 0 h 1958"/>
                <a:gd name="T12" fmla="*/ 1312 w 1755"/>
                <a:gd name="T13" fmla="*/ 0 h 1958"/>
                <a:gd name="T14" fmla="*/ 1452 w 1755"/>
                <a:gd name="T15" fmla="*/ 307 h 1958"/>
                <a:gd name="T16" fmla="*/ 1755 w 1755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5" h="1958">
                  <a:moveTo>
                    <a:pt x="1755" y="979"/>
                  </a:moveTo>
                  <a:lnTo>
                    <a:pt x="1312" y="1958"/>
                  </a:lnTo>
                  <a:lnTo>
                    <a:pt x="0" y="1958"/>
                  </a:lnTo>
                  <a:lnTo>
                    <a:pt x="443" y="979"/>
                  </a:ln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2" y="307"/>
                  </a:lnTo>
                  <a:lnTo>
                    <a:pt x="1755" y="979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604" y="1031"/>
              <a:ext cx="1452" cy="307"/>
            </a:xfrm>
            <a:custGeom>
              <a:avLst/>
              <a:gdLst>
                <a:gd name="T0" fmla="*/ 1452 w 1452"/>
                <a:gd name="T1" fmla="*/ 307 h 307"/>
                <a:gd name="T2" fmla="*/ 140 w 1452"/>
                <a:gd name="T3" fmla="*/ 307 h 307"/>
                <a:gd name="T4" fmla="*/ 0 w 1452"/>
                <a:gd name="T5" fmla="*/ 0 h 307"/>
                <a:gd name="T6" fmla="*/ 1313 w 1452"/>
                <a:gd name="T7" fmla="*/ 0 h 307"/>
                <a:gd name="T8" fmla="*/ 1452 w 145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307">
                  <a:moveTo>
                    <a:pt x="1452" y="307"/>
                  </a:moveTo>
                  <a:lnTo>
                    <a:pt x="140" y="307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452" y="30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2002" y="1031"/>
              <a:ext cx="1452" cy="307"/>
            </a:xfrm>
            <a:custGeom>
              <a:avLst/>
              <a:gdLst>
                <a:gd name="T0" fmla="*/ 1452 w 1452"/>
                <a:gd name="T1" fmla="*/ 307 h 307"/>
                <a:gd name="T2" fmla="*/ 139 w 1452"/>
                <a:gd name="T3" fmla="*/ 307 h 307"/>
                <a:gd name="T4" fmla="*/ 0 w 1452"/>
                <a:gd name="T5" fmla="*/ 0 h 307"/>
                <a:gd name="T6" fmla="*/ 1312 w 1452"/>
                <a:gd name="T7" fmla="*/ 0 h 307"/>
                <a:gd name="T8" fmla="*/ 1452 w 145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307">
                  <a:moveTo>
                    <a:pt x="1452" y="307"/>
                  </a:move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2" y="307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3400" y="1031"/>
              <a:ext cx="1451" cy="307"/>
            </a:xfrm>
            <a:custGeom>
              <a:avLst/>
              <a:gdLst>
                <a:gd name="T0" fmla="*/ 1451 w 1451"/>
                <a:gd name="T1" fmla="*/ 307 h 307"/>
                <a:gd name="T2" fmla="*/ 139 w 1451"/>
                <a:gd name="T3" fmla="*/ 307 h 307"/>
                <a:gd name="T4" fmla="*/ 0 w 1451"/>
                <a:gd name="T5" fmla="*/ 0 h 307"/>
                <a:gd name="T6" fmla="*/ 1312 w 1451"/>
                <a:gd name="T7" fmla="*/ 0 h 307"/>
                <a:gd name="T8" fmla="*/ 1451 w 1451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307">
                  <a:moveTo>
                    <a:pt x="1451" y="307"/>
                  </a:move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1" y="307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48" name="Text Placeholder 68"/>
          <p:cNvSpPr>
            <a:spLocks noGrp="1"/>
          </p:cNvSpPr>
          <p:nvPr>
            <p:ph type="body" sz="quarter" idx="18" hasCustomPrompt="1"/>
          </p:nvPr>
        </p:nvSpPr>
        <p:spPr>
          <a:xfrm>
            <a:off x="1236806" y="1587821"/>
            <a:ext cx="1989276" cy="47060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</a:t>
            </a: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19" hasCustomPrompt="1"/>
          </p:nvPr>
        </p:nvSpPr>
        <p:spPr>
          <a:xfrm>
            <a:off x="3416358" y="1587821"/>
            <a:ext cx="1952727" cy="47060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</a:t>
            </a:r>
          </a:p>
        </p:txBody>
      </p:sp>
      <p:sp>
        <p:nvSpPr>
          <p:cNvPr id="50" name="Text Placeholder 68"/>
          <p:cNvSpPr>
            <a:spLocks noGrp="1"/>
          </p:cNvSpPr>
          <p:nvPr>
            <p:ph type="body" sz="quarter" idx="20" hasCustomPrompt="1"/>
          </p:nvPr>
        </p:nvSpPr>
        <p:spPr>
          <a:xfrm>
            <a:off x="5508104" y="1587821"/>
            <a:ext cx="1989276" cy="47060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</a:t>
            </a:r>
          </a:p>
        </p:txBody>
      </p:sp>
      <p:sp>
        <p:nvSpPr>
          <p:cNvPr id="51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1913136" y="2355726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52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4086745" y="2355726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53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6228184" y="2355726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961869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rrows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Text Arrows - 4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31" name="Group 4"/>
          <p:cNvGrpSpPr>
            <a:grpSpLocks noChangeAspect="1"/>
          </p:cNvGrpSpPr>
          <p:nvPr userDrawn="1"/>
        </p:nvGrpSpPr>
        <p:grpSpPr bwMode="auto">
          <a:xfrm>
            <a:off x="398463" y="1623987"/>
            <a:ext cx="8343900" cy="2747963"/>
            <a:chOff x="251" y="944"/>
            <a:chExt cx="5256" cy="1731"/>
          </a:xfrm>
          <a:solidFill>
            <a:schemeClr val="bg1">
              <a:lumMod val="85000"/>
            </a:schemeClr>
          </a:solidFill>
        </p:grpSpPr>
        <p:sp>
          <p:nvSpPr>
            <p:cNvPr id="32" name="Freeform 5"/>
            <p:cNvSpPr>
              <a:spLocks/>
            </p:cNvSpPr>
            <p:nvPr userDrawn="1"/>
          </p:nvSpPr>
          <p:spPr bwMode="auto">
            <a:xfrm>
              <a:off x="251" y="944"/>
              <a:ext cx="1551" cy="1731"/>
            </a:xfrm>
            <a:custGeom>
              <a:avLst/>
              <a:gdLst>
                <a:gd name="T0" fmla="*/ 1551 w 1551"/>
                <a:gd name="T1" fmla="*/ 865 h 1731"/>
                <a:gd name="T2" fmla="*/ 1159 w 1551"/>
                <a:gd name="T3" fmla="*/ 1731 h 1731"/>
                <a:gd name="T4" fmla="*/ 0 w 1551"/>
                <a:gd name="T5" fmla="*/ 1731 h 1731"/>
                <a:gd name="T6" fmla="*/ 392 w 1551"/>
                <a:gd name="T7" fmla="*/ 865 h 1731"/>
                <a:gd name="T8" fmla="*/ 123 w 1551"/>
                <a:gd name="T9" fmla="*/ 272 h 1731"/>
                <a:gd name="T10" fmla="*/ 0 w 1551"/>
                <a:gd name="T11" fmla="*/ 0 h 1731"/>
                <a:gd name="T12" fmla="*/ 1159 w 1551"/>
                <a:gd name="T13" fmla="*/ 0 h 1731"/>
                <a:gd name="T14" fmla="*/ 1281 w 1551"/>
                <a:gd name="T15" fmla="*/ 272 h 1731"/>
                <a:gd name="T16" fmla="*/ 1551 w 1551"/>
                <a:gd name="T17" fmla="*/ 8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1" h="1731">
                  <a:moveTo>
                    <a:pt x="1551" y="865"/>
                  </a:moveTo>
                  <a:lnTo>
                    <a:pt x="1159" y="1731"/>
                  </a:lnTo>
                  <a:lnTo>
                    <a:pt x="0" y="1731"/>
                  </a:lnTo>
                  <a:lnTo>
                    <a:pt x="392" y="865"/>
                  </a:lnTo>
                  <a:lnTo>
                    <a:pt x="123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1" y="272"/>
                  </a:lnTo>
                  <a:lnTo>
                    <a:pt x="1551" y="865"/>
                  </a:lnTo>
                  <a:close/>
                </a:path>
              </a:pathLst>
            </a:custGeom>
            <a:solidFill>
              <a:schemeClr val="accent5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" name="Freeform 6"/>
            <p:cNvSpPr>
              <a:spLocks/>
            </p:cNvSpPr>
            <p:nvPr userDrawn="1"/>
          </p:nvSpPr>
          <p:spPr bwMode="auto">
            <a:xfrm>
              <a:off x="251" y="944"/>
              <a:ext cx="1281" cy="272"/>
            </a:xfrm>
            <a:custGeom>
              <a:avLst/>
              <a:gdLst>
                <a:gd name="T0" fmla="*/ 1281 w 1281"/>
                <a:gd name="T1" fmla="*/ 272 h 272"/>
                <a:gd name="T2" fmla="*/ 123 w 1281"/>
                <a:gd name="T3" fmla="*/ 272 h 272"/>
                <a:gd name="T4" fmla="*/ 0 w 1281"/>
                <a:gd name="T5" fmla="*/ 0 h 272"/>
                <a:gd name="T6" fmla="*/ 1159 w 1281"/>
                <a:gd name="T7" fmla="*/ 0 h 272"/>
                <a:gd name="T8" fmla="*/ 1281 w 1281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272">
                  <a:moveTo>
                    <a:pt x="1281" y="272"/>
                  </a:moveTo>
                  <a:lnTo>
                    <a:pt x="123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1" y="272"/>
                  </a:lnTo>
                  <a:close/>
                </a:path>
              </a:pathLst>
            </a:custGeom>
            <a:solidFill>
              <a:schemeClr val="accent5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1487" y="944"/>
              <a:ext cx="1549" cy="1731"/>
            </a:xfrm>
            <a:custGeom>
              <a:avLst/>
              <a:gdLst>
                <a:gd name="T0" fmla="*/ 1549 w 1549"/>
                <a:gd name="T1" fmla="*/ 865 h 1731"/>
                <a:gd name="T2" fmla="*/ 1158 w 1549"/>
                <a:gd name="T3" fmla="*/ 1731 h 1731"/>
                <a:gd name="T4" fmla="*/ 0 w 1549"/>
                <a:gd name="T5" fmla="*/ 1731 h 1731"/>
                <a:gd name="T6" fmla="*/ 390 w 1549"/>
                <a:gd name="T7" fmla="*/ 865 h 1731"/>
                <a:gd name="T8" fmla="*/ 122 w 1549"/>
                <a:gd name="T9" fmla="*/ 272 h 1731"/>
                <a:gd name="T10" fmla="*/ 0 w 1549"/>
                <a:gd name="T11" fmla="*/ 0 h 1731"/>
                <a:gd name="T12" fmla="*/ 1158 w 1549"/>
                <a:gd name="T13" fmla="*/ 0 h 1731"/>
                <a:gd name="T14" fmla="*/ 1281 w 1549"/>
                <a:gd name="T15" fmla="*/ 272 h 1731"/>
                <a:gd name="T16" fmla="*/ 1549 w 1549"/>
                <a:gd name="T17" fmla="*/ 8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9" h="1731">
                  <a:moveTo>
                    <a:pt x="1549" y="865"/>
                  </a:moveTo>
                  <a:lnTo>
                    <a:pt x="1158" y="1731"/>
                  </a:lnTo>
                  <a:lnTo>
                    <a:pt x="0" y="1731"/>
                  </a:lnTo>
                  <a:lnTo>
                    <a:pt x="390" y="865"/>
                  </a:lnTo>
                  <a:lnTo>
                    <a:pt x="122" y="272"/>
                  </a:lnTo>
                  <a:lnTo>
                    <a:pt x="0" y="0"/>
                  </a:lnTo>
                  <a:lnTo>
                    <a:pt x="1158" y="0"/>
                  </a:lnTo>
                  <a:lnTo>
                    <a:pt x="1281" y="272"/>
                  </a:lnTo>
                  <a:lnTo>
                    <a:pt x="1549" y="865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1487" y="944"/>
              <a:ext cx="1281" cy="272"/>
            </a:xfrm>
            <a:custGeom>
              <a:avLst/>
              <a:gdLst>
                <a:gd name="T0" fmla="*/ 1281 w 1281"/>
                <a:gd name="T1" fmla="*/ 272 h 272"/>
                <a:gd name="T2" fmla="*/ 122 w 1281"/>
                <a:gd name="T3" fmla="*/ 272 h 272"/>
                <a:gd name="T4" fmla="*/ 0 w 1281"/>
                <a:gd name="T5" fmla="*/ 0 h 272"/>
                <a:gd name="T6" fmla="*/ 1158 w 1281"/>
                <a:gd name="T7" fmla="*/ 0 h 272"/>
                <a:gd name="T8" fmla="*/ 1281 w 1281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272">
                  <a:moveTo>
                    <a:pt x="1281" y="272"/>
                  </a:moveTo>
                  <a:lnTo>
                    <a:pt x="122" y="272"/>
                  </a:lnTo>
                  <a:lnTo>
                    <a:pt x="0" y="0"/>
                  </a:lnTo>
                  <a:lnTo>
                    <a:pt x="1158" y="0"/>
                  </a:lnTo>
                  <a:lnTo>
                    <a:pt x="1281" y="272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2721" y="944"/>
              <a:ext cx="1551" cy="1731"/>
            </a:xfrm>
            <a:custGeom>
              <a:avLst/>
              <a:gdLst>
                <a:gd name="T0" fmla="*/ 1551 w 1551"/>
                <a:gd name="T1" fmla="*/ 865 h 1731"/>
                <a:gd name="T2" fmla="*/ 1159 w 1551"/>
                <a:gd name="T3" fmla="*/ 1731 h 1731"/>
                <a:gd name="T4" fmla="*/ 0 w 1551"/>
                <a:gd name="T5" fmla="*/ 1731 h 1731"/>
                <a:gd name="T6" fmla="*/ 392 w 1551"/>
                <a:gd name="T7" fmla="*/ 865 h 1731"/>
                <a:gd name="T8" fmla="*/ 124 w 1551"/>
                <a:gd name="T9" fmla="*/ 272 h 1731"/>
                <a:gd name="T10" fmla="*/ 0 w 1551"/>
                <a:gd name="T11" fmla="*/ 0 h 1731"/>
                <a:gd name="T12" fmla="*/ 1159 w 1551"/>
                <a:gd name="T13" fmla="*/ 0 h 1731"/>
                <a:gd name="T14" fmla="*/ 1283 w 1551"/>
                <a:gd name="T15" fmla="*/ 272 h 1731"/>
                <a:gd name="T16" fmla="*/ 1551 w 1551"/>
                <a:gd name="T17" fmla="*/ 8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1" h="1731">
                  <a:moveTo>
                    <a:pt x="1551" y="865"/>
                  </a:moveTo>
                  <a:lnTo>
                    <a:pt x="1159" y="1731"/>
                  </a:lnTo>
                  <a:lnTo>
                    <a:pt x="0" y="1731"/>
                  </a:lnTo>
                  <a:lnTo>
                    <a:pt x="392" y="865"/>
                  </a:lnTo>
                  <a:lnTo>
                    <a:pt x="124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3" y="272"/>
                  </a:lnTo>
                  <a:lnTo>
                    <a:pt x="1551" y="865"/>
                  </a:lnTo>
                  <a:close/>
                </a:path>
              </a:pathLst>
            </a:custGeom>
            <a:solidFill>
              <a:schemeClr val="accent3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2721" y="944"/>
              <a:ext cx="1283" cy="272"/>
            </a:xfrm>
            <a:custGeom>
              <a:avLst/>
              <a:gdLst>
                <a:gd name="T0" fmla="*/ 1283 w 1283"/>
                <a:gd name="T1" fmla="*/ 272 h 272"/>
                <a:gd name="T2" fmla="*/ 124 w 1283"/>
                <a:gd name="T3" fmla="*/ 272 h 272"/>
                <a:gd name="T4" fmla="*/ 0 w 1283"/>
                <a:gd name="T5" fmla="*/ 0 h 272"/>
                <a:gd name="T6" fmla="*/ 1159 w 1283"/>
                <a:gd name="T7" fmla="*/ 0 h 272"/>
                <a:gd name="T8" fmla="*/ 1283 w 1283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3" h="272">
                  <a:moveTo>
                    <a:pt x="1283" y="272"/>
                  </a:moveTo>
                  <a:lnTo>
                    <a:pt x="124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3" y="272"/>
                  </a:lnTo>
                  <a:close/>
                </a:path>
              </a:pathLst>
            </a:custGeom>
            <a:solidFill>
              <a:schemeClr val="accent3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957" y="944"/>
              <a:ext cx="1550" cy="1731"/>
            </a:xfrm>
            <a:custGeom>
              <a:avLst/>
              <a:gdLst>
                <a:gd name="T0" fmla="*/ 1550 w 1550"/>
                <a:gd name="T1" fmla="*/ 865 h 1731"/>
                <a:gd name="T2" fmla="*/ 1159 w 1550"/>
                <a:gd name="T3" fmla="*/ 1731 h 1731"/>
                <a:gd name="T4" fmla="*/ 0 w 1550"/>
                <a:gd name="T5" fmla="*/ 1731 h 1731"/>
                <a:gd name="T6" fmla="*/ 391 w 1550"/>
                <a:gd name="T7" fmla="*/ 865 h 1731"/>
                <a:gd name="T8" fmla="*/ 123 w 1550"/>
                <a:gd name="T9" fmla="*/ 272 h 1731"/>
                <a:gd name="T10" fmla="*/ 0 w 1550"/>
                <a:gd name="T11" fmla="*/ 0 h 1731"/>
                <a:gd name="T12" fmla="*/ 1159 w 1550"/>
                <a:gd name="T13" fmla="*/ 0 h 1731"/>
                <a:gd name="T14" fmla="*/ 1282 w 1550"/>
                <a:gd name="T15" fmla="*/ 272 h 1731"/>
                <a:gd name="T16" fmla="*/ 1550 w 1550"/>
                <a:gd name="T17" fmla="*/ 8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0" h="1731">
                  <a:moveTo>
                    <a:pt x="1550" y="865"/>
                  </a:moveTo>
                  <a:lnTo>
                    <a:pt x="1159" y="1731"/>
                  </a:lnTo>
                  <a:lnTo>
                    <a:pt x="0" y="1731"/>
                  </a:lnTo>
                  <a:lnTo>
                    <a:pt x="391" y="865"/>
                  </a:lnTo>
                  <a:lnTo>
                    <a:pt x="123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2" y="272"/>
                  </a:lnTo>
                  <a:lnTo>
                    <a:pt x="1550" y="865"/>
                  </a:lnTo>
                  <a:close/>
                </a:path>
              </a:pathLst>
            </a:custGeom>
            <a:solidFill>
              <a:schemeClr val="accent4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3957" y="944"/>
              <a:ext cx="1282" cy="272"/>
            </a:xfrm>
            <a:custGeom>
              <a:avLst/>
              <a:gdLst>
                <a:gd name="T0" fmla="*/ 1282 w 1282"/>
                <a:gd name="T1" fmla="*/ 272 h 272"/>
                <a:gd name="T2" fmla="*/ 123 w 1282"/>
                <a:gd name="T3" fmla="*/ 272 h 272"/>
                <a:gd name="T4" fmla="*/ 0 w 1282"/>
                <a:gd name="T5" fmla="*/ 0 h 272"/>
                <a:gd name="T6" fmla="*/ 1159 w 1282"/>
                <a:gd name="T7" fmla="*/ 0 h 272"/>
                <a:gd name="T8" fmla="*/ 1282 w 1282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2" h="272">
                  <a:moveTo>
                    <a:pt x="1282" y="272"/>
                  </a:moveTo>
                  <a:lnTo>
                    <a:pt x="123" y="272"/>
                  </a:lnTo>
                  <a:lnTo>
                    <a:pt x="0" y="0"/>
                  </a:lnTo>
                  <a:lnTo>
                    <a:pt x="1159" y="0"/>
                  </a:lnTo>
                  <a:lnTo>
                    <a:pt x="1282" y="272"/>
                  </a:lnTo>
                  <a:close/>
                </a:path>
              </a:pathLst>
            </a:custGeom>
            <a:solidFill>
              <a:schemeClr val="accent4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40" name="Text Placeholder 68"/>
          <p:cNvSpPr>
            <a:spLocks noGrp="1"/>
          </p:cNvSpPr>
          <p:nvPr>
            <p:ph type="body" sz="quarter" idx="18" hasCustomPrompt="1"/>
          </p:nvPr>
        </p:nvSpPr>
        <p:spPr>
          <a:xfrm>
            <a:off x="539552" y="1623987"/>
            <a:ext cx="1800200" cy="42507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1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1043608" y="2265089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2483768" y="1623987"/>
            <a:ext cx="1800200" cy="42507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3006000" y="2265089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44" name="Text Placeholder 68"/>
          <p:cNvSpPr>
            <a:spLocks noGrp="1"/>
          </p:cNvSpPr>
          <p:nvPr>
            <p:ph type="body" sz="quarter" idx="24" hasCustomPrompt="1"/>
          </p:nvPr>
        </p:nvSpPr>
        <p:spPr>
          <a:xfrm>
            <a:off x="4464000" y="1623987"/>
            <a:ext cx="1800200" cy="42507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5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4986000" y="2265089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46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6426000" y="1623987"/>
            <a:ext cx="1800200" cy="42507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7" hasCustomPrompt="1"/>
          </p:nvPr>
        </p:nvSpPr>
        <p:spPr>
          <a:xfrm>
            <a:off x="6948264" y="2265089"/>
            <a:ext cx="1440160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638903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F7CD3D36-3CC3-4003-B8DA-A595DA3D2B12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108E4E4-98C7-404B-BE7A-B9FEB32855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Comparison Chart</a:t>
            </a:r>
          </a:p>
        </p:txBody>
      </p:sp>
      <p:sp>
        <p:nvSpPr>
          <p:cNvPr id="109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107" name="Rectangle 6"/>
          <p:cNvSpPr>
            <a:spLocks noChangeArrowheads="1"/>
          </p:cNvSpPr>
          <p:nvPr userDrawn="1"/>
        </p:nvSpPr>
        <p:spPr bwMode="auto">
          <a:xfrm>
            <a:off x="4501529" y="1851042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0" name="Rectangle 18"/>
          <p:cNvSpPr>
            <a:spLocks noChangeArrowheads="1"/>
          </p:cNvSpPr>
          <p:nvPr userDrawn="1"/>
        </p:nvSpPr>
        <p:spPr bwMode="auto">
          <a:xfrm>
            <a:off x="4501529" y="2123282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1" name="Rectangle 25"/>
          <p:cNvSpPr>
            <a:spLocks noChangeArrowheads="1"/>
          </p:cNvSpPr>
          <p:nvPr userDrawn="1"/>
        </p:nvSpPr>
        <p:spPr bwMode="auto">
          <a:xfrm>
            <a:off x="4501529" y="3757801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2" name="Rectangle 29"/>
          <p:cNvSpPr>
            <a:spLocks noChangeArrowheads="1"/>
          </p:cNvSpPr>
          <p:nvPr userDrawn="1"/>
        </p:nvSpPr>
        <p:spPr bwMode="auto">
          <a:xfrm>
            <a:off x="4501529" y="4302281"/>
            <a:ext cx="936000" cy="27224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3" name="Rectangle 42"/>
          <p:cNvSpPr>
            <a:spLocks noChangeArrowheads="1"/>
          </p:cNvSpPr>
          <p:nvPr userDrawn="1"/>
        </p:nvSpPr>
        <p:spPr bwMode="auto">
          <a:xfrm>
            <a:off x="4501529" y="2667761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4" name="Rectangle 44"/>
          <p:cNvSpPr>
            <a:spLocks noChangeArrowheads="1"/>
          </p:cNvSpPr>
          <p:nvPr userDrawn="1"/>
        </p:nvSpPr>
        <p:spPr bwMode="auto">
          <a:xfrm>
            <a:off x="4501529" y="3213322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5" name="Rectangle 27"/>
          <p:cNvSpPr>
            <a:spLocks noChangeArrowheads="1"/>
          </p:cNvSpPr>
          <p:nvPr userDrawn="1"/>
        </p:nvSpPr>
        <p:spPr bwMode="auto">
          <a:xfrm>
            <a:off x="4501529" y="402982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6" name="Rectangle 41"/>
          <p:cNvSpPr>
            <a:spLocks noChangeArrowheads="1"/>
          </p:cNvSpPr>
          <p:nvPr userDrawn="1"/>
        </p:nvSpPr>
        <p:spPr bwMode="auto">
          <a:xfrm>
            <a:off x="4501529" y="2397467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7" name="Rectangle 43"/>
          <p:cNvSpPr>
            <a:spLocks noChangeArrowheads="1"/>
          </p:cNvSpPr>
          <p:nvPr userDrawn="1"/>
        </p:nvSpPr>
        <p:spPr bwMode="auto">
          <a:xfrm>
            <a:off x="4501529" y="294194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8" name="Rectangle 45"/>
          <p:cNvSpPr>
            <a:spLocks noChangeArrowheads="1"/>
          </p:cNvSpPr>
          <p:nvPr userDrawn="1"/>
        </p:nvSpPr>
        <p:spPr bwMode="auto">
          <a:xfrm>
            <a:off x="4501529" y="348534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9" name="Text Placeholder 142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85045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1</a:t>
            </a:r>
          </a:p>
        </p:txBody>
      </p:sp>
      <p:sp>
        <p:nvSpPr>
          <p:cNvPr id="120" name="Text Placeholder 14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75" y="2124417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2</a:t>
            </a:r>
          </a:p>
        </p:txBody>
      </p:sp>
      <p:sp>
        <p:nvSpPr>
          <p:cNvPr id="121" name="Text Placeholder 142"/>
          <p:cNvSpPr>
            <a:spLocks noGrp="1"/>
          </p:cNvSpPr>
          <p:nvPr>
            <p:ph type="body" sz="quarter" idx="16" hasCustomPrompt="1"/>
          </p:nvPr>
        </p:nvSpPr>
        <p:spPr>
          <a:xfrm>
            <a:off x="683572" y="239512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3</a:t>
            </a:r>
          </a:p>
        </p:txBody>
      </p:sp>
      <p:sp>
        <p:nvSpPr>
          <p:cNvPr id="122" name="Text Placeholder 142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266746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4</a:t>
            </a:r>
          </a:p>
        </p:txBody>
      </p:sp>
      <p:sp>
        <p:nvSpPr>
          <p:cNvPr id="123" name="Text Placeholder 142"/>
          <p:cNvSpPr>
            <a:spLocks noGrp="1"/>
          </p:cNvSpPr>
          <p:nvPr>
            <p:ph type="body" sz="quarter" idx="18" hasCustomPrompt="1"/>
          </p:nvPr>
        </p:nvSpPr>
        <p:spPr>
          <a:xfrm>
            <a:off x="683572" y="293979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5</a:t>
            </a:r>
          </a:p>
        </p:txBody>
      </p:sp>
      <p:sp>
        <p:nvSpPr>
          <p:cNvPr id="124" name="Text Placeholder 142"/>
          <p:cNvSpPr>
            <a:spLocks noGrp="1"/>
          </p:cNvSpPr>
          <p:nvPr>
            <p:ph type="body" sz="quarter" idx="19" hasCustomPrompt="1"/>
          </p:nvPr>
        </p:nvSpPr>
        <p:spPr>
          <a:xfrm>
            <a:off x="683572" y="321213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6</a:t>
            </a:r>
          </a:p>
        </p:txBody>
      </p:sp>
      <p:sp>
        <p:nvSpPr>
          <p:cNvPr id="125" name="Text Placeholder 142"/>
          <p:cNvSpPr>
            <a:spLocks noGrp="1"/>
          </p:cNvSpPr>
          <p:nvPr>
            <p:ph type="body" sz="quarter" idx="20" hasCustomPrompt="1"/>
          </p:nvPr>
        </p:nvSpPr>
        <p:spPr>
          <a:xfrm>
            <a:off x="683572" y="348446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7</a:t>
            </a:r>
          </a:p>
        </p:txBody>
      </p:sp>
      <p:sp>
        <p:nvSpPr>
          <p:cNvPr id="126" name="Text Placeholder 142"/>
          <p:cNvSpPr>
            <a:spLocks noGrp="1"/>
          </p:cNvSpPr>
          <p:nvPr>
            <p:ph type="body" sz="quarter" idx="21" hasCustomPrompt="1"/>
          </p:nvPr>
        </p:nvSpPr>
        <p:spPr>
          <a:xfrm>
            <a:off x="683568" y="375680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8</a:t>
            </a:r>
          </a:p>
        </p:txBody>
      </p:sp>
      <p:sp>
        <p:nvSpPr>
          <p:cNvPr id="127" name="Text Placeholder 142"/>
          <p:cNvSpPr>
            <a:spLocks noGrp="1"/>
          </p:cNvSpPr>
          <p:nvPr>
            <p:ph type="body" sz="quarter" idx="22" hasCustomPrompt="1"/>
          </p:nvPr>
        </p:nvSpPr>
        <p:spPr>
          <a:xfrm>
            <a:off x="683572" y="402913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9</a:t>
            </a:r>
          </a:p>
        </p:txBody>
      </p:sp>
      <p:sp>
        <p:nvSpPr>
          <p:cNvPr id="128" name="Text Placeholder 142"/>
          <p:cNvSpPr>
            <a:spLocks noGrp="1"/>
          </p:cNvSpPr>
          <p:nvPr>
            <p:ph type="body" sz="quarter" idx="23" hasCustomPrompt="1"/>
          </p:nvPr>
        </p:nvSpPr>
        <p:spPr>
          <a:xfrm>
            <a:off x="683572" y="4301471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Feature 10</a:t>
            </a:r>
          </a:p>
        </p:txBody>
      </p:sp>
      <p:sp>
        <p:nvSpPr>
          <p:cNvPr id="129" name="Rectangle 6"/>
          <p:cNvSpPr>
            <a:spLocks noChangeArrowheads="1"/>
          </p:cNvSpPr>
          <p:nvPr userDrawn="1"/>
        </p:nvSpPr>
        <p:spPr bwMode="auto">
          <a:xfrm>
            <a:off x="4501530" y="1419622"/>
            <a:ext cx="936000" cy="4314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0" name="Rectangle 63"/>
          <p:cNvSpPr>
            <a:spLocks noChangeArrowheads="1"/>
          </p:cNvSpPr>
          <p:nvPr userDrawn="1"/>
        </p:nvSpPr>
        <p:spPr bwMode="auto">
          <a:xfrm>
            <a:off x="6367762" y="1420487"/>
            <a:ext cx="936000" cy="43142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1" name="Rectangle 51"/>
          <p:cNvSpPr>
            <a:spLocks noChangeArrowheads="1"/>
          </p:cNvSpPr>
          <p:nvPr userDrawn="1"/>
        </p:nvSpPr>
        <p:spPr bwMode="auto">
          <a:xfrm>
            <a:off x="5437530" y="1419622"/>
            <a:ext cx="936000" cy="4314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2" name="Rectangle 51"/>
          <p:cNvSpPr>
            <a:spLocks noChangeArrowheads="1"/>
          </p:cNvSpPr>
          <p:nvPr userDrawn="1"/>
        </p:nvSpPr>
        <p:spPr bwMode="auto">
          <a:xfrm>
            <a:off x="7303762" y="1419622"/>
            <a:ext cx="936000" cy="43142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3" name="Line 30"/>
          <p:cNvSpPr>
            <a:spLocks noChangeShapeType="1"/>
          </p:cNvSpPr>
          <p:nvPr userDrawn="1"/>
        </p:nvSpPr>
        <p:spPr bwMode="auto">
          <a:xfrm>
            <a:off x="3206767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4" name="Line 31"/>
          <p:cNvSpPr>
            <a:spLocks noChangeShapeType="1"/>
          </p:cNvSpPr>
          <p:nvPr userDrawn="1"/>
        </p:nvSpPr>
        <p:spPr bwMode="auto">
          <a:xfrm>
            <a:off x="3530765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5" name="Line 32"/>
          <p:cNvSpPr>
            <a:spLocks noChangeShapeType="1"/>
          </p:cNvSpPr>
          <p:nvPr userDrawn="1"/>
        </p:nvSpPr>
        <p:spPr bwMode="auto">
          <a:xfrm>
            <a:off x="3854764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6" name="Line 33"/>
          <p:cNvSpPr>
            <a:spLocks noChangeShapeType="1"/>
          </p:cNvSpPr>
          <p:nvPr userDrawn="1"/>
        </p:nvSpPr>
        <p:spPr bwMode="auto">
          <a:xfrm>
            <a:off x="4177530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7" name="Line 46"/>
          <p:cNvSpPr>
            <a:spLocks noChangeShapeType="1"/>
          </p:cNvSpPr>
          <p:nvPr userDrawn="1"/>
        </p:nvSpPr>
        <p:spPr bwMode="auto">
          <a:xfrm>
            <a:off x="7591795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8" name="Line 62"/>
          <p:cNvSpPr>
            <a:spLocks noChangeShapeType="1"/>
          </p:cNvSpPr>
          <p:nvPr userDrawn="1"/>
        </p:nvSpPr>
        <p:spPr bwMode="auto">
          <a:xfrm>
            <a:off x="7591795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39" name="Line 74"/>
          <p:cNvSpPr>
            <a:spLocks noChangeShapeType="1"/>
          </p:cNvSpPr>
          <p:nvPr userDrawn="1"/>
        </p:nvSpPr>
        <p:spPr bwMode="auto">
          <a:xfrm>
            <a:off x="7914562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40" name="Line 75"/>
          <p:cNvSpPr>
            <a:spLocks noChangeShapeType="1"/>
          </p:cNvSpPr>
          <p:nvPr userDrawn="1"/>
        </p:nvSpPr>
        <p:spPr bwMode="auto">
          <a:xfrm>
            <a:off x="8238560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41" name="Line 76"/>
          <p:cNvSpPr>
            <a:spLocks noChangeShapeType="1"/>
          </p:cNvSpPr>
          <p:nvPr userDrawn="1"/>
        </p:nvSpPr>
        <p:spPr bwMode="auto">
          <a:xfrm>
            <a:off x="8238560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42" name="Text Placeholder 173"/>
          <p:cNvSpPr>
            <a:spLocks noGrp="1"/>
          </p:cNvSpPr>
          <p:nvPr>
            <p:ph type="body" sz="quarter" idx="24" hasCustomPrompt="1"/>
          </p:nvPr>
        </p:nvSpPr>
        <p:spPr>
          <a:xfrm>
            <a:off x="4502150" y="1420242"/>
            <a:ext cx="935038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Item 01</a:t>
            </a:r>
          </a:p>
        </p:txBody>
      </p:sp>
      <p:sp>
        <p:nvSpPr>
          <p:cNvPr id="144" name="Text Placeholder 173"/>
          <p:cNvSpPr>
            <a:spLocks noGrp="1"/>
          </p:cNvSpPr>
          <p:nvPr>
            <p:ph type="body" sz="quarter" idx="25" hasCustomPrompt="1"/>
          </p:nvPr>
        </p:nvSpPr>
        <p:spPr>
          <a:xfrm>
            <a:off x="5447130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Item 02</a:t>
            </a:r>
          </a:p>
        </p:txBody>
      </p:sp>
      <p:sp>
        <p:nvSpPr>
          <p:cNvPr id="154" name="Text Placeholder 173"/>
          <p:cNvSpPr>
            <a:spLocks noGrp="1"/>
          </p:cNvSpPr>
          <p:nvPr>
            <p:ph type="body" sz="quarter" idx="26" hasCustomPrompt="1"/>
          </p:nvPr>
        </p:nvSpPr>
        <p:spPr>
          <a:xfrm>
            <a:off x="6375447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Item 03</a:t>
            </a:r>
          </a:p>
        </p:txBody>
      </p:sp>
      <p:sp>
        <p:nvSpPr>
          <p:cNvPr id="155" name="Text Placeholder 173"/>
          <p:cNvSpPr>
            <a:spLocks noGrp="1"/>
          </p:cNvSpPr>
          <p:nvPr>
            <p:ph type="body" sz="quarter" idx="27" hasCustomPrompt="1"/>
          </p:nvPr>
        </p:nvSpPr>
        <p:spPr>
          <a:xfrm>
            <a:off x="7310846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Item 04</a:t>
            </a:r>
          </a:p>
        </p:txBody>
      </p:sp>
      <p:sp>
        <p:nvSpPr>
          <p:cNvPr id="156" name="Line 36"/>
          <p:cNvSpPr>
            <a:spLocks noChangeShapeType="1"/>
          </p:cNvSpPr>
          <p:nvPr userDrawn="1"/>
        </p:nvSpPr>
        <p:spPr bwMode="auto">
          <a:xfrm>
            <a:off x="4501530" y="4574521"/>
            <a:ext cx="93600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58" name="Line 37"/>
          <p:cNvSpPr>
            <a:spLocks noChangeShapeType="1"/>
          </p:cNvSpPr>
          <p:nvPr userDrawn="1"/>
        </p:nvSpPr>
        <p:spPr bwMode="auto">
          <a:xfrm>
            <a:off x="4825528" y="4574521"/>
            <a:ext cx="93600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68" name="Rectangle 64"/>
          <p:cNvSpPr>
            <a:spLocks noChangeArrowheads="1"/>
          </p:cNvSpPr>
          <p:nvPr userDrawn="1"/>
        </p:nvSpPr>
        <p:spPr bwMode="auto">
          <a:xfrm>
            <a:off x="6367762" y="2123282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69" name="Rectangle 65"/>
          <p:cNvSpPr>
            <a:spLocks noChangeArrowheads="1"/>
          </p:cNvSpPr>
          <p:nvPr userDrawn="1"/>
        </p:nvSpPr>
        <p:spPr bwMode="auto">
          <a:xfrm>
            <a:off x="6367762" y="3757801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0" name="Rectangle 67"/>
          <p:cNvSpPr>
            <a:spLocks noChangeArrowheads="1"/>
          </p:cNvSpPr>
          <p:nvPr userDrawn="1"/>
        </p:nvSpPr>
        <p:spPr bwMode="auto">
          <a:xfrm>
            <a:off x="6367762" y="4302281"/>
            <a:ext cx="936000" cy="27224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1" name="Rectangle 70"/>
          <p:cNvSpPr>
            <a:spLocks noChangeArrowheads="1"/>
          </p:cNvSpPr>
          <p:nvPr userDrawn="1"/>
        </p:nvSpPr>
        <p:spPr bwMode="auto">
          <a:xfrm>
            <a:off x="6367762" y="2667761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2" name="Rectangle 72"/>
          <p:cNvSpPr>
            <a:spLocks noChangeArrowheads="1"/>
          </p:cNvSpPr>
          <p:nvPr userDrawn="1"/>
        </p:nvSpPr>
        <p:spPr bwMode="auto">
          <a:xfrm>
            <a:off x="6367762" y="3213322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3" name="Rectangle 63"/>
          <p:cNvSpPr>
            <a:spLocks noChangeArrowheads="1"/>
          </p:cNvSpPr>
          <p:nvPr userDrawn="1"/>
        </p:nvSpPr>
        <p:spPr bwMode="auto">
          <a:xfrm>
            <a:off x="6367762" y="185190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8" name="Rectangle 66"/>
          <p:cNvSpPr>
            <a:spLocks noChangeArrowheads="1"/>
          </p:cNvSpPr>
          <p:nvPr userDrawn="1"/>
        </p:nvSpPr>
        <p:spPr bwMode="auto">
          <a:xfrm>
            <a:off x="6367762" y="402982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79" name="Rectangle 69"/>
          <p:cNvSpPr>
            <a:spLocks noChangeArrowheads="1"/>
          </p:cNvSpPr>
          <p:nvPr userDrawn="1"/>
        </p:nvSpPr>
        <p:spPr bwMode="auto">
          <a:xfrm>
            <a:off x="6367762" y="2397467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0" name="Rectangle 71"/>
          <p:cNvSpPr>
            <a:spLocks noChangeArrowheads="1"/>
          </p:cNvSpPr>
          <p:nvPr userDrawn="1"/>
        </p:nvSpPr>
        <p:spPr bwMode="auto">
          <a:xfrm>
            <a:off x="6367762" y="294194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1" name="Rectangle 73"/>
          <p:cNvSpPr>
            <a:spLocks noChangeArrowheads="1"/>
          </p:cNvSpPr>
          <p:nvPr userDrawn="1"/>
        </p:nvSpPr>
        <p:spPr bwMode="auto">
          <a:xfrm>
            <a:off x="6367762" y="348534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2" name="Line 68"/>
          <p:cNvSpPr>
            <a:spLocks noChangeShapeType="1"/>
          </p:cNvSpPr>
          <p:nvPr userDrawn="1"/>
        </p:nvSpPr>
        <p:spPr bwMode="auto">
          <a:xfrm>
            <a:off x="7591795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3" name="Rectangle 51"/>
          <p:cNvSpPr>
            <a:spLocks noChangeArrowheads="1"/>
          </p:cNvSpPr>
          <p:nvPr userDrawn="1"/>
        </p:nvSpPr>
        <p:spPr bwMode="auto">
          <a:xfrm>
            <a:off x="5437530" y="185104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4" name="Rectangle 54"/>
          <p:cNvSpPr>
            <a:spLocks noChangeArrowheads="1"/>
          </p:cNvSpPr>
          <p:nvPr userDrawn="1"/>
        </p:nvSpPr>
        <p:spPr bwMode="auto">
          <a:xfrm>
            <a:off x="5437530" y="402896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5" name="Rectangle 57"/>
          <p:cNvSpPr>
            <a:spLocks noChangeArrowheads="1"/>
          </p:cNvSpPr>
          <p:nvPr userDrawn="1"/>
        </p:nvSpPr>
        <p:spPr bwMode="auto">
          <a:xfrm>
            <a:off x="5437530" y="2396602"/>
            <a:ext cx="936000" cy="27116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6" name="Rectangle 59"/>
          <p:cNvSpPr>
            <a:spLocks noChangeArrowheads="1"/>
          </p:cNvSpPr>
          <p:nvPr userDrawn="1"/>
        </p:nvSpPr>
        <p:spPr bwMode="auto">
          <a:xfrm>
            <a:off x="5437530" y="294108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7" name="Rectangle 61"/>
          <p:cNvSpPr>
            <a:spLocks noChangeArrowheads="1"/>
          </p:cNvSpPr>
          <p:nvPr userDrawn="1"/>
        </p:nvSpPr>
        <p:spPr bwMode="auto">
          <a:xfrm>
            <a:off x="5437530" y="348448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8" name="Rectangle 52"/>
          <p:cNvSpPr>
            <a:spLocks noChangeArrowheads="1"/>
          </p:cNvSpPr>
          <p:nvPr userDrawn="1"/>
        </p:nvSpPr>
        <p:spPr bwMode="auto">
          <a:xfrm>
            <a:off x="5437530" y="2123282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89" name="Rectangle 53"/>
          <p:cNvSpPr>
            <a:spLocks noChangeArrowheads="1"/>
          </p:cNvSpPr>
          <p:nvPr userDrawn="1"/>
        </p:nvSpPr>
        <p:spPr bwMode="auto">
          <a:xfrm>
            <a:off x="5437530" y="3757801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0" name="Rectangle 55"/>
          <p:cNvSpPr>
            <a:spLocks noChangeArrowheads="1"/>
          </p:cNvSpPr>
          <p:nvPr userDrawn="1"/>
        </p:nvSpPr>
        <p:spPr bwMode="auto">
          <a:xfrm>
            <a:off x="5437530" y="4302281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1" name="Rectangle 58"/>
          <p:cNvSpPr>
            <a:spLocks noChangeArrowheads="1"/>
          </p:cNvSpPr>
          <p:nvPr userDrawn="1"/>
        </p:nvSpPr>
        <p:spPr bwMode="auto">
          <a:xfrm>
            <a:off x="5437530" y="2667761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2" name="Rectangle 60"/>
          <p:cNvSpPr>
            <a:spLocks noChangeArrowheads="1"/>
          </p:cNvSpPr>
          <p:nvPr userDrawn="1"/>
        </p:nvSpPr>
        <p:spPr bwMode="auto">
          <a:xfrm>
            <a:off x="5437530" y="3213322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3" name="Rectangle 51"/>
          <p:cNvSpPr>
            <a:spLocks noChangeArrowheads="1"/>
          </p:cNvSpPr>
          <p:nvPr userDrawn="1"/>
        </p:nvSpPr>
        <p:spPr bwMode="auto">
          <a:xfrm>
            <a:off x="7303762" y="185104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4" name="Rectangle 54"/>
          <p:cNvSpPr>
            <a:spLocks noChangeArrowheads="1"/>
          </p:cNvSpPr>
          <p:nvPr userDrawn="1"/>
        </p:nvSpPr>
        <p:spPr bwMode="auto">
          <a:xfrm>
            <a:off x="7303762" y="402896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5" name="Rectangle 57"/>
          <p:cNvSpPr>
            <a:spLocks noChangeArrowheads="1"/>
          </p:cNvSpPr>
          <p:nvPr userDrawn="1"/>
        </p:nvSpPr>
        <p:spPr bwMode="auto">
          <a:xfrm>
            <a:off x="7303762" y="2396602"/>
            <a:ext cx="936000" cy="27116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6" name="Rectangle 59"/>
          <p:cNvSpPr>
            <a:spLocks noChangeArrowheads="1"/>
          </p:cNvSpPr>
          <p:nvPr userDrawn="1"/>
        </p:nvSpPr>
        <p:spPr bwMode="auto">
          <a:xfrm>
            <a:off x="7303762" y="294108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7" name="Rectangle 61"/>
          <p:cNvSpPr>
            <a:spLocks noChangeArrowheads="1"/>
          </p:cNvSpPr>
          <p:nvPr userDrawn="1"/>
        </p:nvSpPr>
        <p:spPr bwMode="auto">
          <a:xfrm>
            <a:off x="7303762" y="348448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8" name="Rectangle 52"/>
          <p:cNvSpPr>
            <a:spLocks noChangeArrowheads="1"/>
          </p:cNvSpPr>
          <p:nvPr userDrawn="1"/>
        </p:nvSpPr>
        <p:spPr bwMode="auto">
          <a:xfrm>
            <a:off x="7303762" y="2123282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99" name="Rectangle 53"/>
          <p:cNvSpPr>
            <a:spLocks noChangeArrowheads="1"/>
          </p:cNvSpPr>
          <p:nvPr userDrawn="1"/>
        </p:nvSpPr>
        <p:spPr bwMode="auto">
          <a:xfrm>
            <a:off x="7303762" y="3757801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00" name="Rectangle 55"/>
          <p:cNvSpPr>
            <a:spLocks noChangeArrowheads="1"/>
          </p:cNvSpPr>
          <p:nvPr userDrawn="1"/>
        </p:nvSpPr>
        <p:spPr bwMode="auto">
          <a:xfrm>
            <a:off x="7303762" y="4302281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01" name="Rectangle 58"/>
          <p:cNvSpPr>
            <a:spLocks noChangeArrowheads="1"/>
          </p:cNvSpPr>
          <p:nvPr userDrawn="1"/>
        </p:nvSpPr>
        <p:spPr bwMode="auto">
          <a:xfrm>
            <a:off x="7303762" y="2667761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02" name="Rectangle 60"/>
          <p:cNvSpPr>
            <a:spLocks noChangeArrowheads="1"/>
          </p:cNvSpPr>
          <p:nvPr userDrawn="1"/>
        </p:nvSpPr>
        <p:spPr bwMode="auto">
          <a:xfrm>
            <a:off x="7303762" y="3213322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31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F7CD3D36-3CC3-4003-B8DA-A595DA3D2B12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108E4E4-98C7-404B-BE7A-B9FEB32855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Table with Columns</a:t>
            </a:r>
          </a:p>
        </p:txBody>
      </p:sp>
      <p:sp>
        <p:nvSpPr>
          <p:cNvPr id="77" name="Rectangle 6"/>
          <p:cNvSpPr>
            <a:spLocks noChangeArrowheads="1"/>
          </p:cNvSpPr>
          <p:nvPr userDrawn="1"/>
        </p:nvSpPr>
        <p:spPr bwMode="auto">
          <a:xfrm>
            <a:off x="467544" y="1851042"/>
            <a:ext cx="1511936" cy="3241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78" name="Rectangle 18"/>
          <p:cNvSpPr>
            <a:spLocks noChangeArrowheads="1"/>
          </p:cNvSpPr>
          <p:nvPr userDrawn="1"/>
        </p:nvSpPr>
        <p:spPr bwMode="auto">
          <a:xfrm>
            <a:off x="467544" y="2175157"/>
            <a:ext cx="1511936" cy="32540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79" name="Rectangle 25"/>
          <p:cNvSpPr>
            <a:spLocks noChangeArrowheads="1"/>
          </p:cNvSpPr>
          <p:nvPr userDrawn="1"/>
        </p:nvSpPr>
        <p:spPr bwMode="auto">
          <a:xfrm>
            <a:off x="467544" y="4121129"/>
            <a:ext cx="1511936" cy="322829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0" name="Rectangle 42"/>
          <p:cNvSpPr>
            <a:spLocks noChangeArrowheads="1"/>
          </p:cNvSpPr>
          <p:nvPr userDrawn="1"/>
        </p:nvSpPr>
        <p:spPr bwMode="auto">
          <a:xfrm>
            <a:off x="467544" y="2823385"/>
            <a:ext cx="1511936" cy="32540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1" name="Rectangle 44"/>
          <p:cNvSpPr>
            <a:spLocks noChangeArrowheads="1"/>
          </p:cNvSpPr>
          <p:nvPr userDrawn="1"/>
        </p:nvSpPr>
        <p:spPr bwMode="auto">
          <a:xfrm>
            <a:off x="467544" y="3472901"/>
            <a:ext cx="1511936" cy="322829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2" name="Rectangle 41"/>
          <p:cNvSpPr>
            <a:spLocks noChangeArrowheads="1"/>
          </p:cNvSpPr>
          <p:nvPr userDrawn="1"/>
        </p:nvSpPr>
        <p:spPr bwMode="auto">
          <a:xfrm>
            <a:off x="467544" y="2501587"/>
            <a:ext cx="1511936" cy="322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3" name="Rectangle 43"/>
          <p:cNvSpPr>
            <a:spLocks noChangeArrowheads="1"/>
          </p:cNvSpPr>
          <p:nvPr userDrawn="1"/>
        </p:nvSpPr>
        <p:spPr bwMode="auto">
          <a:xfrm>
            <a:off x="467544" y="3149816"/>
            <a:ext cx="1511936" cy="3241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4" name="Rectangle 45"/>
          <p:cNvSpPr>
            <a:spLocks noChangeArrowheads="1"/>
          </p:cNvSpPr>
          <p:nvPr userDrawn="1"/>
        </p:nvSpPr>
        <p:spPr bwMode="auto">
          <a:xfrm>
            <a:off x="467544" y="3794775"/>
            <a:ext cx="1511936" cy="325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5" name="Rectangle 6"/>
          <p:cNvSpPr>
            <a:spLocks noChangeArrowheads="1"/>
          </p:cNvSpPr>
          <p:nvPr userDrawn="1"/>
        </p:nvSpPr>
        <p:spPr bwMode="auto">
          <a:xfrm>
            <a:off x="1979480" y="1275606"/>
            <a:ext cx="838063" cy="57514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6" name="Rectangle 63"/>
          <p:cNvSpPr>
            <a:spLocks noChangeArrowheads="1"/>
          </p:cNvSpPr>
          <p:nvPr userDrawn="1"/>
        </p:nvSpPr>
        <p:spPr bwMode="auto">
          <a:xfrm>
            <a:off x="3650444" y="1276759"/>
            <a:ext cx="838063" cy="57514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7" name="Rectangle 51"/>
          <p:cNvSpPr>
            <a:spLocks noChangeArrowheads="1"/>
          </p:cNvSpPr>
          <p:nvPr userDrawn="1"/>
        </p:nvSpPr>
        <p:spPr bwMode="auto">
          <a:xfrm>
            <a:off x="2817544" y="1275606"/>
            <a:ext cx="838063" cy="5751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8" name="Rectangle 51"/>
          <p:cNvSpPr>
            <a:spLocks noChangeArrowheads="1"/>
          </p:cNvSpPr>
          <p:nvPr userDrawn="1"/>
        </p:nvSpPr>
        <p:spPr bwMode="auto">
          <a:xfrm>
            <a:off x="4488506" y="1275606"/>
            <a:ext cx="838063" cy="57514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9" name="Line 46"/>
          <p:cNvSpPr>
            <a:spLocks noChangeShapeType="1"/>
          </p:cNvSpPr>
          <p:nvPr userDrawn="1"/>
        </p:nvSpPr>
        <p:spPr bwMode="auto">
          <a:xfrm>
            <a:off x="4746401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0" name="Line 62"/>
          <p:cNvSpPr>
            <a:spLocks noChangeShapeType="1"/>
          </p:cNvSpPr>
          <p:nvPr userDrawn="1"/>
        </p:nvSpPr>
        <p:spPr bwMode="auto">
          <a:xfrm>
            <a:off x="4746401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1" name="Line 74"/>
          <p:cNvSpPr>
            <a:spLocks noChangeShapeType="1"/>
          </p:cNvSpPr>
          <p:nvPr userDrawn="1"/>
        </p:nvSpPr>
        <p:spPr bwMode="auto">
          <a:xfrm>
            <a:off x="5035396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2" name="Rectangle 63"/>
          <p:cNvSpPr>
            <a:spLocks noChangeArrowheads="1"/>
          </p:cNvSpPr>
          <p:nvPr userDrawn="1"/>
        </p:nvSpPr>
        <p:spPr bwMode="auto">
          <a:xfrm>
            <a:off x="5326569" y="1276759"/>
            <a:ext cx="838063" cy="57514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3" name="Rectangle 51"/>
          <p:cNvSpPr>
            <a:spLocks noChangeArrowheads="1"/>
          </p:cNvSpPr>
          <p:nvPr userDrawn="1"/>
        </p:nvSpPr>
        <p:spPr bwMode="auto">
          <a:xfrm>
            <a:off x="6164632" y="1275606"/>
            <a:ext cx="838063" cy="5751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4" name="Line 46"/>
          <p:cNvSpPr>
            <a:spLocks noChangeShapeType="1"/>
          </p:cNvSpPr>
          <p:nvPr userDrawn="1"/>
        </p:nvSpPr>
        <p:spPr bwMode="auto">
          <a:xfrm>
            <a:off x="6422527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5" name="Line 62"/>
          <p:cNvSpPr>
            <a:spLocks noChangeShapeType="1"/>
          </p:cNvSpPr>
          <p:nvPr userDrawn="1"/>
        </p:nvSpPr>
        <p:spPr bwMode="auto">
          <a:xfrm>
            <a:off x="6422527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6" name="Line 74"/>
          <p:cNvSpPr>
            <a:spLocks noChangeShapeType="1"/>
          </p:cNvSpPr>
          <p:nvPr userDrawn="1"/>
        </p:nvSpPr>
        <p:spPr bwMode="auto">
          <a:xfrm>
            <a:off x="6711522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7" name="Rectangle 63"/>
          <p:cNvSpPr>
            <a:spLocks noChangeArrowheads="1"/>
          </p:cNvSpPr>
          <p:nvPr userDrawn="1"/>
        </p:nvSpPr>
        <p:spPr bwMode="auto">
          <a:xfrm>
            <a:off x="7000330" y="1276759"/>
            <a:ext cx="838063" cy="57514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8" name="Rectangle 51"/>
          <p:cNvSpPr>
            <a:spLocks noChangeArrowheads="1"/>
          </p:cNvSpPr>
          <p:nvPr userDrawn="1"/>
        </p:nvSpPr>
        <p:spPr bwMode="auto">
          <a:xfrm>
            <a:off x="7838393" y="1275606"/>
            <a:ext cx="838063" cy="57514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300" b="0" baseline="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99" name="Line 46"/>
          <p:cNvSpPr>
            <a:spLocks noChangeShapeType="1"/>
          </p:cNvSpPr>
          <p:nvPr userDrawn="1"/>
        </p:nvSpPr>
        <p:spPr bwMode="auto">
          <a:xfrm>
            <a:off x="8096288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00" name="Line 62"/>
          <p:cNvSpPr>
            <a:spLocks noChangeShapeType="1"/>
          </p:cNvSpPr>
          <p:nvPr userDrawn="1"/>
        </p:nvSpPr>
        <p:spPr bwMode="auto">
          <a:xfrm>
            <a:off x="8096288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01" name="Line 74"/>
          <p:cNvSpPr>
            <a:spLocks noChangeShapeType="1"/>
          </p:cNvSpPr>
          <p:nvPr userDrawn="1"/>
        </p:nvSpPr>
        <p:spPr bwMode="auto">
          <a:xfrm>
            <a:off x="8385283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grpSp>
        <p:nvGrpSpPr>
          <p:cNvPr id="102" name="Group 101"/>
          <p:cNvGrpSpPr/>
          <p:nvPr userDrawn="1"/>
        </p:nvGrpSpPr>
        <p:grpSpPr>
          <a:xfrm>
            <a:off x="1979480" y="1851042"/>
            <a:ext cx="6696976" cy="2592916"/>
            <a:chOff x="1979480" y="1851042"/>
            <a:chExt cx="6696976" cy="2592916"/>
          </a:xfrm>
        </p:grpSpPr>
        <p:sp>
          <p:nvSpPr>
            <p:cNvPr id="103" name="Rectangle 51"/>
            <p:cNvSpPr>
              <a:spLocks noChangeArrowheads="1"/>
            </p:cNvSpPr>
            <p:nvPr userDrawn="1"/>
          </p:nvSpPr>
          <p:spPr bwMode="auto">
            <a:xfrm>
              <a:off x="2817544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4" name="Rectangle 57"/>
            <p:cNvSpPr>
              <a:spLocks noChangeArrowheads="1"/>
            </p:cNvSpPr>
            <p:nvPr userDrawn="1"/>
          </p:nvSpPr>
          <p:spPr bwMode="auto">
            <a:xfrm>
              <a:off x="2817544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Rectangle 59"/>
            <p:cNvSpPr>
              <a:spLocks noChangeArrowheads="1"/>
            </p:cNvSpPr>
            <p:nvPr userDrawn="1"/>
          </p:nvSpPr>
          <p:spPr bwMode="auto">
            <a:xfrm>
              <a:off x="2817544" y="3148785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6" name="Rectangle 61"/>
            <p:cNvSpPr>
              <a:spLocks noChangeArrowheads="1"/>
            </p:cNvSpPr>
            <p:nvPr userDrawn="1"/>
          </p:nvSpPr>
          <p:spPr bwMode="auto">
            <a:xfrm>
              <a:off x="2817544" y="3795728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3" name="Rectangle 52"/>
            <p:cNvSpPr>
              <a:spLocks noChangeArrowheads="1"/>
            </p:cNvSpPr>
            <p:nvPr userDrawn="1"/>
          </p:nvSpPr>
          <p:spPr bwMode="auto">
            <a:xfrm>
              <a:off x="2817544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5" name="Rectangle 53"/>
            <p:cNvSpPr>
              <a:spLocks noChangeArrowheads="1"/>
            </p:cNvSpPr>
            <p:nvPr userDrawn="1"/>
          </p:nvSpPr>
          <p:spPr bwMode="auto">
            <a:xfrm>
              <a:off x="2817544" y="4121128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6" name="Rectangle 58"/>
            <p:cNvSpPr>
              <a:spLocks noChangeArrowheads="1"/>
            </p:cNvSpPr>
            <p:nvPr userDrawn="1"/>
          </p:nvSpPr>
          <p:spPr bwMode="auto">
            <a:xfrm>
              <a:off x="2817544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7" name="Rectangle 60"/>
            <p:cNvSpPr>
              <a:spLocks noChangeArrowheads="1"/>
            </p:cNvSpPr>
            <p:nvPr userDrawn="1"/>
          </p:nvSpPr>
          <p:spPr bwMode="auto">
            <a:xfrm>
              <a:off x="2817544" y="3472900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8" name="Rectangle 6"/>
            <p:cNvSpPr>
              <a:spLocks noChangeArrowheads="1"/>
            </p:cNvSpPr>
            <p:nvPr userDrawn="1"/>
          </p:nvSpPr>
          <p:spPr bwMode="auto">
            <a:xfrm>
              <a:off x="1979480" y="185104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49" name="Rectangle 18"/>
            <p:cNvSpPr>
              <a:spLocks noChangeArrowheads="1"/>
            </p:cNvSpPr>
            <p:nvPr userDrawn="1"/>
          </p:nvSpPr>
          <p:spPr bwMode="auto">
            <a:xfrm>
              <a:off x="1979480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0" name="Rectangle 25"/>
            <p:cNvSpPr>
              <a:spLocks noChangeArrowheads="1"/>
            </p:cNvSpPr>
            <p:nvPr userDrawn="1"/>
          </p:nvSpPr>
          <p:spPr bwMode="auto">
            <a:xfrm>
              <a:off x="1979480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1" name="Rectangle 42"/>
            <p:cNvSpPr>
              <a:spLocks noChangeArrowheads="1"/>
            </p:cNvSpPr>
            <p:nvPr userDrawn="1"/>
          </p:nvSpPr>
          <p:spPr bwMode="auto">
            <a:xfrm>
              <a:off x="1979480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2" name="Rectangle 44"/>
            <p:cNvSpPr>
              <a:spLocks noChangeArrowheads="1"/>
            </p:cNvSpPr>
            <p:nvPr userDrawn="1"/>
          </p:nvSpPr>
          <p:spPr bwMode="auto">
            <a:xfrm>
              <a:off x="1979480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3" name="Rectangle 41"/>
            <p:cNvSpPr>
              <a:spLocks noChangeArrowheads="1"/>
            </p:cNvSpPr>
            <p:nvPr userDrawn="1"/>
          </p:nvSpPr>
          <p:spPr bwMode="auto">
            <a:xfrm>
              <a:off x="1979480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Rectangle 43"/>
            <p:cNvSpPr>
              <a:spLocks noChangeArrowheads="1"/>
            </p:cNvSpPr>
            <p:nvPr userDrawn="1"/>
          </p:nvSpPr>
          <p:spPr bwMode="auto">
            <a:xfrm>
              <a:off x="1979480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59" name="Rectangle 45"/>
            <p:cNvSpPr>
              <a:spLocks noChangeArrowheads="1"/>
            </p:cNvSpPr>
            <p:nvPr userDrawn="1"/>
          </p:nvSpPr>
          <p:spPr bwMode="auto">
            <a:xfrm>
              <a:off x="1979480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0" name="Rectangle 64"/>
            <p:cNvSpPr>
              <a:spLocks noChangeArrowheads="1"/>
            </p:cNvSpPr>
            <p:nvPr userDrawn="1"/>
          </p:nvSpPr>
          <p:spPr bwMode="auto">
            <a:xfrm>
              <a:off x="3650444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1" name="Rectangle 65"/>
            <p:cNvSpPr>
              <a:spLocks noChangeArrowheads="1"/>
            </p:cNvSpPr>
            <p:nvPr userDrawn="1"/>
          </p:nvSpPr>
          <p:spPr bwMode="auto">
            <a:xfrm>
              <a:off x="3650444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2" name="Rectangle 70"/>
            <p:cNvSpPr>
              <a:spLocks noChangeArrowheads="1"/>
            </p:cNvSpPr>
            <p:nvPr userDrawn="1"/>
          </p:nvSpPr>
          <p:spPr bwMode="auto">
            <a:xfrm>
              <a:off x="3650444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3" name="Rectangle 72"/>
            <p:cNvSpPr>
              <a:spLocks noChangeArrowheads="1"/>
            </p:cNvSpPr>
            <p:nvPr userDrawn="1"/>
          </p:nvSpPr>
          <p:spPr bwMode="auto">
            <a:xfrm>
              <a:off x="3650444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4" name="Rectangle 63"/>
            <p:cNvSpPr>
              <a:spLocks noChangeArrowheads="1"/>
            </p:cNvSpPr>
            <p:nvPr userDrawn="1"/>
          </p:nvSpPr>
          <p:spPr bwMode="auto">
            <a:xfrm>
              <a:off x="3650444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5" name="Rectangle 69"/>
            <p:cNvSpPr>
              <a:spLocks noChangeArrowheads="1"/>
            </p:cNvSpPr>
            <p:nvPr userDrawn="1"/>
          </p:nvSpPr>
          <p:spPr bwMode="auto">
            <a:xfrm>
              <a:off x="3650444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6" name="Rectangle 71"/>
            <p:cNvSpPr>
              <a:spLocks noChangeArrowheads="1"/>
            </p:cNvSpPr>
            <p:nvPr userDrawn="1"/>
          </p:nvSpPr>
          <p:spPr bwMode="auto">
            <a:xfrm>
              <a:off x="3650444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67" name="Rectangle 73"/>
            <p:cNvSpPr>
              <a:spLocks noChangeArrowheads="1"/>
            </p:cNvSpPr>
            <p:nvPr userDrawn="1"/>
          </p:nvSpPr>
          <p:spPr bwMode="auto">
            <a:xfrm>
              <a:off x="3650444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74" name="Rectangle 51"/>
            <p:cNvSpPr>
              <a:spLocks noChangeArrowheads="1"/>
            </p:cNvSpPr>
            <p:nvPr userDrawn="1"/>
          </p:nvSpPr>
          <p:spPr bwMode="auto">
            <a:xfrm>
              <a:off x="4488506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75" name="Rectangle 57"/>
            <p:cNvSpPr>
              <a:spLocks noChangeArrowheads="1"/>
            </p:cNvSpPr>
            <p:nvPr userDrawn="1"/>
          </p:nvSpPr>
          <p:spPr bwMode="auto">
            <a:xfrm>
              <a:off x="4488506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76" name="Rectangle 59"/>
            <p:cNvSpPr>
              <a:spLocks noChangeArrowheads="1"/>
            </p:cNvSpPr>
            <p:nvPr userDrawn="1"/>
          </p:nvSpPr>
          <p:spPr bwMode="auto">
            <a:xfrm>
              <a:off x="4488506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77" name="Rectangle 61"/>
            <p:cNvSpPr>
              <a:spLocks noChangeArrowheads="1"/>
            </p:cNvSpPr>
            <p:nvPr userDrawn="1"/>
          </p:nvSpPr>
          <p:spPr bwMode="auto">
            <a:xfrm>
              <a:off x="4488506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3" name="Rectangle 52"/>
            <p:cNvSpPr>
              <a:spLocks noChangeArrowheads="1"/>
            </p:cNvSpPr>
            <p:nvPr userDrawn="1"/>
          </p:nvSpPr>
          <p:spPr bwMode="auto">
            <a:xfrm>
              <a:off x="4488506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4" name="Rectangle 53"/>
            <p:cNvSpPr>
              <a:spLocks noChangeArrowheads="1"/>
            </p:cNvSpPr>
            <p:nvPr userDrawn="1"/>
          </p:nvSpPr>
          <p:spPr bwMode="auto">
            <a:xfrm>
              <a:off x="4488506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5" name="Rectangle 58"/>
            <p:cNvSpPr>
              <a:spLocks noChangeArrowheads="1"/>
            </p:cNvSpPr>
            <p:nvPr userDrawn="1"/>
          </p:nvSpPr>
          <p:spPr bwMode="auto">
            <a:xfrm>
              <a:off x="4488506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6" name="Rectangle 60"/>
            <p:cNvSpPr>
              <a:spLocks noChangeArrowheads="1"/>
            </p:cNvSpPr>
            <p:nvPr userDrawn="1"/>
          </p:nvSpPr>
          <p:spPr bwMode="auto">
            <a:xfrm>
              <a:off x="4488506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7" name="Rectangle 64"/>
            <p:cNvSpPr>
              <a:spLocks noChangeArrowheads="1"/>
            </p:cNvSpPr>
            <p:nvPr userDrawn="1"/>
          </p:nvSpPr>
          <p:spPr bwMode="auto">
            <a:xfrm>
              <a:off x="5326569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8" name="Rectangle 65"/>
            <p:cNvSpPr>
              <a:spLocks noChangeArrowheads="1"/>
            </p:cNvSpPr>
            <p:nvPr userDrawn="1"/>
          </p:nvSpPr>
          <p:spPr bwMode="auto">
            <a:xfrm>
              <a:off x="5326569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9" name="Rectangle 70"/>
            <p:cNvSpPr>
              <a:spLocks noChangeArrowheads="1"/>
            </p:cNvSpPr>
            <p:nvPr userDrawn="1"/>
          </p:nvSpPr>
          <p:spPr bwMode="auto">
            <a:xfrm>
              <a:off x="5326569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0" name="Rectangle 72"/>
            <p:cNvSpPr>
              <a:spLocks noChangeArrowheads="1"/>
            </p:cNvSpPr>
            <p:nvPr userDrawn="1"/>
          </p:nvSpPr>
          <p:spPr bwMode="auto">
            <a:xfrm>
              <a:off x="5326569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1" name="Rectangle 63"/>
            <p:cNvSpPr>
              <a:spLocks noChangeArrowheads="1"/>
            </p:cNvSpPr>
            <p:nvPr userDrawn="1"/>
          </p:nvSpPr>
          <p:spPr bwMode="auto">
            <a:xfrm>
              <a:off x="5326569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2" name="Rectangle 69"/>
            <p:cNvSpPr>
              <a:spLocks noChangeArrowheads="1"/>
            </p:cNvSpPr>
            <p:nvPr userDrawn="1"/>
          </p:nvSpPr>
          <p:spPr bwMode="auto">
            <a:xfrm>
              <a:off x="5326569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3" name="Rectangle 71"/>
            <p:cNvSpPr>
              <a:spLocks noChangeArrowheads="1"/>
            </p:cNvSpPr>
            <p:nvPr userDrawn="1"/>
          </p:nvSpPr>
          <p:spPr bwMode="auto">
            <a:xfrm>
              <a:off x="5326569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4" name="Rectangle 73"/>
            <p:cNvSpPr>
              <a:spLocks noChangeArrowheads="1"/>
            </p:cNvSpPr>
            <p:nvPr userDrawn="1"/>
          </p:nvSpPr>
          <p:spPr bwMode="auto">
            <a:xfrm>
              <a:off x="5326569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5" name="Rectangle 51"/>
            <p:cNvSpPr>
              <a:spLocks noChangeArrowheads="1"/>
            </p:cNvSpPr>
            <p:nvPr userDrawn="1"/>
          </p:nvSpPr>
          <p:spPr bwMode="auto">
            <a:xfrm>
              <a:off x="6164632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6" name="Rectangle 57"/>
            <p:cNvSpPr>
              <a:spLocks noChangeArrowheads="1"/>
            </p:cNvSpPr>
            <p:nvPr userDrawn="1"/>
          </p:nvSpPr>
          <p:spPr bwMode="auto">
            <a:xfrm>
              <a:off x="6164632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7" name="Rectangle 59"/>
            <p:cNvSpPr>
              <a:spLocks noChangeArrowheads="1"/>
            </p:cNvSpPr>
            <p:nvPr userDrawn="1"/>
          </p:nvSpPr>
          <p:spPr bwMode="auto">
            <a:xfrm>
              <a:off x="6164632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8" name="Rectangle 61"/>
            <p:cNvSpPr>
              <a:spLocks noChangeArrowheads="1"/>
            </p:cNvSpPr>
            <p:nvPr userDrawn="1"/>
          </p:nvSpPr>
          <p:spPr bwMode="auto">
            <a:xfrm>
              <a:off x="6164632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9" name="Rectangle 52"/>
            <p:cNvSpPr>
              <a:spLocks noChangeArrowheads="1"/>
            </p:cNvSpPr>
            <p:nvPr userDrawn="1"/>
          </p:nvSpPr>
          <p:spPr bwMode="auto">
            <a:xfrm>
              <a:off x="6164632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0" name="Rectangle 53"/>
            <p:cNvSpPr>
              <a:spLocks noChangeArrowheads="1"/>
            </p:cNvSpPr>
            <p:nvPr userDrawn="1"/>
          </p:nvSpPr>
          <p:spPr bwMode="auto">
            <a:xfrm>
              <a:off x="6164632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1" name="Rectangle 58"/>
            <p:cNvSpPr>
              <a:spLocks noChangeArrowheads="1"/>
            </p:cNvSpPr>
            <p:nvPr userDrawn="1"/>
          </p:nvSpPr>
          <p:spPr bwMode="auto">
            <a:xfrm>
              <a:off x="6164632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2" name="Rectangle 60"/>
            <p:cNvSpPr>
              <a:spLocks noChangeArrowheads="1"/>
            </p:cNvSpPr>
            <p:nvPr userDrawn="1"/>
          </p:nvSpPr>
          <p:spPr bwMode="auto">
            <a:xfrm>
              <a:off x="6164632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3" name="Rectangle 64"/>
            <p:cNvSpPr>
              <a:spLocks noChangeArrowheads="1"/>
            </p:cNvSpPr>
            <p:nvPr userDrawn="1"/>
          </p:nvSpPr>
          <p:spPr bwMode="auto">
            <a:xfrm>
              <a:off x="7000330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4" name="Rectangle 65"/>
            <p:cNvSpPr>
              <a:spLocks noChangeArrowheads="1"/>
            </p:cNvSpPr>
            <p:nvPr userDrawn="1"/>
          </p:nvSpPr>
          <p:spPr bwMode="auto">
            <a:xfrm>
              <a:off x="7000330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5" name="Rectangle 70"/>
            <p:cNvSpPr>
              <a:spLocks noChangeArrowheads="1"/>
            </p:cNvSpPr>
            <p:nvPr userDrawn="1"/>
          </p:nvSpPr>
          <p:spPr bwMode="auto">
            <a:xfrm>
              <a:off x="7000330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6" name="Rectangle 72"/>
            <p:cNvSpPr>
              <a:spLocks noChangeArrowheads="1"/>
            </p:cNvSpPr>
            <p:nvPr userDrawn="1"/>
          </p:nvSpPr>
          <p:spPr bwMode="auto">
            <a:xfrm>
              <a:off x="7000330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7" name="Rectangle 63"/>
            <p:cNvSpPr>
              <a:spLocks noChangeArrowheads="1"/>
            </p:cNvSpPr>
            <p:nvPr userDrawn="1"/>
          </p:nvSpPr>
          <p:spPr bwMode="auto">
            <a:xfrm>
              <a:off x="7000330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8" name="Rectangle 69"/>
            <p:cNvSpPr>
              <a:spLocks noChangeArrowheads="1"/>
            </p:cNvSpPr>
            <p:nvPr userDrawn="1"/>
          </p:nvSpPr>
          <p:spPr bwMode="auto">
            <a:xfrm>
              <a:off x="7000330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9" name="Rectangle 71"/>
            <p:cNvSpPr>
              <a:spLocks noChangeArrowheads="1"/>
            </p:cNvSpPr>
            <p:nvPr userDrawn="1"/>
          </p:nvSpPr>
          <p:spPr bwMode="auto">
            <a:xfrm>
              <a:off x="7000330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0" name="Rectangle 73"/>
            <p:cNvSpPr>
              <a:spLocks noChangeArrowheads="1"/>
            </p:cNvSpPr>
            <p:nvPr userDrawn="1"/>
          </p:nvSpPr>
          <p:spPr bwMode="auto">
            <a:xfrm>
              <a:off x="7000330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1" name="Rectangle 51"/>
            <p:cNvSpPr>
              <a:spLocks noChangeArrowheads="1"/>
            </p:cNvSpPr>
            <p:nvPr userDrawn="1"/>
          </p:nvSpPr>
          <p:spPr bwMode="auto">
            <a:xfrm>
              <a:off x="7838392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2" name="Rectangle 57"/>
            <p:cNvSpPr>
              <a:spLocks noChangeArrowheads="1"/>
            </p:cNvSpPr>
            <p:nvPr userDrawn="1"/>
          </p:nvSpPr>
          <p:spPr bwMode="auto">
            <a:xfrm>
              <a:off x="7838392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3" name="Rectangle 59"/>
            <p:cNvSpPr>
              <a:spLocks noChangeArrowheads="1"/>
            </p:cNvSpPr>
            <p:nvPr userDrawn="1"/>
          </p:nvSpPr>
          <p:spPr bwMode="auto">
            <a:xfrm>
              <a:off x="7838392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4" name="Rectangle 61"/>
            <p:cNvSpPr>
              <a:spLocks noChangeArrowheads="1"/>
            </p:cNvSpPr>
            <p:nvPr userDrawn="1"/>
          </p:nvSpPr>
          <p:spPr bwMode="auto">
            <a:xfrm>
              <a:off x="7838392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5" name="Rectangle 52"/>
            <p:cNvSpPr>
              <a:spLocks noChangeArrowheads="1"/>
            </p:cNvSpPr>
            <p:nvPr userDrawn="1"/>
          </p:nvSpPr>
          <p:spPr bwMode="auto">
            <a:xfrm>
              <a:off x="7838392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6" name="Rectangle 53"/>
            <p:cNvSpPr>
              <a:spLocks noChangeArrowheads="1"/>
            </p:cNvSpPr>
            <p:nvPr userDrawn="1"/>
          </p:nvSpPr>
          <p:spPr bwMode="auto">
            <a:xfrm>
              <a:off x="7838392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7" name="Rectangle 58"/>
            <p:cNvSpPr>
              <a:spLocks noChangeArrowheads="1"/>
            </p:cNvSpPr>
            <p:nvPr userDrawn="1"/>
          </p:nvSpPr>
          <p:spPr bwMode="auto">
            <a:xfrm>
              <a:off x="7838392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38" name="Rectangle 60"/>
            <p:cNvSpPr>
              <a:spLocks noChangeArrowheads="1"/>
            </p:cNvSpPr>
            <p:nvPr userDrawn="1"/>
          </p:nvSpPr>
          <p:spPr bwMode="auto">
            <a:xfrm>
              <a:off x="7838392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3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7545" y="1852071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24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45" y="2175855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4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7545" y="2499639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24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67545" y="2823423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4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5" y="3147207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24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67545" y="3470991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4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5" y="3795187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24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67545" y="4119842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4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979480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4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817544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</a:t>
            </a:r>
          </a:p>
        </p:txBody>
      </p:sp>
      <p:sp>
        <p:nvSpPr>
          <p:cNvPr id="24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655608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5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492129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</a:t>
            </a:r>
          </a:p>
        </p:txBody>
      </p:sp>
      <p:sp>
        <p:nvSpPr>
          <p:cNvPr id="25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326568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52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162266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</a:t>
            </a:r>
          </a:p>
        </p:txBody>
      </p:sp>
      <p:sp>
        <p:nvSpPr>
          <p:cNvPr id="25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7002696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25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838392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94121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Arrow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79E8633F-E1A4-4B8A-9BD2-AD329A15C9C1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26E4B241-C138-48F0-A1D8-7933FE15EF1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683568" y="1695412"/>
            <a:ext cx="7243007" cy="1596418"/>
            <a:chOff x="431" y="1080"/>
            <a:chExt cx="4900" cy="1080"/>
          </a:xfrm>
        </p:grpSpPr>
        <p:sp>
          <p:nvSpPr>
            <p:cNvPr id="40" name="Rectangle 5"/>
            <p:cNvSpPr>
              <a:spLocks noChangeArrowheads="1"/>
            </p:cNvSpPr>
            <p:nvPr userDrawn="1"/>
          </p:nvSpPr>
          <p:spPr bwMode="auto">
            <a:xfrm>
              <a:off x="431" y="1274"/>
              <a:ext cx="4854" cy="31"/>
            </a:xfrm>
            <a:prstGeom prst="rect">
              <a:avLst/>
            </a:pr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624" y="1080"/>
              <a:ext cx="918" cy="1080"/>
            </a:xfrm>
            <a:custGeom>
              <a:avLst/>
              <a:gdLst>
                <a:gd name="T0" fmla="*/ 1340 w 1340"/>
                <a:gd name="T1" fmla="*/ 283 h 1574"/>
                <a:gd name="T2" fmla="*/ 1340 w 1340"/>
                <a:gd name="T3" fmla="*/ 1291 h 1574"/>
                <a:gd name="T4" fmla="*/ 812 w 1340"/>
                <a:gd name="T5" fmla="*/ 1574 h 1574"/>
                <a:gd name="T6" fmla="*/ 284 w 1340"/>
                <a:gd name="T7" fmla="*/ 1291 h 1574"/>
                <a:gd name="T8" fmla="*/ 284 w 1340"/>
                <a:gd name="T9" fmla="*/ 283 h 1574"/>
                <a:gd name="T10" fmla="*/ 0 w 1340"/>
                <a:gd name="T11" fmla="*/ 0 h 1574"/>
                <a:gd name="T12" fmla="*/ 1056 w 1340"/>
                <a:gd name="T13" fmla="*/ 0 h 1574"/>
                <a:gd name="T14" fmla="*/ 1340 w 1340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0" h="1574">
                  <a:moveTo>
                    <a:pt x="1340" y="283"/>
                  </a:moveTo>
                  <a:cubicBezTo>
                    <a:pt x="1340" y="1291"/>
                    <a:pt x="1340" y="1291"/>
                    <a:pt x="1340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4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40" y="126"/>
                    <a:pt x="1340" y="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431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1888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3 w 1339"/>
                <a:gd name="T7" fmla="*/ 1291 h 1574"/>
                <a:gd name="T8" fmla="*/ 283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3" y="1291"/>
                    <a:pt x="283" y="1291"/>
                    <a:pt x="283" y="1291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 9"/>
            <p:cNvSpPr>
              <a:spLocks/>
            </p:cNvSpPr>
            <p:nvPr userDrawn="1"/>
          </p:nvSpPr>
          <p:spPr bwMode="auto">
            <a:xfrm>
              <a:off x="1694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3151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2957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6" y="0"/>
                    <a:pt x="0" y="126"/>
                    <a:pt x="0" y="28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12"/>
            <p:cNvSpPr>
              <a:spLocks/>
            </p:cNvSpPr>
            <p:nvPr userDrawn="1"/>
          </p:nvSpPr>
          <p:spPr bwMode="auto">
            <a:xfrm>
              <a:off x="4414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2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4220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2343038"/>
            <a:ext cx="792163" cy="6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275856" y="2343038"/>
            <a:ext cx="792163" cy="6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148064" y="2343038"/>
            <a:ext cx="792163" cy="6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5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7020272" y="2343038"/>
            <a:ext cx="792163" cy="6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53" name="Text Placeholder 59"/>
          <p:cNvSpPr>
            <a:spLocks noGrp="1"/>
          </p:cNvSpPr>
          <p:nvPr>
            <p:ph type="body" sz="quarter" idx="27" hasCustomPrompt="1"/>
          </p:nvPr>
        </p:nvSpPr>
        <p:spPr>
          <a:xfrm>
            <a:off x="922596" y="3362087"/>
            <a:ext cx="1749840" cy="3600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4" name="Text Placeholder 59"/>
          <p:cNvSpPr>
            <a:spLocks noGrp="1"/>
          </p:cNvSpPr>
          <p:nvPr>
            <p:ph type="body" sz="quarter" idx="30" hasCustomPrompt="1"/>
          </p:nvPr>
        </p:nvSpPr>
        <p:spPr>
          <a:xfrm>
            <a:off x="922596" y="3722126"/>
            <a:ext cx="1749840" cy="901644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55" name="Text Placeholder 59"/>
          <p:cNvSpPr>
            <a:spLocks noGrp="1"/>
          </p:cNvSpPr>
          <p:nvPr>
            <p:ph type="body" sz="quarter" idx="31" hasCustomPrompt="1"/>
          </p:nvPr>
        </p:nvSpPr>
        <p:spPr>
          <a:xfrm>
            <a:off x="2799156" y="3362087"/>
            <a:ext cx="1749840" cy="3600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6" name="Text Placeholder 59"/>
          <p:cNvSpPr>
            <a:spLocks noGrp="1"/>
          </p:cNvSpPr>
          <p:nvPr>
            <p:ph type="body" sz="quarter" idx="32" hasCustomPrompt="1"/>
          </p:nvPr>
        </p:nvSpPr>
        <p:spPr>
          <a:xfrm>
            <a:off x="2799156" y="3722126"/>
            <a:ext cx="1749840" cy="901644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57" name="Text Placeholder 59"/>
          <p:cNvSpPr>
            <a:spLocks noGrp="1"/>
          </p:cNvSpPr>
          <p:nvPr>
            <p:ph type="body" sz="quarter" idx="33" hasCustomPrompt="1"/>
          </p:nvPr>
        </p:nvSpPr>
        <p:spPr>
          <a:xfrm>
            <a:off x="4644008" y="3362087"/>
            <a:ext cx="1749840" cy="3600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58" name="Text Placeholder 59"/>
          <p:cNvSpPr>
            <a:spLocks noGrp="1"/>
          </p:cNvSpPr>
          <p:nvPr>
            <p:ph type="body" sz="quarter" idx="34" hasCustomPrompt="1"/>
          </p:nvPr>
        </p:nvSpPr>
        <p:spPr>
          <a:xfrm>
            <a:off x="4644008" y="3722126"/>
            <a:ext cx="1749840" cy="901644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59" name="Text Placeholder 59"/>
          <p:cNvSpPr>
            <a:spLocks noGrp="1"/>
          </p:cNvSpPr>
          <p:nvPr>
            <p:ph type="body" sz="quarter" idx="35" hasCustomPrompt="1"/>
          </p:nvPr>
        </p:nvSpPr>
        <p:spPr>
          <a:xfrm>
            <a:off x="6520568" y="3362087"/>
            <a:ext cx="1749840" cy="3600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36" hasCustomPrompt="1"/>
          </p:nvPr>
        </p:nvSpPr>
        <p:spPr>
          <a:xfrm>
            <a:off x="6520568" y="3722126"/>
            <a:ext cx="1749840" cy="901644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4 Steps Arrows</a:t>
            </a:r>
          </a:p>
        </p:txBody>
      </p:sp>
      <p:sp>
        <p:nvSpPr>
          <p:cNvPr id="30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616867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2724151" y="1385888"/>
            <a:ext cx="3700463" cy="3397251"/>
            <a:chOff x="1716" y="873"/>
            <a:chExt cx="2331" cy="2140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2280" y="873"/>
              <a:ext cx="1192" cy="1187"/>
            </a:xfrm>
            <a:custGeom>
              <a:avLst/>
              <a:gdLst>
                <a:gd name="T0" fmla="*/ 953 w 979"/>
                <a:gd name="T1" fmla="*/ 642 h 974"/>
                <a:gd name="T2" fmla="*/ 949 w 979"/>
                <a:gd name="T3" fmla="*/ 653 h 974"/>
                <a:gd name="T4" fmla="*/ 946 w 979"/>
                <a:gd name="T5" fmla="*/ 663 h 974"/>
                <a:gd name="T6" fmla="*/ 544 w 979"/>
                <a:gd name="T7" fmla="*/ 973 h 974"/>
                <a:gd name="T8" fmla="*/ 533 w 979"/>
                <a:gd name="T9" fmla="*/ 974 h 974"/>
                <a:gd name="T10" fmla="*/ 531 w 979"/>
                <a:gd name="T11" fmla="*/ 974 h 974"/>
                <a:gd name="T12" fmla="*/ 526 w 979"/>
                <a:gd name="T13" fmla="*/ 964 h 974"/>
                <a:gd name="T14" fmla="*/ 64 w 979"/>
                <a:gd name="T15" fmla="*/ 703 h 974"/>
                <a:gd name="T16" fmla="*/ 18 w 979"/>
                <a:gd name="T17" fmla="*/ 528 h 974"/>
                <a:gd name="T18" fmla="*/ 464 w 979"/>
                <a:gd name="T19" fmla="*/ 17 h 974"/>
                <a:gd name="T20" fmla="*/ 975 w 979"/>
                <a:gd name="T21" fmla="*/ 463 h 974"/>
                <a:gd name="T22" fmla="*/ 953 w 979"/>
                <a:gd name="T23" fmla="*/ 642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9" h="974">
                  <a:moveTo>
                    <a:pt x="953" y="642"/>
                  </a:moveTo>
                  <a:cubicBezTo>
                    <a:pt x="952" y="646"/>
                    <a:pt x="951" y="649"/>
                    <a:pt x="949" y="653"/>
                  </a:cubicBezTo>
                  <a:cubicBezTo>
                    <a:pt x="948" y="656"/>
                    <a:pt x="947" y="660"/>
                    <a:pt x="946" y="663"/>
                  </a:cubicBezTo>
                  <a:cubicBezTo>
                    <a:pt x="883" y="830"/>
                    <a:pt x="731" y="954"/>
                    <a:pt x="544" y="973"/>
                  </a:cubicBezTo>
                  <a:cubicBezTo>
                    <a:pt x="540" y="973"/>
                    <a:pt x="537" y="974"/>
                    <a:pt x="533" y="974"/>
                  </a:cubicBezTo>
                  <a:cubicBezTo>
                    <a:pt x="532" y="974"/>
                    <a:pt x="532" y="974"/>
                    <a:pt x="531" y="974"/>
                  </a:cubicBezTo>
                  <a:cubicBezTo>
                    <a:pt x="530" y="971"/>
                    <a:pt x="528" y="967"/>
                    <a:pt x="526" y="964"/>
                  </a:cubicBezTo>
                  <a:cubicBezTo>
                    <a:pt x="437" y="800"/>
                    <a:pt x="260" y="694"/>
                    <a:pt x="64" y="703"/>
                  </a:cubicBezTo>
                  <a:cubicBezTo>
                    <a:pt x="38" y="649"/>
                    <a:pt x="22" y="591"/>
                    <a:pt x="18" y="528"/>
                  </a:cubicBezTo>
                  <a:cubicBezTo>
                    <a:pt x="0" y="264"/>
                    <a:pt x="200" y="35"/>
                    <a:pt x="464" y="17"/>
                  </a:cubicBezTo>
                  <a:cubicBezTo>
                    <a:pt x="728" y="0"/>
                    <a:pt x="957" y="200"/>
                    <a:pt x="975" y="463"/>
                  </a:cubicBezTo>
                  <a:cubicBezTo>
                    <a:pt x="979" y="526"/>
                    <a:pt x="971" y="586"/>
                    <a:pt x="953" y="64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716" y="1733"/>
              <a:ext cx="1148" cy="1276"/>
            </a:xfrm>
            <a:custGeom>
              <a:avLst/>
              <a:gdLst>
                <a:gd name="T0" fmla="*/ 444 w 942"/>
                <a:gd name="T1" fmla="*/ 33 h 1047"/>
                <a:gd name="T2" fmla="*/ 455 w 942"/>
                <a:gd name="T3" fmla="*/ 31 h 1047"/>
                <a:gd name="T4" fmla="*/ 466 w 942"/>
                <a:gd name="T5" fmla="*/ 29 h 1047"/>
                <a:gd name="T6" fmla="*/ 935 w 942"/>
                <a:gd name="T7" fmla="*/ 222 h 1047"/>
                <a:gd name="T8" fmla="*/ 941 w 942"/>
                <a:gd name="T9" fmla="*/ 231 h 1047"/>
                <a:gd name="T10" fmla="*/ 942 w 942"/>
                <a:gd name="T11" fmla="*/ 232 h 1047"/>
                <a:gd name="T12" fmla="*/ 936 w 942"/>
                <a:gd name="T13" fmla="*/ 242 h 1047"/>
                <a:gd name="T14" fmla="*/ 941 w 942"/>
                <a:gd name="T15" fmla="*/ 773 h 1047"/>
                <a:gd name="T16" fmla="*/ 813 w 942"/>
                <a:gd name="T17" fmla="*/ 900 h 1047"/>
                <a:gd name="T18" fmla="*/ 148 w 942"/>
                <a:gd name="T19" fmla="*/ 769 h 1047"/>
                <a:gd name="T20" fmla="*/ 279 w 942"/>
                <a:gd name="T21" fmla="*/ 104 h 1047"/>
                <a:gd name="T22" fmla="*/ 444 w 942"/>
                <a:gd name="T23" fmla="*/ 33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2" h="1047">
                  <a:moveTo>
                    <a:pt x="444" y="33"/>
                  </a:moveTo>
                  <a:cubicBezTo>
                    <a:pt x="448" y="32"/>
                    <a:pt x="452" y="31"/>
                    <a:pt x="455" y="31"/>
                  </a:cubicBezTo>
                  <a:cubicBezTo>
                    <a:pt x="459" y="30"/>
                    <a:pt x="462" y="29"/>
                    <a:pt x="466" y="29"/>
                  </a:cubicBezTo>
                  <a:cubicBezTo>
                    <a:pt x="641" y="0"/>
                    <a:pt x="826" y="69"/>
                    <a:pt x="935" y="222"/>
                  </a:cubicBezTo>
                  <a:cubicBezTo>
                    <a:pt x="937" y="225"/>
                    <a:pt x="939" y="228"/>
                    <a:pt x="941" y="231"/>
                  </a:cubicBezTo>
                  <a:cubicBezTo>
                    <a:pt x="942" y="231"/>
                    <a:pt x="942" y="232"/>
                    <a:pt x="942" y="232"/>
                  </a:cubicBezTo>
                  <a:cubicBezTo>
                    <a:pt x="940" y="235"/>
                    <a:pt x="938" y="239"/>
                    <a:pt x="936" y="242"/>
                  </a:cubicBezTo>
                  <a:cubicBezTo>
                    <a:pt x="839" y="400"/>
                    <a:pt x="835" y="607"/>
                    <a:pt x="941" y="773"/>
                  </a:cubicBezTo>
                  <a:cubicBezTo>
                    <a:pt x="908" y="822"/>
                    <a:pt x="865" y="865"/>
                    <a:pt x="813" y="900"/>
                  </a:cubicBezTo>
                  <a:cubicBezTo>
                    <a:pt x="593" y="1047"/>
                    <a:pt x="295" y="988"/>
                    <a:pt x="148" y="769"/>
                  </a:cubicBezTo>
                  <a:cubicBezTo>
                    <a:pt x="0" y="549"/>
                    <a:pt x="59" y="251"/>
                    <a:pt x="279" y="104"/>
                  </a:cubicBezTo>
                  <a:cubicBezTo>
                    <a:pt x="330" y="69"/>
                    <a:pt x="387" y="45"/>
                    <a:pt x="444" y="33"/>
                  </a:cubicBezTo>
                  <a:close/>
                </a:path>
              </a:pathLst>
            </a:custGeom>
            <a:solidFill>
              <a:schemeClr val="accent3"/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754" y="1765"/>
              <a:ext cx="1293" cy="1248"/>
            </a:xfrm>
            <a:custGeom>
              <a:avLst/>
              <a:gdLst>
                <a:gd name="T0" fmla="*/ 160 w 1062"/>
                <a:gd name="T1" fmla="*/ 800 h 1025"/>
                <a:gd name="T2" fmla="*/ 152 w 1062"/>
                <a:gd name="T3" fmla="*/ 792 h 1025"/>
                <a:gd name="T4" fmla="*/ 145 w 1062"/>
                <a:gd name="T5" fmla="*/ 783 h 1025"/>
                <a:gd name="T6" fmla="*/ 78 w 1062"/>
                <a:gd name="T7" fmla="*/ 280 h 1025"/>
                <a:gd name="T8" fmla="*/ 82 w 1062"/>
                <a:gd name="T9" fmla="*/ 270 h 1025"/>
                <a:gd name="T10" fmla="*/ 83 w 1062"/>
                <a:gd name="T11" fmla="*/ 269 h 1025"/>
                <a:gd name="T12" fmla="*/ 95 w 1062"/>
                <a:gd name="T13" fmla="*/ 269 h 1025"/>
                <a:gd name="T14" fmla="*/ 552 w 1062"/>
                <a:gd name="T15" fmla="*/ 0 h 1025"/>
                <a:gd name="T16" fmla="*/ 726 w 1062"/>
                <a:gd name="T17" fmla="*/ 47 h 1025"/>
                <a:gd name="T18" fmla="*/ 945 w 1062"/>
                <a:gd name="T19" fmla="*/ 689 h 1025"/>
                <a:gd name="T20" fmla="*/ 304 w 1062"/>
                <a:gd name="T21" fmla="*/ 908 h 1025"/>
                <a:gd name="T22" fmla="*/ 160 w 1062"/>
                <a:gd name="T23" fmla="*/ 80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2" h="1025">
                  <a:moveTo>
                    <a:pt x="160" y="800"/>
                  </a:moveTo>
                  <a:cubicBezTo>
                    <a:pt x="157" y="797"/>
                    <a:pt x="155" y="794"/>
                    <a:pt x="152" y="792"/>
                  </a:cubicBezTo>
                  <a:cubicBezTo>
                    <a:pt x="150" y="789"/>
                    <a:pt x="148" y="786"/>
                    <a:pt x="145" y="783"/>
                  </a:cubicBezTo>
                  <a:cubicBezTo>
                    <a:pt x="32" y="646"/>
                    <a:pt x="0" y="451"/>
                    <a:pt x="78" y="280"/>
                  </a:cubicBezTo>
                  <a:cubicBezTo>
                    <a:pt x="79" y="277"/>
                    <a:pt x="81" y="274"/>
                    <a:pt x="82" y="270"/>
                  </a:cubicBezTo>
                  <a:cubicBezTo>
                    <a:pt x="83" y="270"/>
                    <a:pt x="83" y="269"/>
                    <a:pt x="83" y="269"/>
                  </a:cubicBezTo>
                  <a:cubicBezTo>
                    <a:pt x="87" y="269"/>
                    <a:pt x="91" y="269"/>
                    <a:pt x="95" y="269"/>
                  </a:cubicBezTo>
                  <a:cubicBezTo>
                    <a:pt x="280" y="274"/>
                    <a:pt x="461" y="175"/>
                    <a:pt x="552" y="0"/>
                  </a:cubicBezTo>
                  <a:cubicBezTo>
                    <a:pt x="611" y="4"/>
                    <a:pt x="670" y="20"/>
                    <a:pt x="726" y="47"/>
                  </a:cubicBezTo>
                  <a:cubicBezTo>
                    <a:pt x="963" y="164"/>
                    <a:pt x="1062" y="451"/>
                    <a:pt x="945" y="689"/>
                  </a:cubicBezTo>
                  <a:cubicBezTo>
                    <a:pt x="829" y="926"/>
                    <a:pt x="541" y="1025"/>
                    <a:pt x="304" y="908"/>
                  </a:cubicBezTo>
                  <a:cubicBezTo>
                    <a:pt x="248" y="881"/>
                    <a:pt x="199" y="844"/>
                    <a:pt x="160" y="800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 Placeholder 68"/>
          <p:cNvSpPr>
            <a:spLocks noGrp="1"/>
          </p:cNvSpPr>
          <p:nvPr>
            <p:ph type="body" sz="quarter" idx="36" hasCustomPrompt="1"/>
          </p:nvPr>
        </p:nvSpPr>
        <p:spPr>
          <a:xfrm>
            <a:off x="3907806" y="1789176"/>
            <a:ext cx="1315689" cy="964737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</a:t>
            </a:r>
          </a:p>
        </p:txBody>
      </p:sp>
      <p:sp>
        <p:nvSpPr>
          <p:cNvPr id="25" name="Text Placeholder 68"/>
          <p:cNvSpPr>
            <a:spLocks noGrp="1"/>
          </p:cNvSpPr>
          <p:nvPr>
            <p:ph type="body" sz="quarter" idx="37" hasCustomPrompt="1"/>
          </p:nvPr>
        </p:nvSpPr>
        <p:spPr>
          <a:xfrm>
            <a:off x="3091520" y="3310169"/>
            <a:ext cx="1315689" cy="964737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</a:t>
            </a:r>
          </a:p>
        </p:txBody>
      </p:sp>
      <p:sp>
        <p:nvSpPr>
          <p:cNvPr id="26" name="Text Placeholder 68"/>
          <p:cNvSpPr>
            <a:spLocks noGrp="1"/>
          </p:cNvSpPr>
          <p:nvPr>
            <p:ph type="body" sz="quarter" idx="38" hasCustomPrompt="1"/>
          </p:nvPr>
        </p:nvSpPr>
        <p:spPr>
          <a:xfrm>
            <a:off x="4716016" y="3310169"/>
            <a:ext cx="1315689" cy="964737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</a:t>
            </a:r>
          </a:p>
        </p:txBody>
      </p:sp>
      <p:sp>
        <p:nvSpPr>
          <p:cNvPr id="27" name="Text Placeholder 68"/>
          <p:cNvSpPr>
            <a:spLocks noGrp="1"/>
          </p:cNvSpPr>
          <p:nvPr>
            <p:ph type="body" sz="quarter" idx="14" hasCustomPrompt="1"/>
          </p:nvPr>
        </p:nvSpPr>
        <p:spPr>
          <a:xfrm>
            <a:off x="1115616" y="1995686"/>
            <a:ext cx="2447925" cy="43180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8" name="Text Placeholder 68"/>
          <p:cNvSpPr>
            <a:spLocks noGrp="1"/>
          </p:cNvSpPr>
          <p:nvPr>
            <p:ph type="body" sz="quarter" idx="39" hasCustomPrompt="1"/>
          </p:nvPr>
        </p:nvSpPr>
        <p:spPr>
          <a:xfrm>
            <a:off x="6430695" y="3548063"/>
            <a:ext cx="2447925" cy="43180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29" name="Text Placeholder 68"/>
          <p:cNvSpPr>
            <a:spLocks noGrp="1"/>
          </p:cNvSpPr>
          <p:nvPr>
            <p:ph type="body" sz="quarter" idx="40" hasCustomPrompt="1"/>
          </p:nvPr>
        </p:nvSpPr>
        <p:spPr>
          <a:xfrm>
            <a:off x="288522" y="3548063"/>
            <a:ext cx="2447925" cy="43180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Circles Diagram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4293275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Circular Diagram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37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1368974" y="4299942"/>
            <a:ext cx="6447876" cy="4940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38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611560" y="1563638"/>
            <a:ext cx="2376264" cy="983026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39" name="Text Placeholder 68"/>
          <p:cNvSpPr>
            <a:spLocks noGrp="1"/>
          </p:cNvSpPr>
          <p:nvPr>
            <p:ph type="body" sz="quarter" idx="24" hasCustomPrompt="1"/>
          </p:nvPr>
        </p:nvSpPr>
        <p:spPr>
          <a:xfrm>
            <a:off x="6156176" y="1563638"/>
            <a:ext cx="2376264" cy="98302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grpSp>
        <p:nvGrpSpPr>
          <p:cNvPr id="40" name="Group 4"/>
          <p:cNvGrpSpPr>
            <a:grpSpLocks noChangeAspect="1"/>
          </p:cNvGrpSpPr>
          <p:nvPr userDrawn="1"/>
        </p:nvGrpSpPr>
        <p:grpSpPr bwMode="auto">
          <a:xfrm>
            <a:off x="3219929" y="1408318"/>
            <a:ext cx="2697792" cy="2879374"/>
            <a:chOff x="1422" y="66"/>
            <a:chExt cx="2912" cy="3108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auto">
            <a:xfrm>
              <a:off x="1422" y="66"/>
              <a:ext cx="1425" cy="2157"/>
            </a:xfrm>
            <a:custGeom>
              <a:avLst/>
              <a:gdLst>
                <a:gd name="T0" fmla="*/ 46 w 602"/>
                <a:gd name="T1" fmla="*/ 383 h 911"/>
                <a:gd name="T2" fmla="*/ 13 w 602"/>
                <a:gd name="T3" fmla="*/ 261 h 911"/>
                <a:gd name="T4" fmla="*/ 137 w 602"/>
                <a:gd name="T5" fmla="*/ 228 h 911"/>
                <a:gd name="T6" fmla="*/ 153 w 602"/>
                <a:gd name="T7" fmla="*/ 209 h 911"/>
                <a:gd name="T8" fmla="*/ 156 w 602"/>
                <a:gd name="T9" fmla="*/ 205 h 911"/>
                <a:gd name="T10" fmla="*/ 157 w 602"/>
                <a:gd name="T11" fmla="*/ 205 h 911"/>
                <a:gd name="T12" fmla="*/ 468 w 602"/>
                <a:gd name="T13" fmla="*/ 17 h 911"/>
                <a:gd name="T14" fmla="*/ 469 w 602"/>
                <a:gd name="T15" fmla="*/ 17 h 911"/>
                <a:gd name="T16" fmla="*/ 602 w 602"/>
                <a:gd name="T17" fmla="*/ 0 h 911"/>
                <a:gd name="T18" fmla="*/ 602 w 602"/>
                <a:gd name="T19" fmla="*/ 133 h 911"/>
                <a:gd name="T20" fmla="*/ 367 w 602"/>
                <a:gd name="T21" fmla="*/ 202 h 911"/>
                <a:gd name="T22" fmla="*/ 366 w 602"/>
                <a:gd name="T23" fmla="*/ 202 h 911"/>
                <a:gd name="T24" fmla="*/ 133 w 602"/>
                <a:gd name="T25" fmla="*/ 615 h 911"/>
                <a:gd name="T26" fmla="*/ 150 w 602"/>
                <a:gd name="T27" fmla="*/ 745 h 911"/>
                <a:gd name="T28" fmla="*/ 191 w 602"/>
                <a:gd name="T29" fmla="*/ 845 h 911"/>
                <a:gd name="T30" fmla="*/ 77 w 602"/>
                <a:gd name="T31" fmla="*/ 911 h 911"/>
                <a:gd name="T32" fmla="*/ 23 w 602"/>
                <a:gd name="T33" fmla="*/ 779 h 911"/>
                <a:gd name="T34" fmla="*/ 0 w 602"/>
                <a:gd name="T35" fmla="*/ 619 h 911"/>
                <a:gd name="T36" fmla="*/ 0 w 602"/>
                <a:gd name="T37" fmla="*/ 618 h 911"/>
                <a:gd name="T38" fmla="*/ 0 w 602"/>
                <a:gd name="T39" fmla="*/ 614 h 911"/>
                <a:gd name="T40" fmla="*/ 46 w 602"/>
                <a:gd name="T41" fmla="*/ 383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911">
                  <a:moveTo>
                    <a:pt x="46" y="383"/>
                  </a:moveTo>
                  <a:cubicBezTo>
                    <a:pt x="13" y="261"/>
                    <a:pt x="13" y="261"/>
                    <a:pt x="13" y="261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42" y="221"/>
                    <a:pt x="148" y="215"/>
                    <a:pt x="153" y="209"/>
                  </a:cubicBezTo>
                  <a:cubicBezTo>
                    <a:pt x="154" y="207"/>
                    <a:pt x="155" y="206"/>
                    <a:pt x="156" y="205"/>
                  </a:cubicBezTo>
                  <a:cubicBezTo>
                    <a:pt x="156" y="205"/>
                    <a:pt x="156" y="205"/>
                    <a:pt x="157" y="205"/>
                  </a:cubicBezTo>
                  <a:cubicBezTo>
                    <a:pt x="238" y="114"/>
                    <a:pt x="346" y="47"/>
                    <a:pt x="468" y="17"/>
                  </a:cubicBezTo>
                  <a:cubicBezTo>
                    <a:pt x="469" y="17"/>
                    <a:pt x="469" y="17"/>
                    <a:pt x="469" y="17"/>
                  </a:cubicBezTo>
                  <a:cubicBezTo>
                    <a:pt x="511" y="7"/>
                    <a:pt x="556" y="1"/>
                    <a:pt x="602" y="0"/>
                  </a:cubicBezTo>
                  <a:cubicBezTo>
                    <a:pt x="602" y="133"/>
                    <a:pt x="602" y="133"/>
                    <a:pt x="602" y="133"/>
                  </a:cubicBezTo>
                  <a:cubicBezTo>
                    <a:pt x="516" y="136"/>
                    <a:pt x="436" y="160"/>
                    <a:pt x="367" y="202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226" y="286"/>
                    <a:pt x="133" y="440"/>
                    <a:pt x="133" y="615"/>
                  </a:cubicBezTo>
                  <a:cubicBezTo>
                    <a:pt x="133" y="660"/>
                    <a:pt x="139" y="704"/>
                    <a:pt x="150" y="745"/>
                  </a:cubicBezTo>
                  <a:cubicBezTo>
                    <a:pt x="160" y="780"/>
                    <a:pt x="174" y="814"/>
                    <a:pt x="191" y="845"/>
                  </a:cubicBezTo>
                  <a:cubicBezTo>
                    <a:pt x="77" y="911"/>
                    <a:pt x="77" y="911"/>
                    <a:pt x="77" y="911"/>
                  </a:cubicBezTo>
                  <a:cubicBezTo>
                    <a:pt x="54" y="870"/>
                    <a:pt x="36" y="826"/>
                    <a:pt x="23" y="779"/>
                  </a:cubicBezTo>
                  <a:cubicBezTo>
                    <a:pt x="9" y="728"/>
                    <a:pt x="1" y="675"/>
                    <a:pt x="0" y="619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17"/>
                    <a:pt x="0" y="616"/>
                    <a:pt x="0" y="614"/>
                  </a:cubicBezTo>
                  <a:cubicBezTo>
                    <a:pt x="0" y="532"/>
                    <a:pt x="16" y="454"/>
                    <a:pt x="46" y="3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1632" y="2116"/>
              <a:ext cx="2491" cy="1058"/>
            </a:xfrm>
            <a:custGeom>
              <a:avLst/>
              <a:gdLst>
                <a:gd name="T0" fmla="*/ 433 w 1052"/>
                <a:gd name="T1" fmla="*/ 356 h 447"/>
                <a:gd name="T2" fmla="*/ 524 w 1052"/>
                <a:gd name="T3" fmla="*/ 447 h 447"/>
                <a:gd name="T4" fmla="*/ 614 w 1052"/>
                <a:gd name="T5" fmla="*/ 357 h 447"/>
                <a:gd name="T6" fmla="*/ 614 w 1052"/>
                <a:gd name="T7" fmla="*/ 357 h 447"/>
                <a:gd name="T8" fmla="*/ 739 w 1052"/>
                <a:gd name="T9" fmla="*/ 325 h 447"/>
                <a:gd name="T10" fmla="*/ 966 w 1052"/>
                <a:gd name="T11" fmla="*/ 177 h 447"/>
                <a:gd name="T12" fmla="*/ 1052 w 1052"/>
                <a:gd name="T13" fmla="*/ 67 h 447"/>
                <a:gd name="T14" fmla="*/ 936 w 1052"/>
                <a:gd name="T15" fmla="*/ 0 h 447"/>
                <a:gd name="T16" fmla="*/ 842 w 1052"/>
                <a:gd name="T17" fmla="*/ 112 h 447"/>
                <a:gd name="T18" fmla="*/ 525 w 1052"/>
                <a:gd name="T19" fmla="*/ 231 h 447"/>
                <a:gd name="T20" fmla="*/ 245 w 1052"/>
                <a:gd name="T21" fmla="*/ 141 h 447"/>
                <a:gd name="T22" fmla="*/ 114 w 1052"/>
                <a:gd name="T23" fmla="*/ 0 h 447"/>
                <a:gd name="T24" fmla="*/ 0 w 1052"/>
                <a:gd name="T25" fmla="*/ 66 h 447"/>
                <a:gd name="T26" fmla="*/ 84 w 1052"/>
                <a:gd name="T27" fmla="*/ 175 h 447"/>
                <a:gd name="T28" fmla="*/ 395 w 1052"/>
                <a:gd name="T29" fmla="*/ 349 h 447"/>
                <a:gd name="T30" fmla="*/ 397 w 1052"/>
                <a:gd name="T31" fmla="*/ 349 h 447"/>
                <a:gd name="T32" fmla="*/ 433 w 1052"/>
                <a:gd name="T33" fmla="*/ 35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2" h="447">
                  <a:moveTo>
                    <a:pt x="433" y="356"/>
                  </a:moveTo>
                  <a:cubicBezTo>
                    <a:pt x="524" y="447"/>
                    <a:pt x="524" y="447"/>
                    <a:pt x="524" y="447"/>
                  </a:cubicBezTo>
                  <a:cubicBezTo>
                    <a:pt x="614" y="357"/>
                    <a:pt x="614" y="357"/>
                    <a:pt x="614" y="357"/>
                  </a:cubicBezTo>
                  <a:cubicBezTo>
                    <a:pt x="614" y="357"/>
                    <a:pt x="614" y="357"/>
                    <a:pt x="614" y="357"/>
                  </a:cubicBezTo>
                  <a:cubicBezTo>
                    <a:pt x="658" y="351"/>
                    <a:pt x="699" y="340"/>
                    <a:pt x="739" y="325"/>
                  </a:cubicBezTo>
                  <a:cubicBezTo>
                    <a:pt x="826" y="293"/>
                    <a:pt x="903" y="242"/>
                    <a:pt x="966" y="177"/>
                  </a:cubicBezTo>
                  <a:cubicBezTo>
                    <a:pt x="999" y="144"/>
                    <a:pt x="1027" y="107"/>
                    <a:pt x="1052" y="67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11" y="42"/>
                    <a:pt x="879" y="80"/>
                    <a:pt x="842" y="112"/>
                  </a:cubicBezTo>
                  <a:cubicBezTo>
                    <a:pt x="757" y="186"/>
                    <a:pt x="646" y="231"/>
                    <a:pt x="525" y="231"/>
                  </a:cubicBezTo>
                  <a:cubicBezTo>
                    <a:pt x="421" y="231"/>
                    <a:pt x="324" y="197"/>
                    <a:pt x="245" y="141"/>
                  </a:cubicBezTo>
                  <a:cubicBezTo>
                    <a:pt x="193" y="103"/>
                    <a:pt x="148" y="55"/>
                    <a:pt x="114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4" y="106"/>
                    <a:pt x="52" y="142"/>
                    <a:pt x="84" y="175"/>
                  </a:cubicBezTo>
                  <a:cubicBezTo>
                    <a:pt x="167" y="261"/>
                    <a:pt x="274" y="323"/>
                    <a:pt x="395" y="349"/>
                  </a:cubicBezTo>
                  <a:cubicBezTo>
                    <a:pt x="395" y="349"/>
                    <a:pt x="396" y="349"/>
                    <a:pt x="397" y="349"/>
                  </a:cubicBezTo>
                  <a:cubicBezTo>
                    <a:pt x="409" y="352"/>
                    <a:pt x="421" y="354"/>
                    <a:pt x="433" y="3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2904" y="66"/>
              <a:ext cx="1430" cy="2159"/>
            </a:xfrm>
            <a:custGeom>
              <a:avLst/>
              <a:gdLst>
                <a:gd name="T0" fmla="*/ 254 w 604"/>
                <a:gd name="T1" fmla="*/ 213 h 912"/>
                <a:gd name="T2" fmla="*/ 254 w 604"/>
                <a:gd name="T3" fmla="*/ 213 h 912"/>
                <a:gd name="T4" fmla="*/ 470 w 604"/>
                <a:gd name="T5" fmla="*/ 615 h 912"/>
                <a:gd name="T6" fmla="*/ 452 w 604"/>
                <a:gd name="T7" fmla="*/ 745 h 912"/>
                <a:gd name="T8" fmla="*/ 411 w 604"/>
                <a:gd name="T9" fmla="*/ 845 h 912"/>
                <a:gd name="T10" fmla="*/ 527 w 604"/>
                <a:gd name="T11" fmla="*/ 912 h 912"/>
                <a:gd name="T12" fmla="*/ 527 w 604"/>
                <a:gd name="T13" fmla="*/ 912 h 912"/>
                <a:gd name="T14" fmla="*/ 581 w 604"/>
                <a:gd name="T15" fmla="*/ 779 h 912"/>
                <a:gd name="T16" fmla="*/ 604 w 604"/>
                <a:gd name="T17" fmla="*/ 619 h 912"/>
                <a:gd name="T18" fmla="*/ 604 w 604"/>
                <a:gd name="T19" fmla="*/ 618 h 912"/>
                <a:gd name="T20" fmla="*/ 604 w 604"/>
                <a:gd name="T21" fmla="*/ 616 h 912"/>
                <a:gd name="T22" fmla="*/ 604 w 604"/>
                <a:gd name="T23" fmla="*/ 614 h 912"/>
                <a:gd name="T24" fmla="*/ 558 w 604"/>
                <a:gd name="T25" fmla="*/ 383 h 912"/>
                <a:gd name="T26" fmla="*/ 558 w 604"/>
                <a:gd name="T27" fmla="*/ 383 h 912"/>
                <a:gd name="T28" fmla="*/ 558 w 604"/>
                <a:gd name="T29" fmla="*/ 383 h 912"/>
                <a:gd name="T30" fmla="*/ 591 w 604"/>
                <a:gd name="T31" fmla="*/ 261 h 912"/>
                <a:gd name="T32" fmla="*/ 467 w 604"/>
                <a:gd name="T33" fmla="*/ 228 h 912"/>
                <a:gd name="T34" fmla="*/ 467 w 604"/>
                <a:gd name="T35" fmla="*/ 228 h 912"/>
                <a:gd name="T36" fmla="*/ 451 w 604"/>
                <a:gd name="T37" fmla="*/ 209 h 912"/>
                <a:gd name="T38" fmla="*/ 447 w 604"/>
                <a:gd name="T39" fmla="*/ 205 h 912"/>
                <a:gd name="T40" fmla="*/ 447 w 604"/>
                <a:gd name="T41" fmla="*/ 205 h 912"/>
                <a:gd name="T42" fmla="*/ 135 w 604"/>
                <a:gd name="T43" fmla="*/ 17 h 912"/>
                <a:gd name="T44" fmla="*/ 0 w 604"/>
                <a:gd name="T45" fmla="*/ 0 h 912"/>
                <a:gd name="T46" fmla="*/ 0 w 604"/>
                <a:gd name="T47" fmla="*/ 133 h 912"/>
                <a:gd name="T48" fmla="*/ 254 w 604"/>
                <a:gd name="T49" fmla="*/ 21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4" h="912">
                  <a:moveTo>
                    <a:pt x="254" y="213"/>
                  </a:moveTo>
                  <a:cubicBezTo>
                    <a:pt x="254" y="213"/>
                    <a:pt x="254" y="213"/>
                    <a:pt x="254" y="213"/>
                  </a:cubicBezTo>
                  <a:cubicBezTo>
                    <a:pt x="384" y="300"/>
                    <a:pt x="470" y="447"/>
                    <a:pt x="470" y="615"/>
                  </a:cubicBezTo>
                  <a:cubicBezTo>
                    <a:pt x="470" y="660"/>
                    <a:pt x="464" y="704"/>
                    <a:pt x="452" y="745"/>
                  </a:cubicBezTo>
                  <a:cubicBezTo>
                    <a:pt x="443" y="780"/>
                    <a:pt x="429" y="814"/>
                    <a:pt x="411" y="845"/>
                  </a:cubicBezTo>
                  <a:cubicBezTo>
                    <a:pt x="527" y="912"/>
                    <a:pt x="527" y="912"/>
                    <a:pt x="527" y="912"/>
                  </a:cubicBezTo>
                  <a:cubicBezTo>
                    <a:pt x="527" y="912"/>
                    <a:pt x="527" y="912"/>
                    <a:pt x="527" y="912"/>
                  </a:cubicBezTo>
                  <a:cubicBezTo>
                    <a:pt x="550" y="871"/>
                    <a:pt x="568" y="826"/>
                    <a:pt x="581" y="779"/>
                  </a:cubicBezTo>
                  <a:cubicBezTo>
                    <a:pt x="595" y="728"/>
                    <a:pt x="603" y="675"/>
                    <a:pt x="604" y="619"/>
                  </a:cubicBezTo>
                  <a:cubicBezTo>
                    <a:pt x="604" y="618"/>
                    <a:pt x="604" y="618"/>
                    <a:pt x="604" y="618"/>
                  </a:cubicBezTo>
                  <a:cubicBezTo>
                    <a:pt x="604" y="618"/>
                    <a:pt x="604" y="617"/>
                    <a:pt x="604" y="616"/>
                  </a:cubicBezTo>
                  <a:cubicBezTo>
                    <a:pt x="604" y="616"/>
                    <a:pt x="604" y="615"/>
                    <a:pt x="604" y="614"/>
                  </a:cubicBezTo>
                  <a:cubicBezTo>
                    <a:pt x="604" y="532"/>
                    <a:pt x="588" y="454"/>
                    <a:pt x="558" y="383"/>
                  </a:cubicBezTo>
                  <a:cubicBezTo>
                    <a:pt x="558" y="383"/>
                    <a:pt x="558" y="383"/>
                    <a:pt x="558" y="383"/>
                  </a:cubicBezTo>
                  <a:cubicBezTo>
                    <a:pt x="558" y="383"/>
                    <a:pt x="558" y="383"/>
                    <a:pt x="558" y="383"/>
                  </a:cubicBezTo>
                  <a:cubicBezTo>
                    <a:pt x="591" y="261"/>
                    <a:pt x="591" y="261"/>
                    <a:pt x="591" y="261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62" y="221"/>
                    <a:pt x="456" y="215"/>
                    <a:pt x="451" y="209"/>
                  </a:cubicBezTo>
                  <a:cubicBezTo>
                    <a:pt x="450" y="207"/>
                    <a:pt x="449" y="206"/>
                    <a:pt x="447" y="205"/>
                  </a:cubicBezTo>
                  <a:cubicBezTo>
                    <a:pt x="447" y="205"/>
                    <a:pt x="447" y="205"/>
                    <a:pt x="447" y="205"/>
                  </a:cubicBezTo>
                  <a:cubicBezTo>
                    <a:pt x="366" y="114"/>
                    <a:pt x="258" y="47"/>
                    <a:pt x="135" y="17"/>
                  </a:cubicBezTo>
                  <a:cubicBezTo>
                    <a:pt x="92" y="7"/>
                    <a:pt x="47" y="1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94" y="136"/>
                    <a:pt x="181" y="165"/>
                    <a:pt x="254" y="213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44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635896" y="1707655"/>
            <a:ext cx="1844753" cy="20899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94031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Diagram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Circular Diagram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27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3795886"/>
            <a:ext cx="2592288" cy="92138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This is a sample text. </a:t>
            </a:r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3092451" y="1544514"/>
            <a:ext cx="2959100" cy="2959098"/>
            <a:chOff x="1771" y="511"/>
            <a:chExt cx="2218" cy="2218"/>
          </a:xfrm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1771" y="511"/>
              <a:ext cx="1090" cy="1090"/>
            </a:xfrm>
            <a:custGeom>
              <a:avLst/>
              <a:gdLst>
                <a:gd name="T0" fmla="*/ 188 w 460"/>
                <a:gd name="T1" fmla="*/ 93 h 460"/>
                <a:gd name="T2" fmla="*/ 93 w 460"/>
                <a:gd name="T3" fmla="*/ 93 h 460"/>
                <a:gd name="T4" fmla="*/ 93 w 460"/>
                <a:gd name="T5" fmla="*/ 188 h 460"/>
                <a:gd name="T6" fmla="*/ 0 w 460"/>
                <a:gd name="T7" fmla="*/ 460 h 460"/>
                <a:gd name="T8" fmla="*/ 100 w 460"/>
                <a:gd name="T9" fmla="*/ 460 h 460"/>
                <a:gd name="T10" fmla="*/ 460 w 460"/>
                <a:gd name="T11" fmla="*/ 100 h 460"/>
                <a:gd name="T12" fmla="*/ 460 w 460"/>
                <a:gd name="T13" fmla="*/ 0 h 460"/>
                <a:gd name="T14" fmla="*/ 188 w 460"/>
                <a:gd name="T15" fmla="*/ 9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188" y="93"/>
                  </a:moveTo>
                  <a:cubicBezTo>
                    <a:pt x="93" y="93"/>
                    <a:pt x="93" y="93"/>
                    <a:pt x="93" y="93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36" y="264"/>
                    <a:pt x="2" y="358"/>
                    <a:pt x="0" y="460"/>
                  </a:cubicBezTo>
                  <a:cubicBezTo>
                    <a:pt x="100" y="460"/>
                    <a:pt x="100" y="460"/>
                    <a:pt x="100" y="460"/>
                  </a:cubicBezTo>
                  <a:cubicBezTo>
                    <a:pt x="104" y="263"/>
                    <a:pt x="263" y="104"/>
                    <a:pt x="460" y="10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358" y="2"/>
                    <a:pt x="264" y="36"/>
                    <a:pt x="188" y="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2899" y="1639"/>
              <a:ext cx="1090" cy="1090"/>
            </a:xfrm>
            <a:custGeom>
              <a:avLst/>
              <a:gdLst>
                <a:gd name="T0" fmla="*/ 367 w 460"/>
                <a:gd name="T1" fmla="*/ 272 h 460"/>
                <a:gd name="T2" fmla="*/ 460 w 460"/>
                <a:gd name="T3" fmla="*/ 0 h 460"/>
                <a:gd name="T4" fmla="*/ 360 w 460"/>
                <a:gd name="T5" fmla="*/ 0 h 460"/>
                <a:gd name="T6" fmla="*/ 0 w 460"/>
                <a:gd name="T7" fmla="*/ 360 h 460"/>
                <a:gd name="T8" fmla="*/ 0 w 460"/>
                <a:gd name="T9" fmla="*/ 460 h 460"/>
                <a:gd name="T10" fmla="*/ 272 w 460"/>
                <a:gd name="T11" fmla="*/ 367 h 460"/>
                <a:gd name="T12" fmla="*/ 367 w 460"/>
                <a:gd name="T13" fmla="*/ 367 h 460"/>
                <a:gd name="T14" fmla="*/ 367 w 460"/>
                <a:gd name="T15" fmla="*/ 27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367" y="272"/>
                  </a:moveTo>
                  <a:cubicBezTo>
                    <a:pt x="424" y="196"/>
                    <a:pt x="458" y="102"/>
                    <a:pt x="4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56" y="197"/>
                    <a:pt x="197" y="356"/>
                    <a:pt x="0" y="360"/>
                  </a:cubicBezTo>
                  <a:cubicBezTo>
                    <a:pt x="0" y="460"/>
                    <a:pt x="0" y="460"/>
                    <a:pt x="0" y="460"/>
                  </a:cubicBezTo>
                  <a:cubicBezTo>
                    <a:pt x="102" y="458"/>
                    <a:pt x="196" y="424"/>
                    <a:pt x="272" y="367"/>
                  </a:cubicBezTo>
                  <a:cubicBezTo>
                    <a:pt x="367" y="367"/>
                    <a:pt x="367" y="367"/>
                    <a:pt x="367" y="367"/>
                  </a:cubicBezTo>
                  <a:lnTo>
                    <a:pt x="367" y="2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1771" y="1639"/>
              <a:ext cx="1090" cy="1090"/>
            </a:xfrm>
            <a:custGeom>
              <a:avLst/>
              <a:gdLst>
                <a:gd name="T0" fmla="*/ 460 w 460"/>
                <a:gd name="T1" fmla="*/ 360 h 460"/>
                <a:gd name="T2" fmla="*/ 100 w 460"/>
                <a:gd name="T3" fmla="*/ 0 h 460"/>
                <a:gd name="T4" fmla="*/ 0 w 460"/>
                <a:gd name="T5" fmla="*/ 0 h 460"/>
                <a:gd name="T6" fmla="*/ 93 w 460"/>
                <a:gd name="T7" fmla="*/ 272 h 460"/>
                <a:gd name="T8" fmla="*/ 93 w 460"/>
                <a:gd name="T9" fmla="*/ 367 h 460"/>
                <a:gd name="T10" fmla="*/ 188 w 460"/>
                <a:gd name="T11" fmla="*/ 367 h 460"/>
                <a:gd name="T12" fmla="*/ 460 w 460"/>
                <a:gd name="T13" fmla="*/ 460 h 460"/>
                <a:gd name="T14" fmla="*/ 460 w 460"/>
                <a:gd name="T15" fmla="*/ 3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460" y="360"/>
                  </a:moveTo>
                  <a:cubicBezTo>
                    <a:pt x="263" y="356"/>
                    <a:pt x="104" y="197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2"/>
                    <a:pt x="36" y="196"/>
                    <a:pt x="93" y="272"/>
                  </a:cubicBezTo>
                  <a:cubicBezTo>
                    <a:pt x="93" y="367"/>
                    <a:pt x="93" y="367"/>
                    <a:pt x="93" y="367"/>
                  </a:cubicBezTo>
                  <a:cubicBezTo>
                    <a:pt x="188" y="367"/>
                    <a:pt x="188" y="367"/>
                    <a:pt x="188" y="367"/>
                  </a:cubicBezTo>
                  <a:cubicBezTo>
                    <a:pt x="264" y="424"/>
                    <a:pt x="358" y="458"/>
                    <a:pt x="460" y="460"/>
                  </a:cubicBezTo>
                  <a:lnTo>
                    <a:pt x="460" y="3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2899" y="511"/>
              <a:ext cx="1090" cy="1090"/>
            </a:xfrm>
            <a:custGeom>
              <a:avLst/>
              <a:gdLst>
                <a:gd name="T0" fmla="*/ 367 w 460"/>
                <a:gd name="T1" fmla="*/ 188 h 460"/>
                <a:gd name="T2" fmla="*/ 367 w 460"/>
                <a:gd name="T3" fmla="*/ 93 h 460"/>
                <a:gd name="T4" fmla="*/ 272 w 460"/>
                <a:gd name="T5" fmla="*/ 93 h 460"/>
                <a:gd name="T6" fmla="*/ 0 w 460"/>
                <a:gd name="T7" fmla="*/ 0 h 460"/>
                <a:gd name="T8" fmla="*/ 0 w 460"/>
                <a:gd name="T9" fmla="*/ 100 h 460"/>
                <a:gd name="T10" fmla="*/ 360 w 460"/>
                <a:gd name="T11" fmla="*/ 460 h 460"/>
                <a:gd name="T12" fmla="*/ 460 w 460"/>
                <a:gd name="T13" fmla="*/ 460 h 460"/>
                <a:gd name="T14" fmla="*/ 367 w 460"/>
                <a:gd name="T15" fmla="*/ 18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367" y="188"/>
                  </a:moveTo>
                  <a:cubicBezTo>
                    <a:pt x="367" y="93"/>
                    <a:pt x="367" y="93"/>
                    <a:pt x="367" y="93"/>
                  </a:cubicBezTo>
                  <a:cubicBezTo>
                    <a:pt x="272" y="93"/>
                    <a:pt x="272" y="93"/>
                    <a:pt x="272" y="93"/>
                  </a:cubicBezTo>
                  <a:cubicBezTo>
                    <a:pt x="196" y="36"/>
                    <a:pt x="102" y="2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97" y="104"/>
                    <a:pt x="356" y="263"/>
                    <a:pt x="360" y="460"/>
                  </a:cubicBezTo>
                  <a:cubicBezTo>
                    <a:pt x="460" y="460"/>
                    <a:pt x="460" y="460"/>
                    <a:pt x="460" y="460"/>
                  </a:cubicBezTo>
                  <a:cubicBezTo>
                    <a:pt x="458" y="358"/>
                    <a:pt x="424" y="264"/>
                    <a:pt x="367" y="188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33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611560" y="1332643"/>
            <a:ext cx="2592288" cy="92138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This is a sample text. </a:t>
            </a:r>
          </a:p>
        </p:txBody>
      </p:sp>
      <p:sp>
        <p:nvSpPr>
          <p:cNvPr id="34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940152" y="3795886"/>
            <a:ext cx="2592288" cy="921384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This is a sample text. </a:t>
            </a:r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4" hasCustomPrompt="1"/>
          </p:nvPr>
        </p:nvSpPr>
        <p:spPr>
          <a:xfrm>
            <a:off x="5940152" y="1332643"/>
            <a:ext cx="2592288" cy="921384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This is a sample text. </a:t>
            </a:r>
          </a:p>
        </p:txBody>
      </p:sp>
      <p:sp>
        <p:nvSpPr>
          <p:cNvPr id="36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562350" y="2581144"/>
            <a:ext cx="2019300" cy="93653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5523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Who We Serve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55" name="Rectangle 2"/>
          <p:cNvSpPr/>
          <p:nvPr userDrawn="1"/>
        </p:nvSpPr>
        <p:spPr>
          <a:xfrm rot="16200000" flipH="1">
            <a:off x="1246651" y="2108417"/>
            <a:ext cx="630132" cy="1988116"/>
          </a:xfrm>
          <a:custGeom>
            <a:avLst/>
            <a:gdLst/>
            <a:ahLst/>
            <a:cxnLst/>
            <a:rect l="l" t="t" r="r" b="b"/>
            <a:pathLst>
              <a:path w="830604" h="2137633">
                <a:moveTo>
                  <a:pt x="0" y="0"/>
                </a:moveTo>
                <a:lnTo>
                  <a:pt x="0" y="346645"/>
                </a:lnTo>
                <a:lnTo>
                  <a:pt x="0" y="1669959"/>
                </a:lnTo>
                <a:lnTo>
                  <a:pt x="0" y="2016604"/>
                </a:lnTo>
                <a:lnTo>
                  <a:pt x="415302" y="2137633"/>
                </a:lnTo>
                <a:lnTo>
                  <a:pt x="830604" y="2016605"/>
                </a:lnTo>
                <a:lnTo>
                  <a:pt x="830604" y="1669960"/>
                </a:lnTo>
                <a:lnTo>
                  <a:pt x="830604" y="346645"/>
                </a:lnTo>
                <a:lnTo>
                  <a:pt x="830604" y="0"/>
                </a:lnTo>
                <a:lnTo>
                  <a:pt x="415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56" name="Rectangle 2"/>
          <p:cNvSpPr/>
          <p:nvPr userDrawn="1"/>
        </p:nvSpPr>
        <p:spPr>
          <a:xfrm rot="16200000" flipH="1">
            <a:off x="1246651" y="1049861"/>
            <a:ext cx="630132" cy="1988116"/>
          </a:xfrm>
          <a:custGeom>
            <a:avLst/>
            <a:gdLst/>
            <a:ahLst/>
            <a:cxnLst/>
            <a:rect l="l" t="t" r="r" b="b"/>
            <a:pathLst>
              <a:path w="830604" h="2137633">
                <a:moveTo>
                  <a:pt x="0" y="0"/>
                </a:moveTo>
                <a:lnTo>
                  <a:pt x="0" y="346645"/>
                </a:lnTo>
                <a:lnTo>
                  <a:pt x="0" y="1669959"/>
                </a:lnTo>
                <a:lnTo>
                  <a:pt x="0" y="2016604"/>
                </a:lnTo>
                <a:lnTo>
                  <a:pt x="415302" y="2137633"/>
                </a:lnTo>
                <a:lnTo>
                  <a:pt x="830604" y="2016605"/>
                </a:lnTo>
                <a:lnTo>
                  <a:pt x="830604" y="1669960"/>
                </a:lnTo>
                <a:lnTo>
                  <a:pt x="830604" y="346645"/>
                </a:lnTo>
                <a:lnTo>
                  <a:pt x="830604" y="0"/>
                </a:lnTo>
                <a:lnTo>
                  <a:pt x="4153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57" name="Rectangle 2"/>
          <p:cNvSpPr/>
          <p:nvPr userDrawn="1"/>
        </p:nvSpPr>
        <p:spPr>
          <a:xfrm rot="16200000" flipH="1">
            <a:off x="1246651" y="3185643"/>
            <a:ext cx="630132" cy="1988114"/>
          </a:xfrm>
          <a:custGeom>
            <a:avLst/>
            <a:gdLst/>
            <a:ahLst/>
            <a:cxnLst/>
            <a:rect l="l" t="t" r="r" b="b"/>
            <a:pathLst>
              <a:path w="830604" h="2137633">
                <a:moveTo>
                  <a:pt x="0" y="0"/>
                </a:moveTo>
                <a:lnTo>
                  <a:pt x="0" y="346645"/>
                </a:lnTo>
                <a:lnTo>
                  <a:pt x="0" y="1669959"/>
                </a:lnTo>
                <a:lnTo>
                  <a:pt x="0" y="2016604"/>
                </a:lnTo>
                <a:lnTo>
                  <a:pt x="415302" y="2137633"/>
                </a:lnTo>
                <a:lnTo>
                  <a:pt x="830604" y="2016605"/>
                </a:lnTo>
                <a:lnTo>
                  <a:pt x="830604" y="1669960"/>
                </a:lnTo>
                <a:lnTo>
                  <a:pt x="830604" y="346645"/>
                </a:lnTo>
                <a:lnTo>
                  <a:pt x="830604" y="0"/>
                </a:lnTo>
                <a:lnTo>
                  <a:pt x="415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58" name="Text Placeholder 59"/>
          <p:cNvSpPr>
            <a:spLocks noGrp="1"/>
          </p:cNvSpPr>
          <p:nvPr>
            <p:ph type="body" sz="quarter" idx="28" hasCustomPrompt="1"/>
          </p:nvPr>
        </p:nvSpPr>
        <p:spPr>
          <a:xfrm>
            <a:off x="567659" y="1755806"/>
            <a:ext cx="1941465" cy="57622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Your text here</a:t>
            </a:r>
          </a:p>
        </p:txBody>
      </p:sp>
      <p:sp>
        <p:nvSpPr>
          <p:cNvPr id="59" name="Text Placeholder 59"/>
          <p:cNvSpPr>
            <a:spLocks noGrp="1"/>
          </p:cNvSpPr>
          <p:nvPr>
            <p:ph type="body" sz="quarter" idx="29" hasCustomPrompt="1"/>
          </p:nvPr>
        </p:nvSpPr>
        <p:spPr>
          <a:xfrm>
            <a:off x="567659" y="2814362"/>
            <a:ext cx="1941465" cy="57622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30" hasCustomPrompt="1"/>
          </p:nvPr>
        </p:nvSpPr>
        <p:spPr>
          <a:xfrm>
            <a:off x="567659" y="3891587"/>
            <a:ext cx="1941465" cy="576224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Your text here</a:t>
            </a:r>
          </a:p>
        </p:txBody>
      </p:sp>
      <p:sp>
        <p:nvSpPr>
          <p:cNvPr id="61" name="Text Placeholder 59"/>
          <p:cNvSpPr>
            <a:spLocks noGrp="1"/>
          </p:cNvSpPr>
          <p:nvPr>
            <p:ph type="body" sz="quarter" idx="32" hasCustomPrompt="1"/>
          </p:nvPr>
        </p:nvSpPr>
        <p:spPr>
          <a:xfrm>
            <a:off x="2771799" y="1660104"/>
            <a:ext cx="5760641" cy="76763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Lorem ipsum dolor sit amet, consectetur adipisicing elit, sed do eiusmod tempor incididunt.</a:t>
            </a:r>
          </a:p>
        </p:txBody>
      </p:sp>
      <p:sp>
        <p:nvSpPr>
          <p:cNvPr id="62" name="Text Placeholder 59"/>
          <p:cNvSpPr>
            <a:spLocks noGrp="1"/>
          </p:cNvSpPr>
          <p:nvPr>
            <p:ph type="body" sz="quarter" idx="33" hasCustomPrompt="1"/>
          </p:nvPr>
        </p:nvSpPr>
        <p:spPr>
          <a:xfrm>
            <a:off x="2771799" y="2718659"/>
            <a:ext cx="5760641" cy="76763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Ut enim ad minim veniam, quis nostrud exercitation ullamco laboris nisi ut aliquip.</a:t>
            </a:r>
          </a:p>
        </p:txBody>
      </p:sp>
      <p:sp>
        <p:nvSpPr>
          <p:cNvPr id="63" name="Text Placeholder 59"/>
          <p:cNvSpPr>
            <a:spLocks noGrp="1"/>
          </p:cNvSpPr>
          <p:nvPr>
            <p:ph type="body" sz="quarter" idx="34" hasCustomPrompt="1"/>
          </p:nvPr>
        </p:nvSpPr>
        <p:spPr>
          <a:xfrm>
            <a:off x="2771799" y="3795886"/>
            <a:ext cx="5760641" cy="76762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Excepteur sint occaecat cupidatat non proident, sunt in culpa qui officia deserunt mollit anim.</a:t>
            </a:r>
          </a:p>
        </p:txBody>
      </p:sp>
    </p:spTree>
    <p:extLst>
      <p:ext uri="{BB962C8B-B14F-4D97-AF65-F5344CB8AC3E}">
        <p14:creationId xmlns:p14="http://schemas.microsoft.com/office/powerpoint/2010/main" val="362606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Diagram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Circular Diagram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7544" y="1358391"/>
            <a:ext cx="3135247" cy="5969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575824" y="1358391"/>
            <a:ext cx="3100631" cy="5969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932550" y="3030170"/>
            <a:ext cx="2743906" cy="5969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88620" y="4261276"/>
            <a:ext cx="8166550" cy="5111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Insert your text here.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4" y="3030170"/>
            <a:ext cx="2756110" cy="59693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grpSp>
        <p:nvGrpSpPr>
          <p:cNvPr id="24" name="Group 4"/>
          <p:cNvGrpSpPr>
            <a:grpSpLocks noChangeAspect="1"/>
          </p:cNvGrpSpPr>
          <p:nvPr userDrawn="1"/>
        </p:nvGrpSpPr>
        <p:grpSpPr bwMode="auto">
          <a:xfrm>
            <a:off x="3084528" y="1408739"/>
            <a:ext cx="2969080" cy="2924628"/>
            <a:chOff x="1277" y="41"/>
            <a:chExt cx="3206" cy="3158"/>
          </a:xfrm>
        </p:grpSpPr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77" y="1078"/>
              <a:ext cx="905" cy="1612"/>
            </a:xfrm>
            <a:custGeom>
              <a:avLst/>
              <a:gdLst>
                <a:gd name="T0" fmla="*/ 189 w 382"/>
                <a:gd name="T1" fmla="*/ 184 h 681"/>
                <a:gd name="T2" fmla="*/ 210 w 382"/>
                <a:gd name="T3" fmla="*/ 42 h 681"/>
                <a:gd name="T4" fmla="*/ 83 w 382"/>
                <a:gd name="T5" fmla="*/ 0 h 681"/>
                <a:gd name="T6" fmla="*/ 56 w 382"/>
                <a:gd name="T7" fmla="*/ 184 h 681"/>
                <a:gd name="T8" fmla="*/ 63 w 382"/>
                <a:gd name="T9" fmla="*/ 281 h 681"/>
                <a:gd name="T10" fmla="*/ 0 w 382"/>
                <a:gd name="T11" fmla="*/ 406 h 681"/>
                <a:gd name="T12" fmla="*/ 124 w 382"/>
                <a:gd name="T13" fmla="*/ 468 h 681"/>
                <a:gd name="T14" fmla="*/ 304 w 382"/>
                <a:gd name="T15" fmla="*/ 681 h 681"/>
                <a:gd name="T16" fmla="*/ 382 w 382"/>
                <a:gd name="T17" fmla="*/ 573 h 681"/>
                <a:gd name="T18" fmla="*/ 189 w 382"/>
                <a:gd name="T19" fmla="*/ 184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681">
                  <a:moveTo>
                    <a:pt x="189" y="184"/>
                  </a:moveTo>
                  <a:cubicBezTo>
                    <a:pt x="189" y="134"/>
                    <a:pt x="196" y="87"/>
                    <a:pt x="210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5" y="58"/>
                    <a:pt x="56" y="120"/>
                    <a:pt x="56" y="184"/>
                  </a:cubicBezTo>
                  <a:cubicBezTo>
                    <a:pt x="56" y="217"/>
                    <a:pt x="58" y="250"/>
                    <a:pt x="63" y="28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124" y="468"/>
                    <a:pt x="124" y="468"/>
                    <a:pt x="124" y="468"/>
                  </a:cubicBezTo>
                  <a:cubicBezTo>
                    <a:pt x="168" y="552"/>
                    <a:pt x="229" y="625"/>
                    <a:pt x="304" y="681"/>
                  </a:cubicBezTo>
                  <a:cubicBezTo>
                    <a:pt x="382" y="573"/>
                    <a:pt x="382" y="573"/>
                    <a:pt x="382" y="573"/>
                  </a:cubicBezTo>
                  <a:cubicBezTo>
                    <a:pt x="265" y="484"/>
                    <a:pt x="189" y="342"/>
                    <a:pt x="189" y="1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2040" y="2461"/>
              <a:ext cx="1688" cy="738"/>
            </a:xfrm>
            <a:custGeom>
              <a:avLst/>
              <a:gdLst>
                <a:gd name="T0" fmla="*/ 713 w 713"/>
                <a:gd name="T1" fmla="*/ 108 h 312"/>
                <a:gd name="T2" fmla="*/ 635 w 713"/>
                <a:gd name="T3" fmla="*/ 0 h 312"/>
                <a:gd name="T4" fmla="*/ 356 w 713"/>
                <a:gd name="T5" fmla="*/ 88 h 312"/>
                <a:gd name="T6" fmla="*/ 78 w 713"/>
                <a:gd name="T7" fmla="*/ 2 h 312"/>
                <a:gd name="T8" fmla="*/ 0 w 713"/>
                <a:gd name="T9" fmla="*/ 110 h 312"/>
                <a:gd name="T10" fmla="*/ 257 w 713"/>
                <a:gd name="T11" fmla="*/ 214 h 312"/>
                <a:gd name="T12" fmla="*/ 356 w 713"/>
                <a:gd name="T13" fmla="*/ 312 h 312"/>
                <a:gd name="T14" fmla="*/ 454 w 713"/>
                <a:gd name="T15" fmla="*/ 214 h 312"/>
                <a:gd name="T16" fmla="*/ 713 w 713"/>
                <a:gd name="T17" fmla="*/ 10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3" h="312">
                  <a:moveTo>
                    <a:pt x="713" y="108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556" y="56"/>
                    <a:pt x="459" y="88"/>
                    <a:pt x="356" y="88"/>
                  </a:cubicBezTo>
                  <a:cubicBezTo>
                    <a:pt x="253" y="88"/>
                    <a:pt x="157" y="56"/>
                    <a:pt x="78" y="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75" y="162"/>
                    <a:pt x="163" y="199"/>
                    <a:pt x="257" y="214"/>
                  </a:cubicBezTo>
                  <a:cubicBezTo>
                    <a:pt x="356" y="312"/>
                    <a:pt x="356" y="312"/>
                    <a:pt x="356" y="312"/>
                  </a:cubicBezTo>
                  <a:cubicBezTo>
                    <a:pt x="454" y="214"/>
                    <a:pt x="454" y="214"/>
                    <a:pt x="454" y="214"/>
                  </a:cubicBezTo>
                  <a:cubicBezTo>
                    <a:pt x="549" y="199"/>
                    <a:pt x="637" y="162"/>
                    <a:pt x="713" y="10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2906" y="41"/>
              <a:ext cx="1364" cy="1084"/>
            </a:xfrm>
            <a:custGeom>
              <a:avLst/>
              <a:gdLst>
                <a:gd name="T0" fmla="*/ 449 w 576"/>
                <a:gd name="T1" fmla="*/ 458 h 458"/>
                <a:gd name="T2" fmla="*/ 576 w 576"/>
                <a:gd name="T3" fmla="*/ 416 h 458"/>
                <a:gd name="T4" fmla="*/ 427 w 576"/>
                <a:gd name="T5" fmla="*/ 180 h 458"/>
                <a:gd name="T6" fmla="*/ 405 w 576"/>
                <a:gd name="T7" fmla="*/ 42 h 458"/>
                <a:gd name="T8" fmla="*/ 267 w 576"/>
                <a:gd name="T9" fmla="*/ 65 h 458"/>
                <a:gd name="T10" fmla="*/ 0 w 576"/>
                <a:gd name="T11" fmla="*/ 0 h 458"/>
                <a:gd name="T12" fmla="*/ 0 w 576"/>
                <a:gd name="T13" fmla="*/ 133 h 458"/>
                <a:gd name="T14" fmla="*/ 449 w 576"/>
                <a:gd name="T15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458">
                  <a:moveTo>
                    <a:pt x="449" y="458"/>
                  </a:moveTo>
                  <a:cubicBezTo>
                    <a:pt x="576" y="416"/>
                    <a:pt x="576" y="416"/>
                    <a:pt x="576" y="416"/>
                  </a:cubicBezTo>
                  <a:cubicBezTo>
                    <a:pt x="544" y="327"/>
                    <a:pt x="493" y="246"/>
                    <a:pt x="427" y="180"/>
                  </a:cubicBezTo>
                  <a:cubicBezTo>
                    <a:pt x="405" y="42"/>
                    <a:pt x="405" y="42"/>
                    <a:pt x="405" y="42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187" y="25"/>
                    <a:pt x="96" y="2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8" y="138"/>
                    <a:pt x="383" y="272"/>
                    <a:pt x="449" y="458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1488" y="41"/>
              <a:ext cx="1361" cy="1086"/>
            </a:xfrm>
            <a:custGeom>
              <a:avLst/>
              <a:gdLst>
                <a:gd name="T0" fmla="*/ 1 w 575"/>
                <a:gd name="T1" fmla="*/ 418 h 459"/>
                <a:gd name="T2" fmla="*/ 127 w 575"/>
                <a:gd name="T3" fmla="*/ 459 h 459"/>
                <a:gd name="T4" fmla="*/ 575 w 575"/>
                <a:gd name="T5" fmla="*/ 133 h 459"/>
                <a:gd name="T6" fmla="*/ 575 w 575"/>
                <a:gd name="T7" fmla="*/ 0 h 459"/>
                <a:gd name="T8" fmla="*/ 306 w 575"/>
                <a:gd name="T9" fmla="*/ 68 h 459"/>
                <a:gd name="T10" fmla="*/ 168 w 575"/>
                <a:gd name="T11" fmla="*/ 46 h 459"/>
                <a:gd name="T12" fmla="*/ 147 w 575"/>
                <a:gd name="T13" fmla="*/ 183 h 459"/>
                <a:gd name="T14" fmla="*/ 0 w 575"/>
                <a:gd name="T15" fmla="*/ 417 h 459"/>
                <a:gd name="T16" fmla="*/ 1 w 575"/>
                <a:gd name="T17" fmla="*/ 41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5" h="459">
                  <a:moveTo>
                    <a:pt x="1" y="418"/>
                  </a:moveTo>
                  <a:cubicBezTo>
                    <a:pt x="127" y="459"/>
                    <a:pt x="127" y="459"/>
                    <a:pt x="127" y="459"/>
                  </a:cubicBezTo>
                  <a:cubicBezTo>
                    <a:pt x="193" y="273"/>
                    <a:pt x="367" y="138"/>
                    <a:pt x="575" y="133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479" y="2"/>
                    <a:pt x="387" y="26"/>
                    <a:pt x="306" y="68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82" y="249"/>
                    <a:pt x="31" y="328"/>
                    <a:pt x="0" y="417"/>
                  </a:cubicBezTo>
                  <a:lnTo>
                    <a:pt x="1" y="418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auto">
            <a:xfrm>
              <a:off x="3585" y="1073"/>
              <a:ext cx="898" cy="1612"/>
            </a:xfrm>
            <a:custGeom>
              <a:avLst/>
              <a:gdLst>
                <a:gd name="T0" fmla="*/ 379 w 379"/>
                <a:gd name="T1" fmla="*/ 408 h 681"/>
                <a:gd name="T2" fmla="*/ 317 w 379"/>
                <a:gd name="T3" fmla="*/ 284 h 681"/>
                <a:gd name="T4" fmla="*/ 324 w 379"/>
                <a:gd name="T5" fmla="*/ 185 h 681"/>
                <a:gd name="T6" fmla="*/ 297 w 379"/>
                <a:gd name="T7" fmla="*/ 0 h 681"/>
                <a:gd name="T8" fmla="*/ 297 w 379"/>
                <a:gd name="T9" fmla="*/ 0 h 681"/>
                <a:gd name="T10" fmla="*/ 296 w 379"/>
                <a:gd name="T11" fmla="*/ 0 h 681"/>
                <a:gd name="T12" fmla="*/ 170 w 379"/>
                <a:gd name="T13" fmla="*/ 42 h 681"/>
                <a:gd name="T14" fmla="*/ 191 w 379"/>
                <a:gd name="T15" fmla="*/ 185 h 681"/>
                <a:gd name="T16" fmla="*/ 0 w 379"/>
                <a:gd name="T17" fmla="*/ 573 h 681"/>
                <a:gd name="T18" fmla="*/ 78 w 379"/>
                <a:gd name="T19" fmla="*/ 681 h 681"/>
                <a:gd name="T20" fmla="*/ 255 w 379"/>
                <a:gd name="T21" fmla="*/ 471 h 681"/>
                <a:gd name="T22" fmla="*/ 379 w 379"/>
                <a:gd name="T23" fmla="*/ 40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9" h="681">
                  <a:moveTo>
                    <a:pt x="379" y="408"/>
                  </a:moveTo>
                  <a:cubicBezTo>
                    <a:pt x="317" y="284"/>
                    <a:pt x="317" y="284"/>
                    <a:pt x="317" y="284"/>
                  </a:cubicBezTo>
                  <a:cubicBezTo>
                    <a:pt x="322" y="252"/>
                    <a:pt x="324" y="219"/>
                    <a:pt x="324" y="185"/>
                  </a:cubicBezTo>
                  <a:cubicBezTo>
                    <a:pt x="324" y="121"/>
                    <a:pt x="315" y="60"/>
                    <a:pt x="29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84" y="87"/>
                    <a:pt x="191" y="136"/>
                    <a:pt x="191" y="185"/>
                  </a:cubicBezTo>
                  <a:cubicBezTo>
                    <a:pt x="191" y="343"/>
                    <a:pt x="116" y="484"/>
                    <a:pt x="0" y="573"/>
                  </a:cubicBezTo>
                  <a:cubicBezTo>
                    <a:pt x="78" y="681"/>
                    <a:pt x="78" y="681"/>
                    <a:pt x="78" y="681"/>
                  </a:cubicBezTo>
                  <a:cubicBezTo>
                    <a:pt x="152" y="626"/>
                    <a:pt x="212" y="554"/>
                    <a:pt x="255" y="471"/>
                  </a:cubicBezTo>
                  <a:lnTo>
                    <a:pt x="379" y="40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40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762498" y="1988299"/>
            <a:ext cx="1619944" cy="165981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975989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World Map Infographic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354130" y="1665701"/>
            <a:ext cx="5879968" cy="2799638"/>
            <a:chOff x="944" y="669"/>
            <a:chExt cx="3980" cy="1895"/>
          </a:xfrm>
          <a:solidFill>
            <a:schemeClr val="bg1">
              <a:lumMod val="75000"/>
            </a:schemeClr>
          </a:solidFill>
        </p:grpSpPr>
        <p:grpSp>
          <p:nvGrpSpPr>
            <p:cNvPr id="30" name="Group 205"/>
            <p:cNvGrpSpPr>
              <a:grpSpLocks/>
            </p:cNvGrpSpPr>
            <p:nvPr/>
          </p:nvGrpSpPr>
          <p:grpSpPr bwMode="auto">
            <a:xfrm>
              <a:off x="944" y="669"/>
              <a:ext cx="3980" cy="1880"/>
              <a:chOff x="944" y="669"/>
              <a:chExt cx="3980" cy="1880"/>
            </a:xfrm>
            <a:grpFill/>
          </p:grpSpPr>
          <p:sp>
            <p:nvSpPr>
              <p:cNvPr id="75" name="Freeform 5"/>
              <p:cNvSpPr>
                <a:spLocks/>
              </p:cNvSpPr>
              <p:nvPr/>
            </p:nvSpPr>
            <p:spPr bwMode="auto">
              <a:xfrm>
                <a:off x="2487" y="672"/>
                <a:ext cx="24" cy="2"/>
              </a:xfrm>
              <a:custGeom>
                <a:avLst/>
                <a:gdLst>
                  <a:gd name="T0" fmla="*/ 0 w 10"/>
                  <a:gd name="T1" fmla="*/ 1 h 1"/>
                  <a:gd name="T2" fmla="*/ 0 w 10"/>
                  <a:gd name="T3" fmla="*/ 0 h 1"/>
                  <a:gd name="T4" fmla="*/ 10 w 10"/>
                  <a:gd name="T5" fmla="*/ 0 h 1"/>
                  <a:gd name="T6" fmla="*/ 10 w 10"/>
                  <a:gd name="T7" fmla="*/ 1 h 1"/>
                  <a:gd name="T8" fmla="*/ 0 w 1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6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6" y="1"/>
                      <a:pt x="3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2146" y="731"/>
                <a:ext cx="45" cy="9"/>
              </a:xfrm>
              <a:custGeom>
                <a:avLst/>
                <a:gdLst>
                  <a:gd name="T0" fmla="*/ 6 w 19"/>
                  <a:gd name="T1" fmla="*/ 3 h 4"/>
                  <a:gd name="T2" fmla="*/ 4 w 19"/>
                  <a:gd name="T3" fmla="*/ 1 h 4"/>
                  <a:gd name="T4" fmla="*/ 19 w 19"/>
                  <a:gd name="T5" fmla="*/ 1 h 4"/>
                  <a:gd name="T6" fmla="*/ 7 w 19"/>
                  <a:gd name="T7" fmla="*/ 3 h 4"/>
                  <a:gd name="T8" fmla="*/ 6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6" y="3"/>
                    </a:moveTo>
                    <a:cubicBezTo>
                      <a:pt x="7" y="1"/>
                      <a:pt x="0" y="2"/>
                      <a:pt x="4" y="1"/>
                    </a:cubicBezTo>
                    <a:cubicBezTo>
                      <a:pt x="9" y="1"/>
                      <a:pt x="14" y="1"/>
                      <a:pt x="19" y="1"/>
                    </a:cubicBezTo>
                    <a:cubicBezTo>
                      <a:pt x="17" y="4"/>
                      <a:pt x="9" y="0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auto">
              <a:xfrm>
                <a:off x="3001" y="811"/>
                <a:ext cx="23" cy="10"/>
              </a:xfrm>
              <a:custGeom>
                <a:avLst/>
                <a:gdLst>
                  <a:gd name="T0" fmla="*/ 10 w 10"/>
                  <a:gd name="T1" fmla="*/ 2 h 4"/>
                  <a:gd name="T2" fmla="*/ 0 w 10"/>
                  <a:gd name="T3" fmla="*/ 1 h 4"/>
                  <a:gd name="T4" fmla="*/ 10 w 10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2"/>
                    </a:moveTo>
                    <a:cubicBezTo>
                      <a:pt x="7" y="2"/>
                      <a:pt x="1" y="4"/>
                      <a:pt x="0" y="1"/>
                    </a:cubicBezTo>
                    <a:cubicBezTo>
                      <a:pt x="3" y="2"/>
                      <a:pt x="8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3304" y="1186"/>
                <a:ext cx="9" cy="26"/>
              </a:xfrm>
              <a:custGeom>
                <a:avLst/>
                <a:gdLst>
                  <a:gd name="T0" fmla="*/ 2 w 4"/>
                  <a:gd name="T1" fmla="*/ 4 h 11"/>
                  <a:gd name="T2" fmla="*/ 3 w 4"/>
                  <a:gd name="T3" fmla="*/ 0 h 11"/>
                  <a:gd name="T4" fmla="*/ 4 w 4"/>
                  <a:gd name="T5" fmla="*/ 6 h 11"/>
                  <a:gd name="T6" fmla="*/ 3 w 4"/>
                  <a:gd name="T7" fmla="*/ 11 h 11"/>
                  <a:gd name="T8" fmla="*/ 2 w 4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4"/>
                    </a:moveTo>
                    <a:cubicBezTo>
                      <a:pt x="2" y="2"/>
                      <a:pt x="1" y="0"/>
                      <a:pt x="3" y="0"/>
                    </a:cubicBezTo>
                    <a:cubicBezTo>
                      <a:pt x="2" y="2"/>
                      <a:pt x="2" y="5"/>
                      <a:pt x="4" y="6"/>
                    </a:cubicBezTo>
                    <a:cubicBezTo>
                      <a:pt x="1" y="6"/>
                      <a:pt x="3" y="9"/>
                      <a:pt x="3" y="11"/>
                    </a:cubicBezTo>
                    <a:cubicBezTo>
                      <a:pt x="0" y="10"/>
                      <a:pt x="2" y="6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9" name="Freeform 9"/>
              <p:cNvSpPr>
                <a:spLocks/>
              </p:cNvSpPr>
              <p:nvPr/>
            </p:nvSpPr>
            <p:spPr bwMode="auto">
              <a:xfrm>
                <a:off x="1266" y="1212"/>
                <a:ext cx="10" cy="24"/>
              </a:xfrm>
              <a:custGeom>
                <a:avLst/>
                <a:gdLst>
                  <a:gd name="T0" fmla="*/ 1 w 4"/>
                  <a:gd name="T1" fmla="*/ 10 h 10"/>
                  <a:gd name="T2" fmla="*/ 2 w 4"/>
                  <a:gd name="T3" fmla="*/ 0 h 10"/>
                  <a:gd name="T4" fmla="*/ 1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1" y="10"/>
                    </a:moveTo>
                    <a:cubicBezTo>
                      <a:pt x="2" y="7"/>
                      <a:pt x="0" y="2"/>
                      <a:pt x="2" y="0"/>
                    </a:cubicBezTo>
                    <a:cubicBezTo>
                      <a:pt x="2" y="3"/>
                      <a:pt x="4" y="9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0" name="Freeform 10"/>
              <p:cNvSpPr>
                <a:spLocks/>
              </p:cNvSpPr>
              <p:nvPr/>
            </p:nvSpPr>
            <p:spPr bwMode="auto">
              <a:xfrm>
                <a:off x="3112" y="1912"/>
                <a:ext cx="7" cy="40"/>
              </a:xfrm>
              <a:custGeom>
                <a:avLst/>
                <a:gdLst>
                  <a:gd name="T0" fmla="*/ 3 w 3"/>
                  <a:gd name="T1" fmla="*/ 2 h 17"/>
                  <a:gd name="T2" fmla="*/ 2 w 3"/>
                  <a:gd name="T3" fmla="*/ 17 h 17"/>
                  <a:gd name="T4" fmla="*/ 3 w 3"/>
                  <a:gd name="T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7">
                    <a:moveTo>
                      <a:pt x="3" y="2"/>
                    </a:moveTo>
                    <a:cubicBezTo>
                      <a:pt x="1" y="5"/>
                      <a:pt x="3" y="13"/>
                      <a:pt x="2" y="17"/>
                    </a:cubicBezTo>
                    <a:cubicBezTo>
                      <a:pt x="1" y="15"/>
                      <a:pt x="0" y="0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1" name="Freeform 11"/>
              <p:cNvSpPr>
                <a:spLocks/>
              </p:cNvSpPr>
              <p:nvPr/>
            </p:nvSpPr>
            <p:spPr bwMode="auto">
              <a:xfrm>
                <a:off x="1836" y="2066"/>
                <a:ext cx="3" cy="28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1" y="2"/>
                      <a:pt x="1" y="10"/>
                      <a:pt x="0" y="12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2130" y="1807"/>
                <a:ext cx="16" cy="19"/>
              </a:xfrm>
              <a:custGeom>
                <a:avLst/>
                <a:gdLst>
                  <a:gd name="T0" fmla="*/ 1 w 7"/>
                  <a:gd name="T1" fmla="*/ 0 h 8"/>
                  <a:gd name="T2" fmla="*/ 7 w 7"/>
                  <a:gd name="T3" fmla="*/ 3 h 8"/>
                  <a:gd name="T4" fmla="*/ 4 w 7"/>
                  <a:gd name="T5" fmla="*/ 3 h 8"/>
                  <a:gd name="T6" fmla="*/ 2 w 7"/>
                  <a:gd name="T7" fmla="*/ 6 h 8"/>
                  <a:gd name="T8" fmla="*/ 1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0"/>
                    </a:moveTo>
                    <a:cubicBezTo>
                      <a:pt x="4" y="1"/>
                      <a:pt x="3" y="4"/>
                      <a:pt x="7" y="3"/>
                    </a:cubicBezTo>
                    <a:cubicBezTo>
                      <a:pt x="7" y="4"/>
                      <a:pt x="4" y="4"/>
                      <a:pt x="4" y="3"/>
                    </a:cubicBezTo>
                    <a:cubicBezTo>
                      <a:pt x="3" y="3"/>
                      <a:pt x="3" y="5"/>
                      <a:pt x="2" y="6"/>
                    </a:cubicBezTo>
                    <a:cubicBezTo>
                      <a:pt x="0" y="8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2080" y="854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4 h 8"/>
                  <a:gd name="T4" fmla="*/ 4 w 5"/>
                  <a:gd name="T5" fmla="*/ 4 h 8"/>
                  <a:gd name="T6" fmla="*/ 5 w 5"/>
                  <a:gd name="T7" fmla="*/ 1 h 8"/>
                  <a:gd name="T8" fmla="*/ 5 w 5"/>
                  <a:gd name="T9" fmla="*/ 2 h 8"/>
                  <a:gd name="T10" fmla="*/ 5 w 5"/>
                  <a:gd name="T11" fmla="*/ 3 h 8"/>
                  <a:gd name="T12" fmla="*/ 2 w 5"/>
                  <a:gd name="T13" fmla="*/ 5 h 8"/>
                  <a:gd name="T14" fmla="*/ 4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7"/>
                      <a:pt x="1" y="6"/>
                      <a:pt x="0" y="4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3" y="3"/>
                      <a:pt x="2" y="0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5" y="4"/>
                      <a:pt x="4" y="5"/>
                      <a:pt x="2" y="5"/>
                    </a:cubicBezTo>
                    <a:cubicBezTo>
                      <a:pt x="3" y="6"/>
                      <a:pt x="4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4" name="Freeform 15"/>
              <p:cNvSpPr>
                <a:spLocks/>
              </p:cNvSpPr>
              <p:nvPr/>
            </p:nvSpPr>
            <p:spPr bwMode="auto">
              <a:xfrm>
                <a:off x="1862" y="2407"/>
                <a:ext cx="19" cy="14"/>
              </a:xfrm>
              <a:custGeom>
                <a:avLst/>
                <a:gdLst>
                  <a:gd name="T0" fmla="*/ 8 w 8"/>
                  <a:gd name="T1" fmla="*/ 3 h 6"/>
                  <a:gd name="T2" fmla="*/ 7 w 8"/>
                  <a:gd name="T3" fmla="*/ 6 h 6"/>
                  <a:gd name="T4" fmla="*/ 0 w 8"/>
                  <a:gd name="T5" fmla="*/ 2 h 6"/>
                  <a:gd name="T6" fmla="*/ 3 w 8"/>
                  <a:gd name="T7" fmla="*/ 0 h 6"/>
                  <a:gd name="T8" fmla="*/ 5 w 8"/>
                  <a:gd name="T9" fmla="*/ 1 h 6"/>
                  <a:gd name="T10" fmla="*/ 7 w 8"/>
                  <a:gd name="T11" fmla="*/ 2 h 6"/>
                  <a:gd name="T12" fmla="*/ 8 w 8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3"/>
                    </a:moveTo>
                    <a:cubicBezTo>
                      <a:pt x="7" y="4"/>
                      <a:pt x="7" y="5"/>
                      <a:pt x="7" y="6"/>
                    </a:cubicBezTo>
                    <a:cubicBezTo>
                      <a:pt x="3" y="6"/>
                      <a:pt x="4" y="2"/>
                      <a:pt x="0" y="2"/>
                    </a:cubicBezTo>
                    <a:cubicBezTo>
                      <a:pt x="0" y="0"/>
                      <a:pt x="3" y="1"/>
                      <a:pt x="3" y="0"/>
                    </a:cubicBezTo>
                    <a:cubicBezTo>
                      <a:pt x="6" y="0"/>
                      <a:pt x="1" y="2"/>
                      <a:pt x="5" y="1"/>
                    </a:cubicBezTo>
                    <a:cubicBezTo>
                      <a:pt x="2" y="3"/>
                      <a:pt x="6" y="5"/>
                      <a:pt x="7" y="2"/>
                    </a:cubicBezTo>
                    <a:cubicBezTo>
                      <a:pt x="7" y="2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5" name="Freeform 16"/>
              <p:cNvSpPr>
                <a:spLocks/>
              </p:cNvSpPr>
              <p:nvPr/>
            </p:nvSpPr>
            <p:spPr bwMode="auto">
              <a:xfrm>
                <a:off x="1877" y="2464"/>
                <a:ext cx="16" cy="17"/>
              </a:xfrm>
              <a:custGeom>
                <a:avLst/>
                <a:gdLst>
                  <a:gd name="T0" fmla="*/ 0 w 7"/>
                  <a:gd name="T1" fmla="*/ 0 h 7"/>
                  <a:gd name="T2" fmla="*/ 4 w 7"/>
                  <a:gd name="T3" fmla="*/ 1 h 7"/>
                  <a:gd name="T4" fmla="*/ 4 w 7"/>
                  <a:gd name="T5" fmla="*/ 7 h 7"/>
                  <a:gd name="T6" fmla="*/ 0 w 7"/>
                  <a:gd name="T7" fmla="*/ 1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1" y="1"/>
                      <a:pt x="2" y="2"/>
                      <a:pt x="4" y="1"/>
                    </a:cubicBezTo>
                    <a:cubicBezTo>
                      <a:pt x="3" y="4"/>
                      <a:pt x="7" y="6"/>
                      <a:pt x="4" y="7"/>
                    </a:cubicBezTo>
                    <a:cubicBezTo>
                      <a:pt x="2" y="5"/>
                      <a:pt x="2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6" name="Freeform 17"/>
              <p:cNvSpPr>
                <a:spLocks noEditPoints="1"/>
              </p:cNvSpPr>
              <p:nvPr/>
            </p:nvSpPr>
            <p:spPr bwMode="auto">
              <a:xfrm>
                <a:off x="1986" y="669"/>
                <a:ext cx="664" cy="270"/>
              </a:xfrm>
              <a:custGeom>
                <a:avLst/>
                <a:gdLst>
                  <a:gd name="T0" fmla="*/ 212 w 281"/>
                  <a:gd name="T1" fmla="*/ 2 h 114"/>
                  <a:gd name="T2" fmla="*/ 229 w 281"/>
                  <a:gd name="T3" fmla="*/ 2 h 114"/>
                  <a:gd name="T4" fmla="*/ 236 w 281"/>
                  <a:gd name="T5" fmla="*/ 3 h 114"/>
                  <a:gd name="T6" fmla="*/ 248 w 281"/>
                  <a:gd name="T7" fmla="*/ 6 h 114"/>
                  <a:gd name="T8" fmla="*/ 248 w 281"/>
                  <a:gd name="T9" fmla="*/ 7 h 114"/>
                  <a:gd name="T10" fmla="*/ 281 w 281"/>
                  <a:gd name="T11" fmla="*/ 9 h 114"/>
                  <a:gd name="T12" fmla="*/ 244 w 281"/>
                  <a:gd name="T13" fmla="*/ 24 h 114"/>
                  <a:gd name="T14" fmla="*/ 249 w 281"/>
                  <a:gd name="T15" fmla="*/ 26 h 114"/>
                  <a:gd name="T16" fmla="*/ 241 w 281"/>
                  <a:gd name="T17" fmla="*/ 31 h 114"/>
                  <a:gd name="T18" fmla="*/ 248 w 281"/>
                  <a:gd name="T19" fmla="*/ 39 h 114"/>
                  <a:gd name="T20" fmla="*/ 234 w 281"/>
                  <a:gd name="T21" fmla="*/ 47 h 114"/>
                  <a:gd name="T22" fmla="*/ 219 w 281"/>
                  <a:gd name="T23" fmla="*/ 54 h 114"/>
                  <a:gd name="T24" fmla="*/ 218 w 281"/>
                  <a:gd name="T25" fmla="*/ 56 h 114"/>
                  <a:gd name="T26" fmla="*/ 210 w 281"/>
                  <a:gd name="T27" fmla="*/ 59 h 114"/>
                  <a:gd name="T28" fmla="*/ 227 w 281"/>
                  <a:gd name="T29" fmla="*/ 61 h 114"/>
                  <a:gd name="T30" fmla="*/ 161 w 281"/>
                  <a:gd name="T31" fmla="*/ 84 h 114"/>
                  <a:gd name="T32" fmla="*/ 150 w 281"/>
                  <a:gd name="T33" fmla="*/ 85 h 114"/>
                  <a:gd name="T34" fmla="*/ 123 w 281"/>
                  <a:gd name="T35" fmla="*/ 114 h 114"/>
                  <a:gd name="T36" fmla="*/ 99 w 281"/>
                  <a:gd name="T37" fmla="*/ 80 h 114"/>
                  <a:gd name="T38" fmla="*/ 119 w 281"/>
                  <a:gd name="T39" fmla="*/ 64 h 114"/>
                  <a:gd name="T40" fmla="*/ 120 w 281"/>
                  <a:gd name="T41" fmla="*/ 58 h 114"/>
                  <a:gd name="T42" fmla="*/ 116 w 281"/>
                  <a:gd name="T43" fmla="*/ 52 h 114"/>
                  <a:gd name="T44" fmla="*/ 106 w 281"/>
                  <a:gd name="T45" fmla="*/ 53 h 114"/>
                  <a:gd name="T46" fmla="*/ 109 w 281"/>
                  <a:gd name="T47" fmla="*/ 33 h 114"/>
                  <a:gd name="T48" fmla="*/ 79 w 281"/>
                  <a:gd name="T49" fmla="*/ 30 h 114"/>
                  <a:gd name="T50" fmla="*/ 87 w 281"/>
                  <a:gd name="T51" fmla="*/ 27 h 114"/>
                  <a:gd name="T52" fmla="*/ 71 w 281"/>
                  <a:gd name="T53" fmla="*/ 22 h 114"/>
                  <a:gd name="T54" fmla="*/ 99 w 281"/>
                  <a:gd name="T55" fmla="*/ 13 h 114"/>
                  <a:gd name="T56" fmla="*/ 121 w 281"/>
                  <a:gd name="T57" fmla="*/ 8 h 114"/>
                  <a:gd name="T58" fmla="*/ 109 w 281"/>
                  <a:gd name="T59" fmla="*/ 11 h 114"/>
                  <a:gd name="T60" fmla="*/ 44 w 281"/>
                  <a:gd name="T61" fmla="*/ 26 h 114"/>
                  <a:gd name="T62" fmla="*/ 3 w 281"/>
                  <a:gd name="T63" fmla="*/ 29 h 114"/>
                  <a:gd name="T64" fmla="*/ 17 w 281"/>
                  <a:gd name="T65" fmla="*/ 24 h 114"/>
                  <a:gd name="T66" fmla="*/ 40 w 281"/>
                  <a:gd name="T67" fmla="*/ 21 h 114"/>
                  <a:gd name="T68" fmla="*/ 3 w 281"/>
                  <a:gd name="T69" fmla="*/ 18 h 114"/>
                  <a:gd name="T70" fmla="*/ 27 w 281"/>
                  <a:gd name="T71" fmla="*/ 13 h 114"/>
                  <a:gd name="T72" fmla="*/ 36 w 281"/>
                  <a:gd name="T73" fmla="*/ 13 h 114"/>
                  <a:gd name="T74" fmla="*/ 29 w 281"/>
                  <a:gd name="T75" fmla="*/ 11 h 114"/>
                  <a:gd name="T76" fmla="*/ 106 w 281"/>
                  <a:gd name="T77" fmla="*/ 3 h 114"/>
                  <a:gd name="T78" fmla="*/ 112 w 281"/>
                  <a:gd name="T79" fmla="*/ 4 h 114"/>
                  <a:gd name="T80" fmla="*/ 175 w 281"/>
                  <a:gd name="T81" fmla="*/ 7 h 114"/>
                  <a:gd name="T82" fmla="*/ 184 w 281"/>
                  <a:gd name="T83" fmla="*/ 3 h 114"/>
                  <a:gd name="T84" fmla="*/ 209 w 281"/>
                  <a:gd name="T85" fmla="*/ 5 h 114"/>
                  <a:gd name="T86" fmla="*/ 209 w 281"/>
                  <a:gd name="T87" fmla="*/ 5 h 114"/>
                  <a:gd name="T88" fmla="*/ 251 w 281"/>
                  <a:gd name="T89" fmla="*/ 13 h 114"/>
                  <a:gd name="T90" fmla="*/ 218 w 281"/>
                  <a:gd name="T91" fmla="*/ 45 h 114"/>
                  <a:gd name="T92" fmla="*/ 221 w 281"/>
                  <a:gd name="T93" fmla="*/ 50 h 114"/>
                  <a:gd name="T94" fmla="*/ 225 w 281"/>
                  <a:gd name="T95" fmla="*/ 46 h 114"/>
                  <a:gd name="T96" fmla="*/ 109 w 281"/>
                  <a:gd name="T97" fmla="*/ 89 h 114"/>
                  <a:gd name="T98" fmla="*/ 215 w 281"/>
                  <a:gd name="T99" fmla="*/ 9 h 114"/>
                  <a:gd name="T100" fmla="*/ 215 w 281"/>
                  <a:gd name="T101" fmla="*/ 9 h 114"/>
                  <a:gd name="T102" fmla="*/ 52 w 281"/>
                  <a:gd name="T103" fmla="*/ 13 h 114"/>
                  <a:gd name="T104" fmla="*/ 42 w 281"/>
                  <a:gd name="T105" fmla="*/ 13 h 114"/>
                  <a:gd name="T106" fmla="*/ 48 w 281"/>
                  <a:gd name="T107" fmla="*/ 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1" h="114">
                    <a:moveTo>
                      <a:pt x="192" y="5"/>
                    </a:moveTo>
                    <a:cubicBezTo>
                      <a:pt x="197" y="5"/>
                      <a:pt x="202" y="0"/>
                      <a:pt x="212" y="2"/>
                    </a:cubicBezTo>
                    <a:cubicBezTo>
                      <a:pt x="215" y="2"/>
                      <a:pt x="218" y="2"/>
                      <a:pt x="222" y="2"/>
                    </a:cubicBezTo>
                    <a:cubicBezTo>
                      <a:pt x="224" y="2"/>
                      <a:pt x="227" y="2"/>
                      <a:pt x="229" y="2"/>
                    </a:cubicBezTo>
                    <a:cubicBezTo>
                      <a:pt x="229" y="3"/>
                      <a:pt x="228" y="3"/>
                      <a:pt x="228" y="4"/>
                    </a:cubicBezTo>
                    <a:cubicBezTo>
                      <a:pt x="231" y="3"/>
                      <a:pt x="235" y="5"/>
                      <a:pt x="236" y="3"/>
                    </a:cubicBezTo>
                    <a:cubicBezTo>
                      <a:pt x="241" y="2"/>
                      <a:pt x="246" y="4"/>
                      <a:pt x="251" y="5"/>
                    </a:cubicBezTo>
                    <a:cubicBezTo>
                      <a:pt x="250" y="5"/>
                      <a:pt x="250" y="6"/>
                      <a:pt x="248" y="6"/>
                    </a:cubicBezTo>
                    <a:cubicBezTo>
                      <a:pt x="245" y="6"/>
                      <a:pt x="242" y="6"/>
                      <a:pt x="239" y="6"/>
                    </a:cubicBezTo>
                    <a:cubicBezTo>
                      <a:pt x="239" y="10"/>
                      <a:pt x="245" y="6"/>
                      <a:pt x="248" y="7"/>
                    </a:cubicBezTo>
                    <a:cubicBezTo>
                      <a:pt x="250" y="7"/>
                      <a:pt x="246" y="8"/>
                      <a:pt x="247" y="10"/>
                    </a:cubicBezTo>
                    <a:cubicBezTo>
                      <a:pt x="257" y="9"/>
                      <a:pt x="271" y="6"/>
                      <a:pt x="281" y="9"/>
                    </a:cubicBezTo>
                    <a:cubicBezTo>
                      <a:pt x="270" y="11"/>
                      <a:pt x="256" y="13"/>
                      <a:pt x="252" y="20"/>
                    </a:cubicBezTo>
                    <a:cubicBezTo>
                      <a:pt x="251" y="16"/>
                      <a:pt x="245" y="23"/>
                      <a:pt x="244" y="24"/>
                    </a:cubicBezTo>
                    <a:cubicBezTo>
                      <a:pt x="245" y="24"/>
                      <a:pt x="246" y="24"/>
                      <a:pt x="247" y="24"/>
                    </a:cubicBezTo>
                    <a:cubicBezTo>
                      <a:pt x="247" y="25"/>
                      <a:pt x="247" y="26"/>
                      <a:pt x="249" y="26"/>
                    </a:cubicBezTo>
                    <a:cubicBezTo>
                      <a:pt x="257" y="24"/>
                      <a:pt x="254" y="30"/>
                      <a:pt x="251" y="31"/>
                    </a:cubicBezTo>
                    <a:cubicBezTo>
                      <a:pt x="252" y="30"/>
                      <a:pt x="242" y="25"/>
                      <a:pt x="241" y="31"/>
                    </a:cubicBezTo>
                    <a:cubicBezTo>
                      <a:pt x="244" y="30"/>
                      <a:pt x="247" y="31"/>
                      <a:pt x="248" y="34"/>
                    </a:cubicBezTo>
                    <a:cubicBezTo>
                      <a:pt x="242" y="36"/>
                      <a:pt x="244" y="36"/>
                      <a:pt x="248" y="39"/>
                    </a:cubicBezTo>
                    <a:cubicBezTo>
                      <a:pt x="243" y="43"/>
                      <a:pt x="236" y="44"/>
                      <a:pt x="230" y="46"/>
                    </a:cubicBezTo>
                    <a:cubicBezTo>
                      <a:pt x="232" y="46"/>
                      <a:pt x="234" y="46"/>
                      <a:pt x="234" y="47"/>
                    </a:cubicBezTo>
                    <a:cubicBezTo>
                      <a:pt x="228" y="52"/>
                      <a:pt x="233" y="52"/>
                      <a:pt x="232" y="60"/>
                    </a:cubicBezTo>
                    <a:cubicBezTo>
                      <a:pt x="227" y="59"/>
                      <a:pt x="223" y="58"/>
                      <a:pt x="219" y="54"/>
                    </a:cubicBezTo>
                    <a:cubicBezTo>
                      <a:pt x="216" y="56"/>
                      <a:pt x="208" y="54"/>
                      <a:pt x="207" y="59"/>
                    </a:cubicBezTo>
                    <a:cubicBezTo>
                      <a:pt x="211" y="58"/>
                      <a:pt x="213" y="56"/>
                      <a:pt x="218" y="56"/>
                    </a:cubicBezTo>
                    <a:cubicBezTo>
                      <a:pt x="218" y="58"/>
                      <a:pt x="217" y="58"/>
                      <a:pt x="216" y="59"/>
                    </a:cubicBezTo>
                    <a:cubicBezTo>
                      <a:pt x="214" y="59"/>
                      <a:pt x="212" y="59"/>
                      <a:pt x="210" y="59"/>
                    </a:cubicBezTo>
                    <a:cubicBezTo>
                      <a:pt x="211" y="62"/>
                      <a:pt x="214" y="59"/>
                      <a:pt x="217" y="60"/>
                    </a:cubicBezTo>
                    <a:cubicBezTo>
                      <a:pt x="220" y="60"/>
                      <a:pt x="226" y="58"/>
                      <a:pt x="227" y="61"/>
                    </a:cubicBezTo>
                    <a:cubicBezTo>
                      <a:pt x="215" y="68"/>
                      <a:pt x="199" y="67"/>
                      <a:pt x="188" y="71"/>
                    </a:cubicBezTo>
                    <a:cubicBezTo>
                      <a:pt x="179" y="74"/>
                      <a:pt x="172" y="82"/>
                      <a:pt x="161" y="84"/>
                    </a:cubicBezTo>
                    <a:cubicBezTo>
                      <a:pt x="160" y="83"/>
                      <a:pt x="161" y="82"/>
                      <a:pt x="161" y="81"/>
                    </a:cubicBezTo>
                    <a:cubicBezTo>
                      <a:pt x="158" y="85"/>
                      <a:pt x="154" y="83"/>
                      <a:pt x="150" y="85"/>
                    </a:cubicBezTo>
                    <a:cubicBezTo>
                      <a:pt x="146" y="91"/>
                      <a:pt x="143" y="97"/>
                      <a:pt x="135" y="99"/>
                    </a:cubicBezTo>
                    <a:cubicBezTo>
                      <a:pt x="133" y="106"/>
                      <a:pt x="130" y="112"/>
                      <a:pt x="123" y="114"/>
                    </a:cubicBezTo>
                    <a:cubicBezTo>
                      <a:pt x="120" y="113"/>
                      <a:pt x="115" y="107"/>
                      <a:pt x="107" y="109"/>
                    </a:cubicBezTo>
                    <a:cubicBezTo>
                      <a:pt x="105" y="102"/>
                      <a:pt x="100" y="92"/>
                      <a:pt x="99" y="80"/>
                    </a:cubicBezTo>
                    <a:cubicBezTo>
                      <a:pt x="103" y="78"/>
                      <a:pt x="102" y="78"/>
                      <a:pt x="101" y="74"/>
                    </a:cubicBezTo>
                    <a:cubicBezTo>
                      <a:pt x="105" y="69"/>
                      <a:pt x="116" y="68"/>
                      <a:pt x="119" y="64"/>
                    </a:cubicBezTo>
                    <a:cubicBezTo>
                      <a:pt x="118" y="60"/>
                      <a:pt x="114" y="60"/>
                      <a:pt x="108" y="58"/>
                    </a:cubicBezTo>
                    <a:cubicBezTo>
                      <a:pt x="112" y="58"/>
                      <a:pt x="116" y="58"/>
                      <a:pt x="120" y="58"/>
                    </a:cubicBezTo>
                    <a:cubicBezTo>
                      <a:pt x="120" y="59"/>
                      <a:pt x="121" y="58"/>
                      <a:pt x="122" y="59"/>
                    </a:cubicBezTo>
                    <a:cubicBezTo>
                      <a:pt x="121" y="55"/>
                      <a:pt x="119" y="53"/>
                      <a:pt x="116" y="52"/>
                    </a:cubicBezTo>
                    <a:cubicBezTo>
                      <a:pt x="116" y="52"/>
                      <a:pt x="116" y="51"/>
                      <a:pt x="116" y="51"/>
                    </a:cubicBezTo>
                    <a:cubicBezTo>
                      <a:pt x="112" y="51"/>
                      <a:pt x="111" y="53"/>
                      <a:pt x="106" y="53"/>
                    </a:cubicBezTo>
                    <a:cubicBezTo>
                      <a:pt x="110" y="50"/>
                      <a:pt x="113" y="48"/>
                      <a:pt x="113" y="45"/>
                    </a:cubicBezTo>
                    <a:cubicBezTo>
                      <a:pt x="113" y="40"/>
                      <a:pt x="109" y="38"/>
                      <a:pt x="109" y="33"/>
                    </a:cubicBezTo>
                    <a:cubicBezTo>
                      <a:pt x="96" y="29"/>
                      <a:pt x="82" y="35"/>
                      <a:pt x="76" y="30"/>
                    </a:cubicBezTo>
                    <a:cubicBezTo>
                      <a:pt x="77" y="30"/>
                      <a:pt x="78" y="30"/>
                      <a:pt x="79" y="30"/>
                    </a:cubicBezTo>
                    <a:cubicBezTo>
                      <a:pt x="82" y="29"/>
                      <a:pt x="76" y="29"/>
                      <a:pt x="75" y="29"/>
                    </a:cubicBezTo>
                    <a:cubicBezTo>
                      <a:pt x="77" y="26"/>
                      <a:pt x="85" y="30"/>
                      <a:pt x="87" y="27"/>
                    </a:cubicBezTo>
                    <a:cubicBezTo>
                      <a:pt x="88" y="27"/>
                      <a:pt x="88" y="26"/>
                      <a:pt x="87" y="26"/>
                    </a:cubicBezTo>
                    <a:cubicBezTo>
                      <a:pt x="79" y="27"/>
                      <a:pt x="76" y="24"/>
                      <a:pt x="71" y="22"/>
                    </a:cubicBezTo>
                    <a:cubicBezTo>
                      <a:pt x="82" y="19"/>
                      <a:pt x="97" y="20"/>
                      <a:pt x="106" y="14"/>
                    </a:cubicBezTo>
                    <a:cubicBezTo>
                      <a:pt x="104" y="14"/>
                      <a:pt x="99" y="16"/>
                      <a:pt x="99" y="13"/>
                    </a:cubicBezTo>
                    <a:cubicBezTo>
                      <a:pt x="107" y="10"/>
                      <a:pt x="121" y="14"/>
                      <a:pt x="126" y="7"/>
                    </a:cubicBezTo>
                    <a:cubicBezTo>
                      <a:pt x="123" y="6"/>
                      <a:pt x="124" y="9"/>
                      <a:pt x="121" y="8"/>
                    </a:cubicBezTo>
                    <a:cubicBezTo>
                      <a:pt x="115" y="7"/>
                      <a:pt x="111" y="8"/>
                      <a:pt x="105" y="9"/>
                    </a:cubicBezTo>
                    <a:cubicBezTo>
                      <a:pt x="105" y="11"/>
                      <a:pt x="110" y="8"/>
                      <a:pt x="109" y="11"/>
                    </a:cubicBezTo>
                    <a:cubicBezTo>
                      <a:pt x="91" y="10"/>
                      <a:pt x="80" y="17"/>
                      <a:pt x="63" y="19"/>
                    </a:cubicBezTo>
                    <a:cubicBezTo>
                      <a:pt x="74" y="21"/>
                      <a:pt x="49" y="26"/>
                      <a:pt x="44" y="26"/>
                    </a:cubicBezTo>
                    <a:cubicBezTo>
                      <a:pt x="43" y="29"/>
                      <a:pt x="49" y="28"/>
                      <a:pt x="46" y="30"/>
                    </a:cubicBezTo>
                    <a:cubicBezTo>
                      <a:pt x="32" y="30"/>
                      <a:pt x="17" y="32"/>
                      <a:pt x="3" y="29"/>
                    </a:cubicBezTo>
                    <a:cubicBezTo>
                      <a:pt x="6" y="27"/>
                      <a:pt x="12" y="28"/>
                      <a:pt x="17" y="26"/>
                    </a:cubicBezTo>
                    <a:cubicBezTo>
                      <a:pt x="14" y="27"/>
                      <a:pt x="14" y="23"/>
                      <a:pt x="17" y="24"/>
                    </a:cubicBezTo>
                    <a:cubicBezTo>
                      <a:pt x="20" y="24"/>
                      <a:pt x="24" y="24"/>
                      <a:pt x="25" y="26"/>
                    </a:cubicBezTo>
                    <a:cubicBezTo>
                      <a:pt x="28" y="23"/>
                      <a:pt x="32" y="20"/>
                      <a:pt x="40" y="21"/>
                    </a:cubicBezTo>
                    <a:cubicBezTo>
                      <a:pt x="40" y="19"/>
                      <a:pt x="39" y="19"/>
                      <a:pt x="36" y="19"/>
                    </a:cubicBezTo>
                    <a:cubicBezTo>
                      <a:pt x="26" y="15"/>
                      <a:pt x="10" y="28"/>
                      <a:pt x="3" y="18"/>
                    </a:cubicBezTo>
                    <a:cubicBezTo>
                      <a:pt x="17" y="18"/>
                      <a:pt x="0" y="18"/>
                      <a:pt x="1" y="14"/>
                    </a:cubicBezTo>
                    <a:cubicBezTo>
                      <a:pt x="11" y="13"/>
                      <a:pt x="18" y="5"/>
                      <a:pt x="27" y="13"/>
                    </a:cubicBezTo>
                    <a:cubicBezTo>
                      <a:pt x="29" y="13"/>
                      <a:pt x="34" y="11"/>
                      <a:pt x="33" y="15"/>
                    </a:cubicBezTo>
                    <a:cubicBezTo>
                      <a:pt x="34" y="14"/>
                      <a:pt x="35" y="14"/>
                      <a:pt x="36" y="13"/>
                    </a:cubicBezTo>
                    <a:cubicBezTo>
                      <a:pt x="36" y="10"/>
                      <a:pt x="31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1" y="8"/>
                      <a:pt x="23" y="9"/>
                      <a:pt x="27" y="8"/>
                    </a:cubicBezTo>
                    <a:cubicBezTo>
                      <a:pt x="55" y="6"/>
                      <a:pt x="81" y="1"/>
                      <a:pt x="106" y="3"/>
                    </a:cubicBezTo>
                    <a:cubicBezTo>
                      <a:pt x="106" y="4"/>
                      <a:pt x="105" y="4"/>
                      <a:pt x="105" y="5"/>
                    </a:cubicBezTo>
                    <a:cubicBezTo>
                      <a:pt x="108" y="5"/>
                      <a:pt x="111" y="5"/>
                      <a:pt x="112" y="4"/>
                    </a:cubicBezTo>
                    <a:cubicBezTo>
                      <a:pt x="131" y="6"/>
                      <a:pt x="153" y="9"/>
                      <a:pt x="162" y="5"/>
                    </a:cubicBezTo>
                    <a:cubicBezTo>
                      <a:pt x="166" y="5"/>
                      <a:pt x="178" y="9"/>
                      <a:pt x="175" y="7"/>
                    </a:cubicBezTo>
                    <a:cubicBezTo>
                      <a:pt x="175" y="5"/>
                      <a:pt x="172" y="6"/>
                      <a:pt x="172" y="5"/>
                    </a:cubicBezTo>
                    <a:cubicBezTo>
                      <a:pt x="178" y="5"/>
                      <a:pt x="174" y="2"/>
                      <a:pt x="184" y="3"/>
                    </a:cubicBezTo>
                    <a:cubicBezTo>
                      <a:pt x="186" y="7"/>
                      <a:pt x="190" y="3"/>
                      <a:pt x="192" y="5"/>
                    </a:cubicBezTo>
                    <a:close/>
                    <a:moveTo>
                      <a:pt x="209" y="5"/>
                    </a:moveTo>
                    <a:cubicBezTo>
                      <a:pt x="215" y="5"/>
                      <a:pt x="220" y="5"/>
                      <a:pt x="224" y="3"/>
                    </a:cubicBezTo>
                    <a:cubicBezTo>
                      <a:pt x="219" y="3"/>
                      <a:pt x="213" y="3"/>
                      <a:pt x="209" y="5"/>
                    </a:cubicBezTo>
                    <a:close/>
                    <a:moveTo>
                      <a:pt x="251" y="13"/>
                    </a:moveTo>
                    <a:cubicBezTo>
                      <a:pt x="260" y="15"/>
                      <a:pt x="262" y="9"/>
                      <a:pt x="251" y="13"/>
                    </a:cubicBezTo>
                    <a:close/>
                    <a:moveTo>
                      <a:pt x="225" y="46"/>
                    </a:moveTo>
                    <a:cubicBezTo>
                      <a:pt x="232" y="46"/>
                      <a:pt x="219" y="42"/>
                      <a:pt x="218" y="45"/>
                    </a:cubicBezTo>
                    <a:cubicBezTo>
                      <a:pt x="220" y="47"/>
                      <a:pt x="220" y="45"/>
                      <a:pt x="223" y="45"/>
                    </a:cubicBezTo>
                    <a:cubicBezTo>
                      <a:pt x="224" y="49"/>
                      <a:pt x="223" y="49"/>
                      <a:pt x="221" y="50"/>
                    </a:cubicBezTo>
                    <a:cubicBezTo>
                      <a:pt x="225" y="49"/>
                      <a:pt x="228" y="53"/>
                      <a:pt x="230" y="50"/>
                    </a:cubicBezTo>
                    <a:cubicBezTo>
                      <a:pt x="227" y="50"/>
                      <a:pt x="225" y="49"/>
                      <a:pt x="225" y="46"/>
                    </a:cubicBezTo>
                    <a:close/>
                    <a:moveTo>
                      <a:pt x="103" y="90"/>
                    </a:moveTo>
                    <a:cubicBezTo>
                      <a:pt x="106" y="91"/>
                      <a:pt x="107" y="87"/>
                      <a:pt x="109" y="89"/>
                    </a:cubicBezTo>
                    <a:cubicBezTo>
                      <a:pt x="109" y="85"/>
                      <a:pt x="103" y="89"/>
                      <a:pt x="103" y="90"/>
                    </a:cubicBezTo>
                    <a:close/>
                    <a:moveTo>
                      <a:pt x="215" y="9"/>
                    </a:moveTo>
                    <a:cubicBezTo>
                      <a:pt x="221" y="8"/>
                      <a:pt x="227" y="8"/>
                      <a:pt x="231" y="6"/>
                    </a:cubicBezTo>
                    <a:cubicBezTo>
                      <a:pt x="225" y="6"/>
                      <a:pt x="219" y="7"/>
                      <a:pt x="215" y="9"/>
                    </a:cubicBezTo>
                    <a:close/>
                    <a:moveTo>
                      <a:pt x="62" y="13"/>
                    </a:moveTo>
                    <a:cubicBezTo>
                      <a:pt x="59" y="13"/>
                      <a:pt x="54" y="10"/>
                      <a:pt x="52" y="13"/>
                    </a:cubicBezTo>
                    <a:cubicBezTo>
                      <a:pt x="56" y="12"/>
                      <a:pt x="60" y="15"/>
                      <a:pt x="62" y="13"/>
                    </a:cubicBezTo>
                    <a:close/>
                    <a:moveTo>
                      <a:pt x="42" y="13"/>
                    </a:moveTo>
                    <a:cubicBezTo>
                      <a:pt x="46" y="12"/>
                      <a:pt x="48" y="19"/>
                      <a:pt x="50" y="14"/>
                    </a:cubicBezTo>
                    <a:cubicBezTo>
                      <a:pt x="48" y="15"/>
                      <a:pt x="48" y="13"/>
                      <a:pt x="48" y="12"/>
                    </a:cubicBezTo>
                    <a:cubicBezTo>
                      <a:pt x="46" y="12"/>
                      <a:pt x="43" y="12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2234" y="674"/>
                <a:ext cx="17" cy="7"/>
              </a:xfrm>
              <a:custGeom>
                <a:avLst/>
                <a:gdLst>
                  <a:gd name="T0" fmla="*/ 7 w 7"/>
                  <a:gd name="T1" fmla="*/ 2 h 3"/>
                  <a:gd name="T2" fmla="*/ 0 w 7"/>
                  <a:gd name="T3" fmla="*/ 3 h 3"/>
                  <a:gd name="T4" fmla="*/ 1 w 7"/>
                  <a:gd name="T5" fmla="*/ 1 h 3"/>
                  <a:gd name="T6" fmla="*/ 7 w 7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2"/>
                    </a:moveTo>
                    <a:cubicBezTo>
                      <a:pt x="6" y="3"/>
                      <a:pt x="3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3" y="1"/>
                      <a:pt x="7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2494" y="683"/>
                <a:ext cx="38" cy="8"/>
              </a:xfrm>
              <a:custGeom>
                <a:avLst/>
                <a:gdLst>
                  <a:gd name="T0" fmla="*/ 16 w 16"/>
                  <a:gd name="T1" fmla="*/ 0 h 3"/>
                  <a:gd name="T2" fmla="*/ 0 w 16"/>
                  <a:gd name="T3" fmla="*/ 3 h 3"/>
                  <a:gd name="T4" fmla="*/ 16 w 1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cubicBezTo>
                      <a:pt x="12" y="2"/>
                      <a:pt x="6" y="2"/>
                      <a:pt x="0" y="3"/>
                    </a:cubicBezTo>
                    <a:cubicBezTo>
                      <a:pt x="4" y="1"/>
                      <a:pt x="1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9" name="Freeform 20"/>
              <p:cNvSpPr>
                <a:spLocks/>
              </p:cNvSpPr>
              <p:nvPr/>
            </p:nvSpPr>
            <p:spPr bwMode="auto">
              <a:xfrm>
                <a:off x="3154" y="691"/>
                <a:ext cx="31" cy="11"/>
              </a:xfrm>
              <a:custGeom>
                <a:avLst/>
                <a:gdLst>
                  <a:gd name="T0" fmla="*/ 12 w 13"/>
                  <a:gd name="T1" fmla="*/ 0 h 5"/>
                  <a:gd name="T2" fmla="*/ 13 w 13"/>
                  <a:gd name="T3" fmla="*/ 2 h 5"/>
                  <a:gd name="T4" fmla="*/ 0 w 13"/>
                  <a:gd name="T5" fmla="*/ 3 h 5"/>
                  <a:gd name="T6" fmla="*/ 12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1" y="1"/>
                      <a:pt x="11" y="2"/>
                      <a:pt x="13" y="2"/>
                    </a:cubicBezTo>
                    <a:cubicBezTo>
                      <a:pt x="10" y="5"/>
                      <a:pt x="6" y="2"/>
                      <a:pt x="0" y="3"/>
                    </a:cubicBezTo>
                    <a:cubicBezTo>
                      <a:pt x="2" y="0"/>
                      <a:pt x="7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 bwMode="auto">
              <a:xfrm>
                <a:off x="3195" y="693"/>
                <a:ext cx="21" cy="9"/>
              </a:xfrm>
              <a:custGeom>
                <a:avLst/>
                <a:gdLst>
                  <a:gd name="T0" fmla="*/ 1 w 9"/>
                  <a:gd name="T1" fmla="*/ 1 h 4"/>
                  <a:gd name="T2" fmla="*/ 9 w 9"/>
                  <a:gd name="T3" fmla="*/ 2 h 4"/>
                  <a:gd name="T4" fmla="*/ 1 w 9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1"/>
                    </a:moveTo>
                    <a:cubicBezTo>
                      <a:pt x="4" y="0"/>
                      <a:pt x="5" y="2"/>
                      <a:pt x="9" y="2"/>
                    </a:cubicBezTo>
                    <a:cubicBezTo>
                      <a:pt x="8" y="3"/>
                      <a:pt x="0" y="4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1" name="Freeform 22"/>
              <p:cNvSpPr>
                <a:spLocks/>
              </p:cNvSpPr>
              <p:nvPr/>
            </p:nvSpPr>
            <p:spPr bwMode="auto">
              <a:xfrm>
                <a:off x="2049" y="693"/>
                <a:ext cx="22" cy="12"/>
              </a:xfrm>
              <a:custGeom>
                <a:avLst/>
                <a:gdLst>
                  <a:gd name="T0" fmla="*/ 2 w 9"/>
                  <a:gd name="T1" fmla="*/ 1 h 5"/>
                  <a:gd name="T2" fmla="*/ 2 w 9"/>
                  <a:gd name="T3" fmla="*/ 2 h 5"/>
                  <a:gd name="T4" fmla="*/ 9 w 9"/>
                  <a:gd name="T5" fmla="*/ 3 h 5"/>
                  <a:gd name="T6" fmla="*/ 6 w 9"/>
                  <a:gd name="T7" fmla="*/ 5 h 5"/>
                  <a:gd name="T8" fmla="*/ 0 w 9"/>
                  <a:gd name="T9" fmla="*/ 3 h 5"/>
                  <a:gd name="T10" fmla="*/ 2 w 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4" y="2"/>
                      <a:pt x="9" y="0"/>
                      <a:pt x="9" y="3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7" y="1"/>
                      <a:pt x="2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2" name="Freeform 23"/>
              <p:cNvSpPr>
                <a:spLocks/>
              </p:cNvSpPr>
              <p:nvPr/>
            </p:nvSpPr>
            <p:spPr bwMode="auto">
              <a:xfrm>
                <a:off x="2109" y="693"/>
                <a:ext cx="23" cy="12"/>
              </a:xfrm>
              <a:custGeom>
                <a:avLst/>
                <a:gdLst>
                  <a:gd name="T0" fmla="*/ 0 w 10"/>
                  <a:gd name="T1" fmla="*/ 3 h 5"/>
                  <a:gd name="T2" fmla="*/ 10 w 10"/>
                  <a:gd name="T3" fmla="*/ 3 h 5"/>
                  <a:gd name="T4" fmla="*/ 0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cubicBezTo>
                      <a:pt x="2" y="0"/>
                      <a:pt x="7" y="3"/>
                      <a:pt x="10" y="3"/>
                    </a:cubicBezTo>
                    <a:cubicBezTo>
                      <a:pt x="8" y="5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3" name="Freeform 24"/>
              <p:cNvSpPr>
                <a:spLocks/>
              </p:cNvSpPr>
              <p:nvPr/>
            </p:nvSpPr>
            <p:spPr bwMode="auto">
              <a:xfrm>
                <a:off x="3173" y="698"/>
                <a:ext cx="24" cy="7"/>
              </a:xfrm>
              <a:custGeom>
                <a:avLst/>
                <a:gdLst>
                  <a:gd name="T0" fmla="*/ 10 w 10"/>
                  <a:gd name="T1" fmla="*/ 1 h 3"/>
                  <a:gd name="T2" fmla="*/ 0 w 10"/>
                  <a:gd name="T3" fmla="*/ 2 h 3"/>
                  <a:gd name="T4" fmla="*/ 10 w 10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8" y="3"/>
                      <a:pt x="4" y="2"/>
                      <a:pt x="0" y="2"/>
                    </a:cubicBezTo>
                    <a:cubicBezTo>
                      <a:pt x="2" y="0"/>
                      <a:pt x="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4" name="Freeform 25"/>
              <p:cNvSpPr>
                <a:spLocks/>
              </p:cNvSpPr>
              <p:nvPr/>
            </p:nvSpPr>
            <p:spPr bwMode="auto">
              <a:xfrm>
                <a:off x="1957" y="700"/>
                <a:ext cx="14" cy="12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2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5"/>
                      <a:pt x="3" y="2"/>
                      <a:pt x="0" y="2"/>
                    </a:cubicBezTo>
                    <a:cubicBezTo>
                      <a:pt x="0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5" name="Freeform 26"/>
              <p:cNvSpPr>
                <a:spLocks/>
              </p:cNvSpPr>
              <p:nvPr/>
            </p:nvSpPr>
            <p:spPr bwMode="auto">
              <a:xfrm>
                <a:off x="2821" y="698"/>
                <a:ext cx="111" cy="42"/>
              </a:xfrm>
              <a:custGeom>
                <a:avLst/>
                <a:gdLst>
                  <a:gd name="T0" fmla="*/ 10 w 47"/>
                  <a:gd name="T1" fmla="*/ 10 h 18"/>
                  <a:gd name="T2" fmla="*/ 0 w 47"/>
                  <a:gd name="T3" fmla="*/ 5 h 18"/>
                  <a:gd name="T4" fmla="*/ 11 w 47"/>
                  <a:gd name="T5" fmla="*/ 2 h 18"/>
                  <a:gd name="T6" fmla="*/ 11 w 47"/>
                  <a:gd name="T7" fmla="*/ 5 h 18"/>
                  <a:gd name="T8" fmla="*/ 25 w 47"/>
                  <a:gd name="T9" fmla="*/ 4 h 18"/>
                  <a:gd name="T10" fmla="*/ 30 w 47"/>
                  <a:gd name="T11" fmla="*/ 6 h 18"/>
                  <a:gd name="T12" fmla="*/ 47 w 47"/>
                  <a:gd name="T13" fmla="*/ 12 h 18"/>
                  <a:gd name="T14" fmla="*/ 36 w 47"/>
                  <a:gd name="T15" fmla="*/ 14 h 18"/>
                  <a:gd name="T16" fmla="*/ 33 w 47"/>
                  <a:gd name="T17" fmla="*/ 8 h 18"/>
                  <a:gd name="T18" fmla="*/ 19 w 47"/>
                  <a:gd name="T19" fmla="*/ 18 h 18"/>
                  <a:gd name="T20" fmla="*/ 11 w 47"/>
                  <a:gd name="T21" fmla="*/ 14 h 18"/>
                  <a:gd name="T22" fmla="*/ 14 w 47"/>
                  <a:gd name="T23" fmla="*/ 13 h 18"/>
                  <a:gd name="T24" fmla="*/ 11 w 47"/>
                  <a:gd name="T25" fmla="*/ 12 h 18"/>
                  <a:gd name="T26" fmla="*/ 20 w 47"/>
                  <a:gd name="T27" fmla="*/ 10 h 18"/>
                  <a:gd name="T28" fmla="*/ 10 w 47"/>
                  <a:gd name="T2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18">
                    <a:moveTo>
                      <a:pt x="10" y="10"/>
                    </a:moveTo>
                    <a:cubicBezTo>
                      <a:pt x="3" y="10"/>
                      <a:pt x="5" y="6"/>
                      <a:pt x="0" y="5"/>
                    </a:cubicBezTo>
                    <a:cubicBezTo>
                      <a:pt x="3" y="4"/>
                      <a:pt x="6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8" y="6"/>
                      <a:pt x="19" y="0"/>
                      <a:pt x="25" y="4"/>
                    </a:cubicBezTo>
                    <a:cubicBezTo>
                      <a:pt x="28" y="4"/>
                      <a:pt x="26" y="8"/>
                      <a:pt x="30" y="6"/>
                    </a:cubicBezTo>
                    <a:cubicBezTo>
                      <a:pt x="36" y="8"/>
                      <a:pt x="41" y="11"/>
                      <a:pt x="47" y="12"/>
                    </a:cubicBezTo>
                    <a:cubicBezTo>
                      <a:pt x="47" y="14"/>
                      <a:pt x="40" y="13"/>
                      <a:pt x="36" y="14"/>
                    </a:cubicBezTo>
                    <a:cubicBezTo>
                      <a:pt x="39" y="10"/>
                      <a:pt x="33" y="11"/>
                      <a:pt x="33" y="8"/>
                    </a:cubicBezTo>
                    <a:cubicBezTo>
                      <a:pt x="26" y="9"/>
                      <a:pt x="26" y="17"/>
                      <a:pt x="19" y="18"/>
                    </a:cubicBezTo>
                    <a:cubicBezTo>
                      <a:pt x="18" y="15"/>
                      <a:pt x="13" y="15"/>
                      <a:pt x="11" y="14"/>
                    </a:cubicBezTo>
                    <a:cubicBezTo>
                      <a:pt x="11" y="13"/>
                      <a:pt x="12" y="13"/>
                      <a:pt x="14" y="13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12" y="10"/>
                      <a:pt x="18" y="12"/>
                      <a:pt x="20" y="10"/>
                    </a:cubicBezTo>
                    <a:cubicBezTo>
                      <a:pt x="17" y="8"/>
                      <a:pt x="12" y="8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6" name="Freeform 27"/>
              <p:cNvSpPr>
                <a:spLocks/>
              </p:cNvSpPr>
              <p:nvPr/>
            </p:nvSpPr>
            <p:spPr bwMode="auto">
              <a:xfrm>
                <a:off x="1898" y="707"/>
                <a:ext cx="47" cy="21"/>
              </a:xfrm>
              <a:custGeom>
                <a:avLst/>
                <a:gdLst>
                  <a:gd name="T0" fmla="*/ 20 w 20"/>
                  <a:gd name="T1" fmla="*/ 3 h 9"/>
                  <a:gd name="T2" fmla="*/ 19 w 20"/>
                  <a:gd name="T3" fmla="*/ 8 h 9"/>
                  <a:gd name="T4" fmla="*/ 0 w 20"/>
                  <a:gd name="T5" fmla="*/ 6 h 9"/>
                  <a:gd name="T6" fmla="*/ 2 w 20"/>
                  <a:gd name="T7" fmla="*/ 5 h 9"/>
                  <a:gd name="T8" fmla="*/ 3 w 20"/>
                  <a:gd name="T9" fmla="*/ 1 h 9"/>
                  <a:gd name="T10" fmla="*/ 20 w 2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9">
                    <a:moveTo>
                      <a:pt x="20" y="3"/>
                    </a:moveTo>
                    <a:cubicBezTo>
                      <a:pt x="19" y="7"/>
                      <a:pt x="17" y="4"/>
                      <a:pt x="19" y="8"/>
                    </a:cubicBezTo>
                    <a:cubicBezTo>
                      <a:pt x="11" y="9"/>
                      <a:pt x="9" y="5"/>
                      <a:pt x="0" y="6"/>
                    </a:cubicBezTo>
                    <a:cubicBezTo>
                      <a:pt x="0" y="5"/>
                      <a:pt x="2" y="5"/>
                      <a:pt x="2" y="5"/>
                    </a:cubicBezTo>
                    <a:cubicBezTo>
                      <a:pt x="5" y="4"/>
                      <a:pt x="1" y="3"/>
                      <a:pt x="3" y="1"/>
                    </a:cubicBezTo>
                    <a:cubicBezTo>
                      <a:pt x="11" y="0"/>
                      <a:pt x="13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7" name="Freeform 28"/>
              <p:cNvSpPr>
                <a:spLocks/>
              </p:cNvSpPr>
              <p:nvPr/>
            </p:nvSpPr>
            <p:spPr bwMode="auto">
              <a:xfrm>
                <a:off x="1967" y="717"/>
                <a:ext cx="19" cy="14"/>
              </a:xfrm>
              <a:custGeom>
                <a:avLst/>
                <a:gdLst>
                  <a:gd name="T0" fmla="*/ 5 w 8"/>
                  <a:gd name="T1" fmla="*/ 6 h 6"/>
                  <a:gd name="T2" fmla="*/ 7 w 8"/>
                  <a:gd name="T3" fmla="*/ 5 h 6"/>
                  <a:gd name="T4" fmla="*/ 2 w 8"/>
                  <a:gd name="T5" fmla="*/ 4 h 6"/>
                  <a:gd name="T6" fmla="*/ 3 w 8"/>
                  <a:gd name="T7" fmla="*/ 0 h 6"/>
                  <a:gd name="T8" fmla="*/ 5 w 8"/>
                  <a:gd name="T9" fmla="*/ 2 h 6"/>
                  <a:gd name="T10" fmla="*/ 8 w 8"/>
                  <a:gd name="T11" fmla="*/ 4 h 6"/>
                  <a:gd name="T12" fmla="*/ 5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5" y="6"/>
                    </a:moveTo>
                    <a:cubicBezTo>
                      <a:pt x="5" y="5"/>
                      <a:pt x="6" y="5"/>
                      <a:pt x="7" y="5"/>
                    </a:cubicBezTo>
                    <a:cubicBezTo>
                      <a:pt x="7" y="3"/>
                      <a:pt x="4" y="5"/>
                      <a:pt x="2" y="4"/>
                    </a:cubicBezTo>
                    <a:cubicBezTo>
                      <a:pt x="0" y="3"/>
                      <a:pt x="8" y="2"/>
                      <a:pt x="3" y="0"/>
                    </a:cubicBezTo>
                    <a:cubicBezTo>
                      <a:pt x="5" y="0"/>
                      <a:pt x="7" y="2"/>
                      <a:pt x="5" y="2"/>
                    </a:cubicBezTo>
                    <a:cubicBezTo>
                      <a:pt x="6" y="3"/>
                      <a:pt x="7" y="4"/>
                      <a:pt x="8" y="4"/>
                    </a:cubicBezTo>
                    <a:cubicBezTo>
                      <a:pt x="7" y="5"/>
                      <a:pt x="7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8" name="Freeform 29"/>
              <p:cNvSpPr>
                <a:spLocks/>
              </p:cNvSpPr>
              <p:nvPr/>
            </p:nvSpPr>
            <p:spPr bwMode="auto">
              <a:xfrm>
                <a:off x="1813" y="724"/>
                <a:ext cx="33" cy="12"/>
              </a:xfrm>
              <a:custGeom>
                <a:avLst/>
                <a:gdLst>
                  <a:gd name="T0" fmla="*/ 14 w 14"/>
                  <a:gd name="T1" fmla="*/ 1 h 5"/>
                  <a:gd name="T2" fmla="*/ 0 w 14"/>
                  <a:gd name="T3" fmla="*/ 1 h 5"/>
                  <a:gd name="T4" fmla="*/ 14 w 1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1"/>
                    </a:moveTo>
                    <a:cubicBezTo>
                      <a:pt x="12" y="5"/>
                      <a:pt x="3" y="2"/>
                      <a:pt x="0" y="1"/>
                    </a:cubicBezTo>
                    <a:cubicBezTo>
                      <a:pt x="1" y="0"/>
                      <a:pt x="9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9" name="Freeform 30"/>
              <p:cNvSpPr>
                <a:spLocks/>
              </p:cNvSpPr>
              <p:nvPr/>
            </p:nvSpPr>
            <p:spPr bwMode="auto">
              <a:xfrm>
                <a:off x="3365" y="797"/>
                <a:ext cx="33" cy="33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0 w 1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5" y="4"/>
                      <a:pt x="10" y="9"/>
                      <a:pt x="14" y="14"/>
                    </a:cubicBezTo>
                    <a:cubicBezTo>
                      <a:pt x="9" y="10"/>
                      <a:pt x="4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0" name="Freeform 31"/>
              <p:cNvSpPr>
                <a:spLocks/>
              </p:cNvSpPr>
              <p:nvPr/>
            </p:nvSpPr>
            <p:spPr bwMode="auto">
              <a:xfrm>
                <a:off x="2601" y="1013"/>
                <a:ext cx="21" cy="12"/>
              </a:xfrm>
              <a:custGeom>
                <a:avLst/>
                <a:gdLst>
                  <a:gd name="T0" fmla="*/ 1 w 9"/>
                  <a:gd name="T1" fmla="*/ 5 h 5"/>
                  <a:gd name="T2" fmla="*/ 2 w 9"/>
                  <a:gd name="T3" fmla="*/ 0 h 5"/>
                  <a:gd name="T4" fmla="*/ 9 w 9"/>
                  <a:gd name="T5" fmla="*/ 0 h 5"/>
                  <a:gd name="T6" fmla="*/ 4 w 9"/>
                  <a:gd name="T7" fmla="*/ 1 h 5"/>
                  <a:gd name="T8" fmla="*/ 2 w 9"/>
                  <a:gd name="T9" fmla="*/ 5 h 5"/>
                  <a:gd name="T10" fmla="*/ 1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1" y="5"/>
                    </a:moveTo>
                    <a:cubicBezTo>
                      <a:pt x="3" y="3"/>
                      <a:pt x="0" y="2"/>
                      <a:pt x="2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2"/>
                      <a:pt x="5" y="0"/>
                      <a:pt x="4" y="1"/>
                    </a:cubicBezTo>
                    <a:cubicBezTo>
                      <a:pt x="2" y="1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1" name="Freeform 32"/>
              <p:cNvSpPr>
                <a:spLocks/>
              </p:cNvSpPr>
              <p:nvPr/>
            </p:nvSpPr>
            <p:spPr bwMode="auto">
              <a:xfrm>
                <a:off x="3808" y="1456"/>
                <a:ext cx="11" cy="10"/>
              </a:xfrm>
              <a:custGeom>
                <a:avLst/>
                <a:gdLst>
                  <a:gd name="T0" fmla="*/ 0 w 5"/>
                  <a:gd name="T1" fmla="*/ 4 h 4"/>
                  <a:gd name="T2" fmla="*/ 1 w 5"/>
                  <a:gd name="T3" fmla="*/ 3 h 4"/>
                  <a:gd name="T4" fmla="*/ 1 w 5"/>
                  <a:gd name="T5" fmla="*/ 1 h 4"/>
                  <a:gd name="T6" fmla="*/ 4 w 5"/>
                  <a:gd name="T7" fmla="*/ 1 h 4"/>
                  <a:gd name="T8" fmla="*/ 5 w 5"/>
                  <a:gd name="T9" fmla="*/ 3 h 4"/>
                  <a:gd name="T10" fmla="*/ 0 w 5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3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2" y="2"/>
                      <a:pt x="2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 bwMode="auto">
              <a:xfrm>
                <a:off x="3940" y="774"/>
                <a:ext cx="31" cy="9"/>
              </a:xfrm>
              <a:custGeom>
                <a:avLst/>
                <a:gdLst>
                  <a:gd name="T0" fmla="*/ 0 w 13"/>
                  <a:gd name="T1" fmla="*/ 1 h 4"/>
                  <a:gd name="T2" fmla="*/ 12 w 13"/>
                  <a:gd name="T3" fmla="*/ 0 h 4"/>
                  <a:gd name="T4" fmla="*/ 12 w 13"/>
                  <a:gd name="T5" fmla="*/ 2 h 4"/>
                  <a:gd name="T6" fmla="*/ 4 w 13"/>
                  <a:gd name="T7" fmla="*/ 4 h 4"/>
                  <a:gd name="T8" fmla="*/ 0 w 1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0" y="1"/>
                    </a:moveTo>
                    <a:cubicBezTo>
                      <a:pt x="4" y="1"/>
                      <a:pt x="10" y="2"/>
                      <a:pt x="12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8" y="2"/>
                      <a:pt x="4" y="2"/>
                      <a:pt x="4" y="4"/>
                    </a:cubicBezTo>
                    <a:cubicBezTo>
                      <a:pt x="5" y="1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3" name="Freeform 34"/>
              <p:cNvSpPr>
                <a:spLocks/>
              </p:cNvSpPr>
              <p:nvPr/>
            </p:nvSpPr>
            <p:spPr bwMode="auto">
              <a:xfrm>
                <a:off x="1777" y="726"/>
                <a:ext cx="19" cy="12"/>
              </a:xfrm>
              <a:custGeom>
                <a:avLst/>
                <a:gdLst>
                  <a:gd name="T0" fmla="*/ 0 w 8"/>
                  <a:gd name="T1" fmla="*/ 4 h 5"/>
                  <a:gd name="T2" fmla="*/ 8 w 8"/>
                  <a:gd name="T3" fmla="*/ 1 h 5"/>
                  <a:gd name="T4" fmla="*/ 1 w 8"/>
                  <a:gd name="T5" fmla="*/ 5 h 5"/>
                  <a:gd name="T6" fmla="*/ 0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0" y="4"/>
                    </a:moveTo>
                    <a:cubicBezTo>
                      <a:pt x="2" y="2"/>
                      <a:pt x="4" y="0"/>
                      <a:pt x="8" y="1"/>
                    </a:cubicBezTo>
                    <a:cubicBezTo>
                      <a:pt x="8" y="5"/>
                      <a:pt x="2" y="3"/>
                      <a:pt x="1" y="5"/>
                    </a:cubicBezTo>
                    <a:cubicBezTo>
                      <a:pt x="1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4" name="Freeform 35"/>
              <p:cNvSpPr>
                <a:spLocks/>
              </p:cNvSpPr>
              <p:nvPr/>
            </p:nvSpPr>
            <p:spPr bwMode="auto">
              <a:xfrm>
                <a:off x="1995" y="726"/>
                <a:ext cx="12" cy="7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3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0" y="0"/>
                      <a:pt x="3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5" name="Freeform 36"/>
              <p:cNvSpPr>
                <a:spLocks/>
              </p:cNvSpPr>
              <p:nvPr/>
            </p:nvSpPr>
            <p:spPr bwMode="auto">
              <a:xfrm>
                <a:off x="2144" y="728"/>
                <a:ext cx="19" cy="12"/>
              </a:xfrm>
              <a:custGeom>
                <a:avLst/>
                <a:gdLst>
                  <a:gd name="T0" fmla="*/ 7 w 8"/>
                  <a:gd name="T1" fmla="*/ 4 h 5"/>
                  <a:gd name="T2" fmla="*/ 2 w 8"/>
                  <a:gd name="T3" fmla="*/ 0 h 5"/>
                  <a:gd name="T4" fmla="*/ 5 w 8"/>
                  <a:gd name="T5" fmla="*/ 2 h 5"/>
                  <a:gd name="T6" fmla="*/ 7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4" y="5"/>
                      <a:pt x="0" y="1"/>
                      <a:pt x="2" y="0"/>
                    </a:cubicBezTo>
                    <a:cubicBezTo>
                      <a:pt x="4" y="0"/>
                      <a:pt x="4" y="1"/>
                      <a:pt x="5" y="2"/>
                    </a:cubicBezTo>
                    <a:cubicBezTo>
                      <a:pt x="1" y="3"/>
                      <a:pt x="8" y="2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6" name="Freeform 37"/>
              <p:cNvSpPr>
                <a:spLocks noEditPoints="1"/>
              </p:cNvSpPr>
              <p:nvPr/>
            </p:nvSpPr>
            <p:spPr bwMode="auto">
              <a:xfrm>
                <a:off x="2475" y="726"/>
                <a:ext cx="2035" cy="1548"/>
              </a:xfrm>
              <a:custGeom>
                <a:avLst/>
                <a:gdLst>
                  <a:gd name="T0" fmla="*/ 860 w 860"/>
                  <a:gd name="T1" fmla="*/ 66 h 653"/>
                  <a:gd name="T2" fmla="*/ 821 w 860"/>
                  <a:gd name="T3" fmla="*/ 89 h 653"/>
                  <a:gd name="T4" fmla="*/ 817 w 860"/>
                  <a:gd name="T5" fmla="*/ 117 h 653"/>
                  <a:gd name="T6" fmla="*/ 781 w 860"/>
                  <a:gd name="T7" fmla="*/ 78 h 653"/>
                  <a:gd name="T8" fmla="*/ 762 w 860"/>
                  <a:gd name="T9" fmla="*/ 93 h 653"/>
                  <a:gd name="T10" fmla="*/ 713 w 860"/>
                  <a:gd name="T11" fmla="*/ 126 h 653"/>
                  <a:gd name="T12" fmla="*/ 767 w 860"/>
                  <a:gd name="T13" fmla="*/ 165 h 653"/>
                  <a:gd name="T14" fmla="*/ 737 w 860"/>
                  <a:gd name="T15" fmla="*/ 236 h 653"/>
                  <a:gd name="T16" fmla="*/ 686 w 860"/>
                  <a:gd name="T17" fmla="*/ 200 h 653"/>
                  <a:gd name="T18" fmla="*/ 704 w 860"/>
                  <a:gd name="T19" fmla="*/ 253 h 653"/>
                  <a:gd name="T20" fmla="*/ 684 w 860"/>
                  <a:gd name="T21" fmla="*/ 311 h 653"/>
                  <a:gd name="T22" fmla="*/ 666 w 860"/>
                  <a:gd name="T23" fmla="*/ 366 h 653"/>
                  <a:gd name="T24" fmla="*/ 614 w 860"/>
                  <a:gd name="T25" fmla="*/ 387 h 653"/>
                  <a:gd name="T26" fmla="*/ 579 w 860"/>
                  <a:gd name="T27" fmla="*/ 330 h 653"/>
                  <a:gd name="T28" fmla="*/ 511 w 860"/>
                  <a:gd name="T29" fmla="*/ 351 h 653"/>
                  <a:gd name="T30" fmla="*/ 460 w 860"/>
                  <a:gd name="T31" fmla="*/ 321 h 653"/>
                  <a:gd name="T32" fmla="*/ 354 w 860"/>
                  <a:gd name="T33" fmla="*/ 277 h 653"/>
                  <a:gd name="T34" fmla="*/ 393 w 860"/>
                  <a:gd name="T35" fmla="*/ 330 h 653"/>
                  <a:gd name="T36" fmla="*/ 294 w 860"/>
                  <a:gd name="T37" fmla="*/ 317 h 653"/>
                  <a:gd name="T38" fmla="*/ 262 w 860"/>
                  <a:gd name="T39" fmla="*/ 274 h 653"/>
                  <a:gd name="T40" fmla="*/ 330 w 860"/>
                  <a:gd name="T41" fmla="*/ 433 h 653"/>
                  <a:gd name="T42" fmla="*/ 260 w 860"/>
                  <a:gd name="T43" fmla="*/ 599 h 653"/>
                  <a:gd name="T44" fmla="*/ 154 w 860"/>
                  <a:gd name="T45" fmla="*/ 554 h 653"/>
                  <a:gd name="T46" fmla="*/ 99 w 860"/>
                  <a:gd name="T47" fmla="*/ 407 h 653"/>
                  <a:gd name="T48" fmla="*/ 11 w 860"/>
                  <a:gd name="T49" fmla="*/ 305 h 653"/>
                  <a:gd name="T50" fmla="*/ 150 w 860"/>
                  <a:gd name="T51" fmla="*/ 232 h 653"/>
                  <a:gd name="T52" fmla="*/ 242 w 860"/>
                  <a:gd name="T53" fmla="*/ 258 h 653"/>
                  <a:gd name="T54" fmla="*/ 225 w 860"/>
                  <a:gd name="T55" fmla="*/ 215 h 653"/>
                  <a:gd name="T56" fmla="*/ 207 w 860"/>
                  <a:gd name="T57" fmla="*/ 211 h 653"/>
                  <a:gd name="T58" fmla="*/ 197 w 860"/>
                  <a:gd name="T59" fmla="*/ 212 h 653"/>
                  <a:gd name="T60" fmla="*/ 174 w 860"/>
                  <a:gd name="T61" fmla="*/ 193 h 653"/>
                  <a:gd name="T62" fmla="*/ 145 w 860"/>
                  <a:gd name="T63" fmla="*/ 182 h 653"/>
                  <a:gd name="T64" fmla="*/ 52 w 860"/>
                  <a:gd name="T65" fmla="*/ 186 h 653"/>
                  <a:gd name="T66" fmla="*/ 120 w 860"/>
                  <a:gd name="T67" fmla="*/ 129 h 653"/>
                  <a:gd name="T68" fmla="*/ 157 w 860"/>
                  <a:gd name="T69" fmla="*/ 110 h 653"/>
                  <a:gd name="T70" fmla="*/ 138 w 860"/>
                  <a:gd name="T71" fmla="*/ 69 h 653"/>
                  <a:gd name="T72" fmla="*/ 192 w 860"/>
                  <a:gd name="T73" fmla="*/ 37 h 653"/>
                  <a:gd name="T74" fmla="*/ 222 w 860"/>
                  <a:gd name="T75" fmla="*/ 37 h 653"/>
                  <a:gd name="T76" fmla="*/ 252 w 860"/>
                  <a:gd name="T77" fmla="*/ 61 h 653"/>
                  <a:gd name="T78" fmla="*/ 315 w 860"/>
                  <a:gd name="T79" fmla="*/ 41 h 653"/>
                  <a:gd name="T80" fmla="*/ 358 w 860"/>
                  <a:gd name="T81" fmla="*/ 31 h 653"/>
                  <a:gd name="T82" fmla="*/ 396 w 860"/>
                  <a:gd name="T83" fmla="*/ 42 h 653"/>
                  <a:gd name="T84" fmla="*/ 413 w 860"/>
                  <a:gd name="T85" fmla="*/ 29 h 653"/>
                  <a:gd name="T86" fmla="*/ 454 w 860"/>
                  <a:gd name="T87" fmla="*/ 7 h 653"/>
                  <a:gd name="T88" fmla="*/ 505 w 860"/>
                  <a:gd name="T89" fmla="*/ 17 h 653"/>
                  <a:gd name="T90" fmla="*/ 599 w 860"/>
                  <a:gd name="T91" fmla="*/ 28 h 653"/>
                  <a:gd name="T92" fmla="*/ 752 w 860"/>
                  <a:gd name="T93" fmla="*/ 40 h 653"/>
                  <a:gd name="T94" fmla="*/ 190 w 860"/>
                  <a:gd name="T95" fmla="*/ 61 h 653"/>
                  <a:gd name="T96" fmla="*/ 152 w 860"/>
                  <a:gd name="T97" fmla="*/ 120 h 653"/>
                  <a:gd name="T98" fmla="*/ 205 w 860"/>
                  <a:gd name="T99" fmla="*/ 107 h 653"/>
                  <a:gd name="T100" fmla="*/ 246 w 860"/>
                  <a:gd name="T101" fmla="*/ 78 h 653"/>
                  <a:gd name="T102" fmla="*/ 237 w 860"/>
                  <a:gd name="T103" fmla="*/ 176 h 653"/>
                  <a:gd name="T104" fmla="*/ 280 w 860"/>
                  <a:gd name="T105" fmla="*/ 162 h 653"/>
                  <a:gd name="T106" fmla="*/ 349 w 860"/>
                  <a:gd name="T107" fmla="*/ 188 h 653"/>
                  <a:gd name="T108" fmla="*/ 361 w 860"/>
                  <a:gd name="T109" fmla="*/ 224 h 653"/>
                  <a:gd name="T110" fmla="*/ 448 w 860"/>
                  <a:gd name="T111" fmla="*/ 175 h 653"/>
                  <a:gd name="T112" fmla="*/ 260 w 860"/>
                  <a:gd name="T113" fmla="*/ 460 h 653"/>
                  <a:gd name="T114" fmla="*/ 276 w 860"/>
                  <a:gd name="T115" fmla="*/ 5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60" h="653">
                    <a:moveTo>
                      <a:pt x="752" y="40"/>
                    </a:moveTo>
                    <a:cubicBezTo>
                      <a:pt x="756" y="40"/>
                      <a:pt x="758" y="43"/>
                      <a:pt x="762" y="42"/>
                    </a:cubicBezTo>
                    <a:cubicBezTo>
                      <a:pt x="761" y="39"/>
                      <a:pt x="754" y="40"/>
                      <a:pt x="754" y="36"/>
                    </a:cubicBezTo>
                    <a:cubicBezTo>
                      <a:pt x="785" y="39"/>
                      <a:pt x="815" y="43"/>
                      <a:pt x="838" y="55"/>
                    </a:cubicBezTo>
                    <a:cubicBezTo>
                      <a:pt x="841" y="54"/>
                      <a:pt x="837" y="53"/>
                      <a:pt x="836" y="53"/>
                    </a:cubicBezTo>
                    <a:cubicBezTo>
                      <a:pt x="844" y="51"/>
                      <a:pt x="855" y="55"/>
                      <a:pt x="860" y="59"/>
                    </a:cubicBezTo>
                    <a:cubicBezTo>
                      <a:pt x="860" y="60"/>
                      <a:pt x="859" y="61"/>
                      <a:pt x="857" y="61"/>
                    </a:cubicBezTo>
                    <a:cubicBezTo>
                      <a:pt x="858" y="64"/>
                      <a:pt x="858" y="63"/>
                      <a:pt x="860" y="66"/>
                    </a:cubicBezTo>
                    <a:cubicBezTo>
                      <a:pt x="847" y="65"/>
                      <a:pt x="837" y="60"/>
                      <a:pt x="825" y="58"/>
                    </a:cubicBezTo>
                    <a:cubicBezTo>
                      <a:pt x="823" y="58"/>
                      <a:pt x="825" y="62"/>
                      <a:pt x="828" y="61"/>
                    </a:cubicBezTo>
                    <a:cubicBezTo>
                      <a:pt x="827" y="63"/>
                      <a:pt x="826" y="64"/>
                      <a:pt x="825" y="64"/>
                    </a:cubicBezTo>
                    <a:cubicBezTo>
                      <a:pt x="820" y="65"/>
                      <a:pt x="818" y="63"/>
                      <a:pt x="813" y="63"/>
                    </a:cubicBezTo>
                    <a:cubicBezTo>
                      <a:pt x="816" y="66"/>
                      <a:pt x="821" y="66"/>
                      <a:pt x="826" y="66"/>
                    </a:cubicBezTo>
                    <a:cubicBezTo>
                      <a:pt x="831" y="70"/>
                      <a:pt x="837" y="72"/>
                      <a:pt x="842" y="76"/>
                    </a:cubicBezTo>
                    <a:cubicBezTo>
                      <a:pt x="836" y="74"/>
                      <a:pt x="831" y="77"/>
                      <a:pt x="824" y="80"/>
                    </a:cubicBezTo>
                    <a:cubicBezTo>
                      <a:pt x="824" y="84"/>
                      <a:pt x="819" y="86"/>
                      <a:pt x="821" y="89"/>
                    </a:cubicBezTo>
                    <a:cubicBezTo>
                      <a:pt x="817" y="88"/>
                      <a:pt x="804" y="83"/>
                      <a:pt x="806" y="90"/>
                    </a:cubicBezTo>
                    <a:cubicBezTo>
                      <a:pt x="803" y="91"/>
                      <a:pt x="803" y="88"/>
                      <a:pt x="801" y="87"/>
                    </a:cubicBezTo>
                    <a:cubicBezTo>
                      <a:pt x="800" y="88"/>
                      <a:pt x="800" y="90"/>
                      <a:pt x="800" y="91"/>
                    </a:cubicBezTo>
                    <a:cubicBezTo>
                      <a:pt x="798" y="91"/>
                      <a:pt x="795" y="90"/>
                      <a:pt x="793" y="89"/>
                    </a:cubicBezTo>
                    <a:cubicBezTo>
                      <a:pt x="796" y="93"/>
                      <a:pt x="797" y="99"/>
                      <a:pt x="800" y="103"/>
                    </a:cubicBezTo>
                    <a:cubicBezTo>
                      <a:pt x="806" y="101"/>
                      <a:pt x="808" y="109"/>
                      <a:pt x="814" y="110"/>
                    </a:cubicBezTo>
                    <a:cubicBezTo>
                      <a:pt x="813" y="114"/>
                      <a:pt x="812" y="108"/>
                      <a:pt x="810" y="109"/>
                    </a:cubicBezTo>
                    <a:cubicBezTo>
                      <a:pt x="812" y="113"/>
                      <a:pt x="812" y="117"/>
                      <a:pt x="817" y="117"/>
                    </a:cubicBezTo>
                    <a:cubicBezTo>
                      <a:pt x="818" y="121"/>
                      <a:pt x="813" y="119"/>
                      <a:pt x="811" y="121"/>
                    </a:cubicBezTo>
                    <a:cubicBezTo>
                      <a:pt x="812" y="124"/>
                      <a:pt x="814" y="126"/>
                      <a:pt x="816" y="127"/>
                    </a:cubicBezTo>
                    <a:cubicBezTo>
                      <a:pt x="816" y="128"/>
                      <a:pt x="814" y="129"/>
                      <a:pt x="812" y="129"/>
                    </a:cubicBezTo>
                    <a:cubicBezTo>
                      <a:pt x="815" y="131"/>
                      <a:pt x="815" y="136"/>
                      <a:pt x="814" y="140"/>
                    </a:cubicBezTo>
                    <a:cubicBezTo>
                      <a:pt x="800" y="130"/>
                      <a:pt x="785" y="120"/>
                      <a:pt x="778" y="103"/>
                    </a:cubicBezTo>
                    <a:cubicBezTo>
                      <a:pt x="779" y="101"/>
                      <a:pt x="780" y="101"/>
                      <a:pt x="783" y="101"/>
                    </a:cubicBezTo>
                    <a:cubicBezTo>
                      <a:pt x="783" y="94"/>
                      <a:pt x="783" y="87"/>
                      <a:pt x="787" y="85"/>
                    </a:cubicBezTo>
                    <a:cubicBezTo>
                      <a:pt x="786" y="82"/>
                      <a:pt x="783" y="80"/>
                      <a:pt x="781" y="78"/>
                    </a:cubicBezTo>
                    <a:cubicBezTo>
                      <a:pt x="781" y="77"/>
                      <a:pt x="782" y="76"/>
                      <a:pt x="784" y="76"/>
                    </a:cubicBezTo>
                    <a:cubicBezTo>
                      <a:pt x="783" y="74"/>
                      <a:pt x="779" y="75"/>
                      <a:pt x="777" y="75"/>
                    </a:cubicBezTo>
                    <a:cubicBezTo>
                      <a:pt x="777" y="78"/>
                      <a:pt x="779" y="78"/>
                      <a:pt x="781" y="80"/>
                    </a:cubicBezTo>
                    <a:cubicBezTo>
                      <a:pt x="778" y="81"/>
                      <a:pt x="776" y="83"/>
                      <a:pt x="775" y="86"/>
                    </a:cubicBezTo>
                    <a:cubicBezTo>
                      <a:pt x="771" y="86"/>
                      <a:pt x="771" y="81"/>
                      <a:pt x="767" y="80"/>
                    </a:cubicBezTo>
                    <a:cubicBezTo>
                      <a:pt x="763" y="79"/>
                      <a:pt x="761" y="81"/>
                      <a:pt x="757" y="81"/>
                    </a:cubicBezTo>
                    <a:cubicBezTo>
                      <a:pt x="755" y="83"/>
                      <a:pt x="755" y="86"/>
                      <a:pt x="755" y="90"/>
                    </a:cubicBezTo>
                    <a:cubicBezTo>
                      <a:pt x="755" y="93"/>
                      <a:pt x="760" y="91"/>
                      <a:pt x="762" y="93"/>
                    </a:cubicBezTo>
                    <a:cubicBezTo>
                      <a:pt x="756" y="94"/>
                      <a:pt x="750" y="97"/>
                      <a:pt x="745" y="95"/>
                    </a:cubicBezTo>
                    <a:cubicBezTo>
                      <a:pt x="745" y="94"/>
                      <a:pt x="747" y="94"/>
                      <a:pt x="748" y="94"/>
                    </a:cubicBezTo>
                    <a:cubicBezTo>
                      <a:pt x="746" y="91"/>
                      <a:pt x="738" y="93"/>
                      <a:pt x="736" y="90"/>
                    </a:cubicBezTo>
                    <a:cubicBezTo>
                      <a:pt x="734" y="91"/>
                      <a:pt x="735" y="93"/>
                      <a:pt x="735" y="94"/>
                    </a:cubicBezTo>
                    <a:cubicBezTo>
                      <a:pt x="726" y="95"/>
                      <a:pt x="718" y="91"/>
                      <a:pt x="713" y="92"/>
                    </a:cubicBezTo>
                    <a:cubicBezTo>
                      <a:pt x="702" y="95"/>
                      <a:pt x="707" y="110"/>
                      <a:pt x="699" y="116"/>
                    </a:cubicBezTo>
                    <a:cubicBezTo>
                      <a:pt x="700" y="121"/>
                      <a:pt x="706" y="121"/>
                      <a:pt x="712" y="121"/>
                    </a:cubicBezTo>
                    <a:cubicBezTo>
                      <a:pt x="711" y="123"/>
                      <a:pt x="713" y="123"/>
                      <a:pt x="713" y="126"/>
                    </a:cubicBezTo>
                    <a:cubicBezTo>
                      <a:pt x="716" y="126"/>
                      <a:pt x="716" y="122"/>
                      <a:pt x="717" y="121"/>
                    </a:cubicBezTo>
                    <a:cubicBezTo>
                      <a:pt x="726" y="123"/>
                      <a:pt x="733" y="128"/>
                      <a:pt x="738" y="133"/>
                    </a:cubicBezTo>
                    <a:cubicBezTo>
                      <a:pt x="734" y="128"/>
                      <a:pt x="738" y="124"/>
                      <a:pt x="732" y="122"/>
                    </a:cubicBezTo>
                    <a:cubicBezTo>
                      <a:pt x="736" y="120"/>
                      <a:pt x="739" y="128"/>
                      <a:pt x="743" y="129"/>
                    </a:cubicBezTo>
                    <a:cubicBezTo>
                      <a:pt x="748" y="140"/>
                      <a:pt x="759" y="144"/>
                      <a:pt x="766" y="152"/>
                    </a:cubicBezTo>
                    <a:cubicBezTo>
                      <a:pt x="764" y="154"/>
                      <a:pt x="762" y="149"/>
                      <a:pt x="759" y="150"/>
                    </a:cubicBezTo>
                    <a:cubicBezTo>
                      <a:pt x="759" y="159"/>
                      <a:pt x="767" y="162"/>
                      <a:pt x="772" y="167"/>
                    </a:cubicBezTo>
                    <a:cubicBezTo>
                      <a:pt x="772" y="171"/>
                      <a:pt x="769" y="166"/>
                      <a:pt x="767" y="165"/>
                    </a:cubicBezTo>
                    <a:cubicBezTo>
                      <a:pt x="766" y="165"/>
                      <a:pt x="766" y="168"/>
                      <a:pt x="766" y="169"/>
                    </a:cubicBezTo>
                    <a:cubicBezTo>
                      <a:pt x="757" y="158"/>
                      <a:pt x="753" y="142"/>
                      <a:pt x="739" y="135"/>
                    </a:cubicBezTo>
                    <a:cubicBezTo>
                      <a:pt x="738" y="143"/>
                      <a:pt x="746" y="148"/>
                      <a:pt x="748" y="155"/>
                    </a:cubicBezTo>
                    <a:cubicBezTo>
                      <a:pt x="745" y="167"/>
                      <a:pt x="747" y="184"/>
                      <a:pt x="737" y="189"/>
                    </a:cubicBezTo>
                    <a:cubicBezTo>
                      <a:pt x="733" y="189"/>
                      <a:pt x="730" y="187"/>
                      <a:pt x="728" y="185"/>
                    </a:cubicBezTo>
                    <a:cubicBezTo>
                      <a:pt x="723" y="190"/>
                      <a:pt x="725" y="203"/>
                      <a:pt x="718" y="208"/>
                    </a:cubicBezTo>
                    <a:cubicBezTo>
                      <a:pt x="727" y="215"/>
                      <a:pt x="737" y="220"/>
                      <a:pt x="738" y="234"/>
                    </a:cubicBezTo>
                    <a:cubicBezTo>
                      <a:pt x="737" y="234"/>
                      <a:pt x="737" y="235"/>
                      <a:pt x="737" y="236"/>
                    </a:cubicBezTo>
                    <a:cubicBezTo>
                      <a:pt x="731" y="233"/>
                      <a:pt x="732" y="240"/>
                      <a:pt x="725" y="238"/>
                    </a:cubicBezTo>
                    <a:cubicBezTo>
                      <a:pt x="725" y="231"/>
                      <a:pt x="722" y="227"/>
                      <a:pt x="719" y="223"/>
                    </a:cubicBezTo>
                    <a:cubicBezTo>
                      <a:pt x="721" y="222"/>
                      <a:pt x="721" y="224"/>
                      <a:pt x="722" y="224"/>
                    </a:cubicBezTo>
                    <a:cubicBezTo>
                      <a:pt x="722" y="216"/>
                      <a:pt x="712" y="220"/>
                      <a:pt x="709" y="215"/>
                    </a:cubicBezTo>
                    <a:cubicBezTo>
                      <a:pt x="711" y="212"/>
                      <a:pt x="709" y="212"/>
                      <a:pt x="708" y="207"/>
                    </a:cubicBezTo>
                    <a:cubicBezTo>
                      <a:pt x="700" y="205"/>
                      <a:pt x="694" y="206"/>
                      <a:pt x="690" y="212"/>
                    </a:cubicBezTo>
                    <a:cubicBezTo>
                      <a:pt x="690" y="209"/>
                      <a:pt x="688" y="207"/>
                      <a:pt x="690" y="202"/>
                    </a:cubicBezTo>
                    <a:cubicBezTo>
                      <a:pt x="689" y="200"/>
                      <a:pt x="687" y="200"/>
                      <a:pt x="686" y="200"/>
                    </a:cubicBezTo>
                    <a:cubicBezTo>
                      <a:pt x="682" y="202"/>
                      <a:pt x="679" y="204"/>
                      <a:pt x="678" y="209"/>
                    </a:cubicBezTo>
                    <a:cubicBezTo>
                      <a:pt x="676" y="209"/>
                      <a:pt x="674" y="209"/>
                      <a:pt x="672" y="209"/>
                    </a:cubicBezTo>
                    <a:cubicBezTo>
                      <a:pt x="672" y="218"/>
                      <a:pt x="682" y="217"/>
                      <a:pt x="685" y="222"/>
                    </a:cubicBezTo>
                    <a:cubicBezTo>
                      <a:pt x="688" y="222"/>
                      <a:pt x="687" y="218"/>
                      <a:pt x="690" y="218"/>
                    </a:cubicBezTo>
                    <a:cubicBezTo>
                      <a:pt x="693" y="219"/>
                      <a:pt x="696" y="220"/>
                      <a:pt x="700" y="221"/>
                    </a:cubicBezTo>
                    <a:cubicBezTo>
                      <a:pt x="696" y="225"/>
                      <a:pt x="690" y="227"/>
                      <a:pt x="690" y="234"/>
                    </a:cubicBezTo>
                    <a:cubicBezTo>
                      <a:pt x="696" y="240"/>
                      <a:pt x="701" y="248"/>
                      <a:pt x="709" y="253"/>
                    </a:cubicBezTo>
                    <a:cubicBezTo>
                      <a:pt x="708" y="256"/>
                      <a:pt x="706" y="253"/>
                      <a:pt x="704" y="253"/>
                    </a:cubicBezTo>
                    <a:cubicBezTo>
                      <a:pt x="705" y="256"/>
                      <a:pt x="709" y="256"/>
                      <a:pt x="710" y="258"/>
                    </a:cubicBezTo>
                    <a:cubicBezTo>
                      <a:pt x="709" y="261"/>
                      <a:pt x="707" y="262"/>
                      <a:pt x="704" y="262"/>
                    </a:cubicBezTo>
                    <a:cubicBezTo>
                      <a:pt x="714" y="264"/>
                      <a:pt x="713" y="266"/>
                      <a:pt x="714" y="276"/>
                    </a:cubicBezTo>
                    <a:cubicBezTo>
                      <a:pt x="710" y="273"/>
                      <a:pt x="710" y="282"/>
                      <a:pt x="709" y="285"/>
                    </a:cubicBezTo>
                    <a:cubicBezTo>
                      <a:pt x="708" y="285"/>
                      <a:pt x="708" y="284"/>
                      <a:pt x="707" y="284"/>
                    </a:cubicBezTo>
                    <a:cubicBezTo>
                      <a:pt x="706" y="284"/>
                      <a:pt x="706" y="290"/>
                      <a:pt x="708" y="291"/>
                    </a:cubicBezTo>
                    <a:cubicBezTo>
                      <a:pt x="704" y="297"/>
                      <a:pt x="698" y="301"/>
                      <a:pt x="693" y="307"/>
                    </a:cubicBezTo>
                    <a:cubicBezTo>
                      <a:pt x="690" y="308"/>
                      <a:pt x="684" y="307"/>
                      <a:pt x="684" y="311"/>
                    </a:cubicBezTo>
                    <a:cubicBezTo>
                      <a:pt x="682" y="311"/>
                      <a:pt x="681" y="310"/>
                      <a:pt x="681" y="308"/>
                    </a:cubicBezTo>
                    <a:cubicBezTo>
                      <a:pt x="679" y="314"/>
                      <a:pt x="669" y="316"/>
                      <a:pt x="664" y="316"/>
                    </a:cubicBezTo>
                    <a:cubicBezTo>
                      <a:pt x="665" y="319"/>
                      <a:pt x="664" y="324"/>
                      <a:pt x="668" y="324"/>
                    </a:cubicBezTo>
                    <a:cubicBezTo>
                      <a:pt x="670" y="334"/>
                      <a:pt x="660" y="339"/>
                      <a:pt x="657" y="330"/>
                    </a:cubicBezTo>
                    <a:cubicBezTo>
                      <a:pt x="658" y="327"/>
                      <a:pt x="659" y="324"/>
                      <a:pt x="665" y="325"/>
                    </a:cubicBezTo>
                    <a:cubicBezTo>
                      <a:pt x="662" y="323"/>
                      <a:pt x="661" y="320"/>
                      <a:pt x="662" y="316"/>
                    </a:cubicBezTo>
                    <a:cubicBezTo>
                      <a:pt x="655" y="312"/>
                      <a:pt x="647" y="318"/>
                      <a:pt x="642" y="325"/>
                    </a:cubicBezTo>
                    <a:cubicBezTo>
                      <a:pt x="643" y="342"/>
                      <a:pt x="665" y="348"/>
                      <a:pt x="666" y="366"/>
                    </a:cubicBezTo>
                    <a:cubicBezTo>
                      <a:pt x="667" y="372"/>
                      <a:pt x="664" y="381"/>
                      <a:pt x="655" y="381"/>
                    </a:cubicBezTo>
                    <a:cubicBezTo>
                      <a:pt x="653" y="384"/>
                      <a:pt x="650" y="389"/>
                      <a:pt x="645" y="393"/>
                    </a:cubicBezTo>
                    <a:cubicBezTo>
                      <a:pt x="643" y="393"/>
                      <a:pt x="643" y="387"/>
                      <a:pt x="644" y="385"/>
                    </a:cubicBezTo>
                    <a:cubicBezTo>
                      <a:pt x="642" y="383"/>
                      <a:pt x="636" y="379"/>
                      <a:pt x="635" y="379"/>
                    </a:cubicBezTo>
                    <a:cubicBezTo>
                      <a:pt x="632" y="374"/>
                      <a:pt x="629" y="367"/>
                      <a:pt x="622" y="369"/>
                    </a:cubicBezTo>
                    <a:cubicBezTo>
                      <a:pt x="621" y="367"/>
                      <a:pt x="622" y="364"/>
                      <a:pt x="620" y="363"/>
                    </a:cubicBezTo>
                    <a:cubicBezTo>
                      <a:pt x="619" y="363"/>
                      <a:pt x="619" y="364"/>
                      <a:pt x="618" y="364"/>
                    </a:cubicBezTo>
                    <a:cubicBezTo>
                      <a:pt x="617" y="372"/>
                      <a:pt x="615" y="379"/>
                      <a:pt x="614" y="387"/>
                    </a:cubicBezTo>
                    <a:cubicBezTo>
                      <a:pt x="617" y="389"/>
                      <a:pt x="623" y="393"/>
                      <a:pt x="619" y="398"/>
                    </a:cubicBezTo>
                    <a:cubicBezTo>
                      <a:pt x="624" y="405"/>
                      <a:pt x="641" y="407"/>
                      <a:pt x="638" y="425"/>
                    </a:cubicBezTo>
                    <a:cubicBezTo>
                      <a:pt x="638" y="429"/>
                      <a:pt x="643" y="430"/>
                      <a:pt x="642" y="435"/>
                    </a:cubicBezTo>
                    <a:cubicBezTo>
                      <a:pt x="620" y="434"/>
                      <a:pt x="624" y="403"/>
                      <a:pt x="610" y="392"/>
                    </a:cubicBezTo>
                    <a:cubicBezTo>
                      <a:pt x="613" y="370"/>
                      <a:pt x="605" y="357"/>
                      <a:pt x="598" y="341"/>
                    </a:cubicBezTo>
                    <a:cubicBezTo>
                      <a:pt x="597" y="345"/>
                      <a:pt x="593" y="350"/>
                      <a:pt x="589" y="349"/>
                    </a:cubicBezTo>
                    <a:cubicBezTo>
                      <a:pt x="586" y="349"/>
                      <a:pt x="587" y="345"/>
                      <a:pt x="584" y="348"/>
                    </a:cubicBezTo>
                    <a:cubicBezTo>
                      <a:pt x="586" y="341"/>
                      <a:pt x="585" y="331"/>
                      <a:pt x="579" y="330"/>
                    </a:cubicBezTo>
                    <a:cubicBezTo>
                      <a:pt x="582" y="323"/>
                      <a:pt x="567" y="323"/>
                      <a:pt x="568" y="311"/>
                    </a:cubicBezTo>
                    <a:cubicBezTo>
                      <a:pt x="567" y="310"/>
                      <a:pt x="567" y="310"/>
                      <a:pt x="567" y="309"/>
                    </a:cubicBezTo>
                    <a:cubicBezTo>
                      <a:pt x="565" y="306"/>
                      <a:pt x="560" y="307"/>
                      <a:pt x="560" y="303"/>
                    </a:cubicBezTo>
                    <a:cubicBezTo>
                      <a:pt x="558" y="304"/>
                      <a:pt x="561" y="307"/>
                      <a:pt x="560" y="309"/>
                    </a:cubicBezTo>
                    <a:cubicBezTo>
                      <a:pt x="560" y="310"/>
                      <a:pt x="560" y="312"/>
                      <a:pt x="560" y="313"/>
                    </a:cubicBezTo>
                    <a:cubicBezTo>
                      <a:pt x="555" y="314"/>
                      <a:pt x="550" y="314"/>
                      <a:pt x="544" y="316"/>
                    </a:cubicBezTo>
                    <a:cubicBezTo>
                      <a:pt x="544" y="322"/>
                      <a:pt x="542" y="326"/>
                      <a:pt x="536" y="326"/>
                    </a:cubicBezTo>
                    <a:cubicBezTo>
                      <a:pt x="529" y="336"/>
                      <a:pt x="522" y="346"/>
                      <a:pt x="511" y="351"/>
                    </a:cubicBezTo>
                    <a:cubicBezTo>
                      <a:pt x="514" y="364"/>
                      <a:pt x="511" y="371"/>
                      <a:pt x="512" y="383"/>
                    </a:cubicBezTo>
                    <a:cubicBezTo>
                      <a:pt x="509" y="382"/>
                      <a:pt x="507" y="387"/>
                      <a:pt x="509" y="388"/>
                    </a:cubicBezTo>
                    <a:cubicBezTo>
                      <a:pt x="504" y="388"/>
                      <a:pt x="504" y="393"/>
                      <a:pt x="501" y="396"/>
                    </a:cubicBezTo>
                    <a:cubicBezTo>
                      <a:pt x="492" y="394"/>
                      <a:pt x="493" y="384"/>
                      <a:pt x="490" y="376"/>
                    </a:cubicBezTo>
                    <a:cubicBezTo>
                      <a:pt x="483" y="362"/>
                      <a:pt x="471" y="346"/>
                      <a:pt x="470" y="326"/>
                    </a:cubicBezTo>
                    <a:cubicBezTo>
                      <a:pt x="469" y="321"/>
                      <a:pt x="471" y="316"/>
                      <a:pt x="468" y="311"/>
                    </a:cubicBezTo>
                    <a:cubicBezTo>
                      <a:pt x="465" y="312"/>
                      <a:pt x="466" y="314"/>
                      <a:pt x="467" y="317"/>
                    </a:cubicBezTo>
                    <a:cubicBezTo>
                      <a:pt x="465" y="318"/>
                      <a:pt x="462" y="319"/>
                      <a:pt x="460" y="321"/>
                    </a:cubicBezTo>
                    <a:cubicBezTo>
                      <a:pt x="456" y="318"/>
                      <a:pt x="452" y="315"/>
                      <a:pt x="450" y="310"/>
                    </a:cubicBezTo>
                    <a:cubicBezTo>
                      <a:pt x="453" y="310"/>
                      <a:pt x="456" y="309"/>
                      <a:pt x="457" y="306"/>
                    </a:cubicBezTo>
                    <a:cubicBezTo>
                      <a:pt x="453" y="306"/>
                      <a:pt x="452" y="308"/>
                      <a:pt x="448" y="308"/>
                    </a:cubicBezTo>
                    <a:cubicBezTo>
                      <a:pt x="446" y="301"/>
                      <a:pt x="438" y="299"/>
                      <a:pt x="435" y="293"/>
                    </a:cubicBezTo>
                    <a:cubicBezTo>
                      <a:pt x="417" y="293"/>
                      <a:pt x="400" y="295"/>
                      <a:pt x="386" y="289"/>
                    </a:cubicBezTo>
                    <a:cubicBezTo>
                      <a:pt x="386" y="285"/>
                      <a:pt x="385" y="282"/>
                      <a:pt x="381" y="281"/>
                    </a:cubicBezTo>
                    <a:cubicBezTo>
                      <a:pt x="381" y="283"/>
                      <a:pt x="380" y="283"/>
                      <a:pt x="378" y="285"/>
                    </a:cubicBezTo>
                    <a:cubicBezTo>
                      <a:pt x="369" y="284"/>
                      <a:pt x="364" y="278"/>
                      <a:pt x="354" y="277"/>
                    </a:cubicBezTo>
                    <a:cubicBezTo>
                      <a:pt x="353" y="269"/>
                      <a:pt x="344" y="258"/>
                      <a:pt x="337" y="267"/>
                    </a:cubicBezTo>
                    <a:cubicBezTo>
                      <a:pt x="340" y="274"/>
                      <a:pt x="344" y="281"/>
                      <a:pt x="351" y="284"/>
                    </a:cubicBezTo>
                    <a:cubicBezTo>
                      <a:pt x="349" y="289"/>
                      <a:pt x="351" y="290"/>
                      <a:pt x="353" y="294"/>
                    </a:cubicBezTo>
                    <a:cubicBezTo>
                      <a:pt x="355" y="293"/>
                      <a:pt x="353" y="289"/>
                      <a:pt x="355" y="289"/>
                    </a:cubicBezTo>
                    <a:cubicBezTo>
                      <a:pt x="359" y="290"/>
                      <a:pt x="358" y="295"/>
                      <a:pt x="357" y="298"/>
                    </a:cubicBezTo>
                    <a:cubicBezTo>
                      <a:pt x="370" y="306"/>
                      <a:pt x="377" y="294"/>
                      <a:pt x="382" y="287"/>
                    </a:cubicBezTo>
                    <a:cubicBezTo>
                      <a:pt x="382" y="301"/>
                      <a:pt x="394" y="304"/>
                      <a:pt x="402" y="309"/>
                    </a:cubicBezTo>
                    <a:cubicBezTo>
                      <a:pt x="403" y="320"/>
                      <a:pt x="390" y="318"/>
                      <a:pt x="393" y="330"/>
                    </a:cubicBezTo>
                    <a:cubicBezTo>
                      <a:pt x="383" y="334"/>
                      <a:pt x="379" y="345"/>
                      <a:pt x="366" y="346"/>
                    </a:cubicBezTo>
                    <a:cubicBezTo>
                      <a:pt x="364" y="348"/>
                      <a:pt x="363" y="351"/>
                      <a:pt x="361" y="353"/>
                    </a:cubicBezTo>
                    <a:cubicBezTo>
                      <a:pt x="351" y="357"/>
                      <a:pt x="343" y="363"/>
                      <a:pt x="330" y="365"/>
                    </a:cubicBezTo>
                    <a:cubicBezTo>
                      <a:pt x="329" y="365"/>
                      <a:pt x="329" y="367"/>
                      <a:pt x="328" y="369"/>
                    </a:cubicBezTo>
                    <a:cubicBezTo>
                      <a:pt x="325" y="369"/>
                      <a:pt x="322" y="369"/>
                      <a:pt x="320" y="369"/>
                    </a:cubicBezTo>
                    <a:cubicBezTo>
                      <a:pt x="319" y="363"/>
                      <a:pt x="318" y="358"/>
                      <a:pt x="315" y="354"/>
                    </a:cubicBezTo>
                    <a:cubicBezTo>
                      <a:pt x="317" y="342"/>
                      <a:pt x="307" y="334"/>
                      <a:pt x="301" y="325"/>
                    </a:cubicBezTo>
                    <a:cubicBezTo>
                      <a:pt x="298" y="321"/>
                      <a:pt x="294" y="318"/>
                      <a:pt x="294" y="317"/>
                    </a:cubicBezTo>
                    <a:cubicBezTo>
                      <a:pt x="293" y="313"/>
                      <a:pt x="294" y="310"/>
                      <a:pt x="293" y="306"/>
                    </a:cubicBezTo>
                    <a:cubicBezTo>
                      <a:pt x="291" y="302"/>
                      <a:pt x="288" y="302"/>
                      <a:pt x="285" y="299"/>
                    </a:cubicBezTo>
                    <a:cubicBezTo>
                      <a:pt x="280" y="291"/>
                      <a:pt x="278" y="280"/>
                      <a:pt x="270" y="276"/>
                    </a:cubicBezTo>
                    <a:cubicBezTo>
                      <a:pt x="271" y="273"/>
                      <a:pt x="271" y="271"/>
                      <a:pt x="271" y="268"/>
                    </a:cubicBezTo>
                    <a:cubicBezTo>
                      <a:pt x="269" y="270"/>
                      <a:pt x="270" y="275"/>
                      <a:pt x="268" y="277"/>
                    </a:cubicBezTo>
                    <a:cubicBezTo>
                      <a:pt x="265" y="277"/>
                      <a:pt x="265" y="275"/>
                      <a:pt x="263" y="274"/>
                    </a:cubicBezTo>
                    <a:cubicBezTo>
                      <a:pt x="262" y="271"/>
                      <a:pt x="261" y="267"/>
                      <a:pt x="258" y="266"/>
                    </a:cubicBezTo>
                    <a:cubicBezTo>
                      <a:pt x="259" y="269"/>
                      <a:pt x="260" y="272"/>
                      <a:pt x="262" y="274"/>
                    </a:cubicBezTo>
                    <a:cubicBezTo>
                      <a:pt x="266" y="283"/>
                      <a:pt x="273" y="291"/>
                      <a:pt x="278" y="300"/>
                    </a:cubicBezTo>
                    <a:cubicBezTo>
                      <a:pt x="273" y="304"/>
                      <a:pt x="280" y="309"/>
                      <a:pt x="283" y="311"/>
                    </a:cubicBezTo>
                    <a:cubicBezTo>
                      <a:pt x="285" y="321"/>
                      <a:pt x="285" y="333"/>
                      <a:pt x="294" y="336"/>
                    </a:cubicBezTo>
                    <a:cubicBezTo>
                      <a:pt x="296" y="354"/>
                      <a:pt x="312" y="358"/>
                      <a:pt x="320" y="371"/>
                    </a:cubicBezTo>
                    <a:cubicBezTo>
                      <a:pt x="316" y="375"/>
                      <a:pt x="323" y="379"/>
                      <a:pt x="326" y="382"/>
                    </a:cubicBezTo>
                    <a:cubicBezTo>
                      <a:pt x="336" y="378"/>
                      <a:pt x="350" y="377"/>
                      <a:pt x="361" y="373"/>
                    </a:cubicBezTo>
                    <a:cubicBezTo>
                      <a:pt x="361" y="378"/>
                      <a:pt x="360" y="380"/>
                      <a:pt x="362" y="383"/>
                    </a:cubicBezTo>
                    <a:cubicBezTo>
                      <a:pt x="351" y="402"/>
                      <a:pt x="346" y="420"/>
                      <a:pt x="330" y="433"/>
                    </a:cubicBezTo>
                    <a:cubicBezTo>
                      <a:pt x="317" y="443"/>
                      <a:pt x="308" y="458"/>
                      <a:pt x="299" y="471"/>
                    </a:cubicBezTo>
                    <a:cubicBezTo>
                      <a:pt x="299" y="476"/>
                      <a:pt x="297" y="477"/>
                      <a:pt x="297" y="481"/>
                    </a:cubicBezTo>
                    <a:cubicBezTo>
                      <a:pt x="302" y="488"/>
                      <a:pt x="296" y="503"/>
                      <a:pt x="306" y="507"/>
                    </a:cubicBezTo>
                    <a:cubicBezTo>
                      <a:pt x="304" y="514"/>
                      <a:pt x="304" y="526"/>
                      <a:pt x="306" y="532"/>
                    </a:cubicBezTo>
                    <a:cubicBezTo>
                      <a:pt x="305" y="544"/>
                      <a:pt x="294" y="545"/>
                      <a:pt x="286" y="550"/>
                    </a:cubicBezTo>
                    <a:cubicBezTo>
                      <a:pt x="281" y="554"/>
                      <a:pt x="278" y="561"/>
                      <a:pt x="273" y="564"/>
                    </a:cubicBezTo>
                    <a:cubicBezTo>
                      <a:pt x="273" y="569"/>
                      <a:pt x="276" y="573"/>
                      <a:pt x="277" y="578"/>
                    </a:cubicBezTo>
                    <a:cubicBezTo>
                      <a:pt x="278" y="591"/>
                      <a:pt x="270" y="593"/>
                      <a:pt x="260" y="599"/>
                    </a:cubicBezTo>
                    <a:cubicBezTo>
                      <a:pt x="263" y="620"/>
                      <a:pt x="242" y="634"/>
                      <a:pt x="230" y="646"/>
                    </a:cubicBezTo>
                    <a:cubicBezTo>
                      <a:pt x="226" y="646"/>
                      <a:pt x="223" y="646"/>
                      <a:pt x="222" y="648"/>
                    </a:cubicBezTo>
                    <a:cubicBezTo>
                      <a:pt x="211" y="647"/>
                      <a:pt x="201" y="649"/>
                      <a:pt x="194" y="653"/>
                    </a:cubicBezTo>
                    <a:cubicBezTo>
                      <a:pt x="191" y="653"/>
                      <a:pt x="189" y="647"/>
                      <a:pt x="186" y="649"/>
                    </a:cubicBezTo>
                    <a:cubicBezTo>
                      <a:pt x="186" y="647"/>
                      <a:pt x="186" y="644"/>
                      <a:pt x="184" y="641"/>
                    </a:cubicBezTo>
                    <a:cubicBezTo>
                      <a:pt x="185" y="640"/>
                      <a:pt x="186" y="639"/>
                      <a:pt x="186" y="636"/>
                    </a:cubicBezTo>
                    <a:cubicBezTo>
                      <a:pt x="178" y="621"/>
                      <a:pt x="169" y="606"/>
                      <a:pt x="167" y="587"/>
                    </a:cubicBezTo>
                    <a:cubicBezTo>
                      <a:pt x="166" y="573"/>
                      <a:pt x="160" y="563"/>
                      <a:pt x="154" y="554"/>
                    </a:cubicBezTo>
                    <a:cubicBezTo>
                      <a:pt x="148" y="529"/>
                      <a:pt x="171" y="518"/>
                      <a:pt x="160" y="499"/>
                    </a:cubicBezTo>
                    <a:cubicBezTo>
                      <a:pt x="163" y="479"/>
                      <a:pt x="145" y="465"/>
                      <a:pt x="138" y="450"/>
                    </a:cubicBezTo>
                    <a:cubicBezTo>
                      <a:pt x="141" y="449"/>
                      <a:pt x="139" y="441"/>
                      <a:pt x="142" y="440"/>
                    </a:cubicBezTo>
                    <a:cubicBezTo>
                      <a:pt x="143" y="438"/>
                      <a:pt x="142" y="438"/>
                      <a:pt x="140" y="438"/>
                    </a:cubicBezTo>
                    <a:cubicBezTo>
                      <a:pt x="147" y="430"/>
                      <a:pt x="141" y="418"/>
                      <a:pt x="137" y="416"/>
                    </a:cubicBezTo>
                    <a:cubicBezTo>
                      <a:pt x="131" y="416"/>
                      <a:pt x="128" y="418"/>
                      <a:pt x="122" y="419"/>
                    </a:cubicBezTo>
                    <a:cubicBezTo>
                      <a:pt x="120" y="414"/>
                      <a:pt x="118" y="410"/>
                      <a:pt x="115" y="406"/>
                    </a:cubicBezTo>
                    <a:cubicBezTo>
                      <a:pt x="109" y="406"/>
                      <a:pt x="104" y="406"/>
                      <a:pt x="99" y="407"/>
                    </a:cubicBezTo>
                    <a:cubicBezTo>
                      <a:pt x="90" y="420"/>
                      <a:pt x="62" y="408"/>
                      <a:pt x="52" y="419"/>
                    </a:cubicBezTo>
                    <a:cubicBezTo>
                      <a:pt x="39" y="414"/>
                      <a:pt x="32" y="402"/>
                      <a:pt x="22" y="397"/>
                    </a:cubicBezTo>
                    <a:cubicBezTo>
                      <a:pt x="22" y="385"/>
                      <a:pt x="12" y="376"/>
                      <a:pt x="3" y="371"/>
                    </a:cubicBezTo>
                    <a:cubicBezTo>
                      <a:pt x="3" y="368"/>
                      <a:pt x="3" y="366"/>
                      <a:pt x="3" y="364"/>
                    </a:cubicBezTo>
                    <a:cubicBezTo>
                      <a:pt x="5" y="364"/>
                      <a:pt x="5" y="365"/>
                      <a:pt x="6" y="365"/>
                    </a:cubicBezTo>
                    <a:cubicBezTo>
                      <a:pt x="4" y="362"/>
                      <a:pt x="4" y="357"/>
                      <a:pt x="0" y="356"/>
                    </a:cubicBezTo>
                    <a:cubicBezTo>
                      <a:pt x="8" y="348"/>
                      <a:pt x="12" y="322"/>
                      <a:pt x="3" y="319"/>
                    </a:cubicBezTo>
                    <a:cubicBezTo>
                      <a:pt x="1" y="313"/>
                      <a:pt x="9" y="309"/>
                      <a:pt x="11" y="305"/>
                    </a:cubicBezTo>
                    <a:cubicBezTo>
                      <a:pt x="11" y="304"/>
                      <a:pt x="10" y="302"/>
                      <a:pt x="10" y="302"/>
                    </a:cubicBezTo>
                    <a:cubicBezTo>
                      <a:pt x="18" y="286"/>
                      <a:pt x="29" y="276"/>
                      <a:pt x="43" y="266"/>
                    </a:cubicBezTo>
                    <a:cubicBezTo>
                      <a:pt x="41" y="244"/>
                      <a:pt x="61" y="245"/>
                      <a:pt x="66" y="229"/>
                    </a:cubicBezTo>
                    <a:cubicBezTo>
                      <a:pt x="70" y="229"/>
                      <a:pt x="68" y="233"/>
                      <a:pt x="71" y="233"/>
                    </a:cubicBezTo>
                    <a:cubicBezTo>
                      <a:pt x="78" y="233"/>
                      <a:pt x="79" y="233"/>
                      <a:pt x="85" y="233"/>
                    </a:cubicBezTo>
                    <a:cubicBezTo>
                      <a:pt x="96" y="225"/>
                      <a:pt x="120" y="222"/>
                      <a:pt x="135" y="224"/>
                    </a:cubicBezTo>
                    <a:cubicBezTo>
                      <a:pt x="139" y="219"/>
                      <a:pt x="145" y="223"/>
                      <a:pt x="150" y="222"/>
                    </a:cubicBezTo>
                    <a:cubicBezTo>
                      <a:pt x="148" y="225"/>
                      <a:pt x="146" y="229"/>
                      <a:pt x="150" y="232"/>
                    </a:cubicBezTo>
                    <a:cubicBezTo>
                      <a:pt x="149" y="236"/>
                      <a:pt x="148" y="238"/>
                      <a:pt x="144" y="239"/>
                    </a:cubicBezTo>
                    <a:cubicBezTo>
                      <a:pt x="148" y="248"/>
                      <a:pt x="161" y="247"/>
                      <a:pt x="170" y="250"/>
                    </a:cubicBezTo>
                    <a:cubicBezTo>
                      <a:pt x="171" y="260"/>
                      <a:pt x="186" y="257"/>
                      <a:pt x="190" y="263"/>
                    </a:cubicBezTo>
                    <a:cubicBezTo>
                      <a:pt x="193" y="263"/>
                      <a:pt x="194" y="261"/>
                      <a:pt x="195" y="259"/>
                    </a:cubicBezTo>
                    <a:cubicBezTo>
                      <a:pt x="195" y="257"/>
                      <a:pt x="195" y="255"/>
                      <a:pt x="194" y="253"/>
                    </a:cubicBezTo>
                    <a:cubicBezTo>
                      <a:pt x="196" y="248"/>
                      <a:pt x="200" y="247"/>
                      <a:pt x="205" y="247"/>
                    </a:cubicBezTo>
                    <a:cubicBezTo>
                      <a:pt x="208" y="247"/>
                      <a:pt x="218" y="254"/>
                      <a:pt x="223" y="255"/>
                    </a:cubicBezTo>
                    <a:cubicBezTo>
                      <a:pt x="229" y="257"/>
                      <a:pt x="238" y="259"/>
                      <a:pt x="242" y="258"/>
                    </a:cubicBezTo>
                    <a:cubicBezTo>
                      <a:pt x="248" y="258"/>
                      <a:pt x="249" y="255"/>
                      <a:pt x="254" y="255"/>
                    </a:cubicBezTo>
                    <a:cubicBezTo>
                      <a:pt x="258" y="255"/>
                      <a:pt x="261" y="260"/>
                      <a:pt x="265" y="257"/>
                    </a:cubicBezTo>
                    <a:cubicBezTo>
                      <a:pt x="274" y="253"/>
                      <a:pt x="271" y="231"/>
                      <a:pt x="274" y="224"/>
                    </a:cubicBezTo>
                    <a:cubicBezTo>
                      <a:pt x="267" y="224"/>
                      <a:pt x="263" y="227"/>
                      <a:pt x="258" y="229"/>
                    </a:cubicBezTo>
                    <a:cubicBezTo>
                      <a:pt x="253" y="228"/>
                      <a:pt x="253" y="223"/>
                      <a:pt x="247" y="224"/>
                    </a:cubicBezTo>
                    <a:cubicBezTo>
                      <a:pt x="246" y="225"/>
                      <a:pt x="246" y="227"/>
                      <a:pt x="244" y="228"/>
                    </a:cubicBezTo>
                    <a:cubicBezTo>
                      <a:pt x="238" y="228"/>
                      <a:pt x="238" y="222"/>
                      <a:pt x="232" y="225"/>
                    </a:cubicBezTo>
                    <a:cubicBezTo>
                      <a:pt x="234" y="223"/>
                      <a:pt x="228" y="217"/>
                      <a:pt x="225" y="215"/>
                    </a:cubicBezTo>
                    <a:cubicBezTo>
                      <a:pt x="227" y="214"/>
                      <a:pt x="226" y="211"/>
                      <a:pt x="227" y="207"/>
                    </a:cubicBezTo>
                    <a:cubicBezTo>
                      <a:pt x="222" y="206"/>
                      <a:pt x="226" y="213"/>
                      <a:pt x="224" y="210"/>
                    </a:cubicBezTo>
                    <a:cubicBezTo>
                      <a:pt x="220" y="211"/>
                      <a:pt x="223" y="204"/>
                      <a:pt x="224" y="203"/>
                    </a:cubicBezTo>
                    <a:cubicBezTo>
                      <a:pt x="223" y="199"/>
                      <a:pt x="217" y="200"/>
                      <a:pt x="212" y="200"/>
                    </a:cubicBezTo>
                    <a:cubicBezTo>
                      <a:pt x="210" y="201"/>
                      <a:pt x="213" y="202"/>
                      <a:pt x="211" y="205"/>
                    </a:cubicBezTo>
                    <a:cubicBezTo>
                      <a:pt x="209" y="207"/>
                      <a:pt x="208" y="202"/>
                      <a:pt x="206" y="202"/>
                    </a:cubicBezTo>
                    <a:cubicBezTo>
                      <a:pt x="205" y="206"/>
                      <a:pt x="209" y="206"/>
                      <a:pt x="210" y="210"/>
                    </a:cubicBezTo>
                    <a:cubicBezTo>
                      <a:pt x="207" y="208"/>
                      <a:pt x="208" y="211"/>
                      <a:pt x="207" y="211"/>
                    </a:cubicBezTo>
                    <a:cubicBezTo>
                      <a:pt x="209" y="212"/>
                      <a:pt x="215" y="212"/>
                      <a:pt x="215" y="217"/>
                    </a:cubicBezTo>
                    <a:cubicBezTo>
                      <a:pt x="214" y="216"/>
                      <a:pt x="213" y="216"/>
                      <a:pt x="213" y="219"/>
                    </a:cubicBezTo>
                    <a:cubicBezTo>
                      <a:pt x="212" y="219"/>
                      <a:pt x="212" y="217"/>
                      <a:pt x="210" y="217"/>
                    </a:cubicBezTo>
                    <a:cubicBezTo>
                      <a:pt x="210" y="220"/>
                      <a:pt x="208" y="222"/>
                      <a:pt x="210" y="226"/>
                    </a:cubicBezTo>
                    <a:cubicBezTo>
                      <a:pt x="205" y="225"/>
                      <a:pt x="202" y="224"/>
                      <a:pt x="199" y="217"/>
                    </a:cubicBezTo>
                    <a:cubicBezTo>
                      <a:pt x="201" y="215"/>
                      <a:pt x="205" y="216"/>
                      <a:pt x="208" y="216"/>
                    </a:cubicBezTo>
                    <a:cubicBezTo>
                      <a:pt x="207" y="213"/>
                      <a:pt x="202" y="215"/>
                      <a:pt x="199" y="214"/>
                    </a:cubicBezTo>
                    <a:cubicBezTo>
                      <a:pt x="199" y="213"/>
                      <a:pt x="198" y="212"/>
                      <a:pt x="197" y="212"/>
                    </a:cubicBezTo>
                    <a:cubicBezTo>
                      <a:pt x="197" y="211"/>
                      <a:pt x="198" y="211"/>
                      <a:pt x="199" y="211"/>
                    </a:cubicBezTo>
                    <a:cubicBezTo>
                      <a:pt x="191" y="208"/>
                      <a:pt x="189" y="205"/>
                      <a:pt x="190" y="195"/>
                    </a:cubicBezTo>
                    <a:cubicBezTo>
                      <a:pt x="188" y="191"/>
                      <a:pt x="186" y="191"/>
                      <a:pt x="180" y="189"/>
                    </a:cubicBezTo>
                    <a:cubicBezTo>
                      <a:pt x="171" y="186"/>
                      <a:pt x="166" y="169"/>
                      <a:pt x="163" y="177"/>
                    </a:cubicBezTo>
                    <a:cubicBezTo>
                      <a:pt x="162" y="176"/>
                      <a:pt x="161" y="174"/>
                      <a:pt x="162" y="171"/>
                    </a:cubicBezTo>
                    <a:cubicBezTo>
                      <a:pt x="158" y="170"/>
                      <a:pt x="159" y="174"/>
                      <a:pt x="155" y="173"/>
                    </a:cubicBezTo>
                    <a:cubicBezTo>
                      <a:pt x="154" y="182"/>
                      <a:pt x="164" y="185"/>
                      <a:pt x="167" y="193"/>
                    </a:cubicBezTo>
                    <a:cubicBezTo>
                      <a:pt x="170" y="193"/>
                      <a:pt x="172" y="193"/>
                      <a:pt x="174" y="193"/>
                    </a:cubicBezTo>
                    <a:cubicBezTo>
                      <a:pt x="171" y="201"/>
                      <a:pt x="187" y="197"/>
                      <a:pt x="186" y="206"/>
                    </a:cubicBezTo>
                    <a:cubicBezTo>
                      <a:pt x="183" y="206"/>
                      <a:pt x="182" y="203"/>
                      <a:pt x="179" y="203"/>
                    </a:cubicBezTo>
                    <a:cubicBezTo>
                      <a:pt x="178" y="203"/>
                      <a:pt x="177" y="204"/>
                      <a:pt x="176" y="205"/>
                    </a:cubicBezTo>
                    <a:cubicBezTo>
                      <a:pt x="180" y="208"/>
                      <a:pt x="179" y="212"/>
                      <a:pt x="176" y="216"/>
                    </a:cubicBezTo>
                    <a:cubicBezTo>
                      <a:pt x="170" y="215"/>
                      <a:pt x="169" y="219"/>
                      <a:pt x="169" y="225"/>
                    </a:cubicBezTo>
                    <a:cubicBezTo>
                      <a:pt x="165" y="222"/>
                      <a:pt x="159" y="221"/>
                      <a:pt x="157" y="217"/>
                    </a:cubicBezTo>
                    <a:cubicBezTo>
                      <a:pt x="160" y="215"/>
                      <a:pt x="168" y="217"/>
                      <a:pt x="172" y="215"/>
                    </a:cubicBezTo>
                    <a:cubicBezTo>
                      <a:pt x="178" y="197"/>
                      <a:pt x="148" y="198"/>
                      <a:pt x="145" y="182"/>
                    </a:cubicBezTo>
                    <a:cubicBezTo>
                      <a:pt x="144" y="180"/>
                      <a:pt x="141" y="180"/>
                      <a:pt x="139" y="179"/>
                    </a:cubicBezTo>
                    <a:cubicBezTo>
                      <a:pt x="135" y="181"/>
                      <a:pt x="130" y="184"/>
                      <a:pt x="125" y="187"/>
                    </a:cubicBezTo>
                    <a:cubicBezTo>
                      <a:pt x="122" y="183"/>
                      <a:pt x="107" y="183"/>
                      <a:pt x="112" y="192"/>
                    </a:cubicBezTo>
                    <a:cubicBezTo>
                      <a:pt x="108" y="198"/>
                      <a:pt x="90" y="201"/>
                      <a:pt x="96" y="211"/>
                    </a:cubicBezTo>
                    <a:cubicBezTo>
                      <a:pt x="92" y="222"/>
                      <a:pt x="78" y="224"/>
                      <a:pt x="66" y="228"/>
                    </a:cubicBezTo>
                    <a:cubicBezTo>
                      <a:pt x="64" y="221"/>
                      <a:pt x="57" y="222"/>
                      <a:pt x="50" y="223"/>
                    </a:cubicBezTo>
                    <a:cubicBezTo>
                      <a:pt x="52" y="220"/>
                      <a:pt x="52" y="214"/>
                      <a:pt x="48" y="212"/>
                    </a:cubicBezTo>
                    <a:cubicBezTo>
                      <a:pt x="52" y="205"/>
                      <a:pt x="56" y="195"/>
                      <a:pt x="52" y="186"/>
                    </a:cubicBezTo>
                    <a:cubicBezTo>
                      <a:pt x="59" y="180"/>
                      <a:pt x="75" y="185"/>
                      <a:pt x="87" y="185"/>
                    </a:cubicBezTo>
                    <a:cubicBezTo>
                      <a:pt x="93" y="184"/>
                      <a:pt x="89" y="170"/>
                      <a:pt x="92" y="169"/>
                    </a:cubicBezTo>
                    <a:cubicBezTo>
                      <a:pt x="89" y="161"/>
                      <a:pt x="80" y="162"/>
                      <a:pt x="76" y="154"/>
                    </a:cubicBezTo>
                    <a:cubicBezTo>
                      <a:pt x="81" y="154"/>
                      <a:pt x="86" y="154"/>
                      <a:pt x="91" y="154"/>
                    </a:cubicBezTo>
                    <a:cubicBezTo>
                      <a:pt x="92" y="151"/>
                      <a:pt x="89" y="150"/>
                      <a:pt x="90" y="147"/>
                    </a:cubicBezTo>
                    <a:cubicBezTo>
                      <a:pt x="95" y="153"/>
                      <a:pt x="100" y="147"/>
                      <a:pt x="106" y="145"/>
                    </a:cubicBezTo>
                    <a:cubicBezTo>
                      <a:pt x="106" y="143"/>
                      <a:pt x="106" y="142"/>
                      <a:pt x="106" y="140"/>
                    </a:cubicBezTo>
                    <a:cubicBezTo>
                      <a:pt x="114" y="139"/>
                      <a:pt x="119" y="136"/>
                      <a:pt x="120" y="129"/>
                    </a:cubicBezTo>
                    <a:cubicBezTo>
                      <a:pt x="124" y="129"/>
                      <a:pt x="131" y="122"/>
                      <a:pt x="137" y="126"/>
                    </a:cubicBezTo>
                    <a:cubicBezTo>
                      <a:pt x="144" y="120"/>
                      <a:pt x="134" y="116"/>
                      <a:pt x="137" y="107"/>
                    </a:cubicBezTo>
                    <a:cubicBezTo>
                      <a:pt x="141" y="106"/>
                      <a:pt x="142" y="103"/>
                      <a:pt x="146" y="103"/>
                    </a:cubicBezTo>
                    <a:cubicBezTo>
                      <a:pt x="146" y="106"/>
                      <a:pt x="146" y="109"/>
                      <a:pt x="148" y="109"/>
                    </a:cubicBezTo>
                    <a:cubicBezTo>
                      <a:pt x="148" y="114"/>
                      <a:pt x="145" y="109"/>
                      <a:pt x="144" y="112"/>
                    </a:cubicBezTo>
                    <a:cubicBezTo>
                      <a:pt x="147" y="115"/>
                      <a:pt x="148" y="118"/>
                      <a:pt x="152" y="118"/>
                    </a:cubicBezTo>
                    <a:cubicBezTo>
                      <a:pt x="153" y="115"/>
                      <a:pt x="149" y="118"/>
                      <a:pt x="149" y="115"/>
                    </a:cubicBezTo>
                    <a:cubicBezTo>
                      <a:pt x="150" y="111"/>
                      <a:pt x="155" y="111"/>
                      <a:pt x="157" y="110"/>
                    </a:cubicBezTo>
                    <a:cubicBezTo>
                      <a:pt x="154" y="104"/>
                      <a:pt x="151" y="98"/>
                      <a:pt x="147" y="92"/>
                    </a:cubicBezTo>
                    <a:cubicBezTo>
                      <a:pt x="143" y="97"/>
                      <a:pt x="132" y="104"/>
                      <a:pt x="125" y="97"/>
                    </a:cubicBezTo>
                    <a:cubicBezTo>
                      <a:pt x="124" y="94"/>
                      <a:pt x="128" y="96"/>
                      <a:pt x="128" y="93"/>
                    </a:cubicBezTo>
                    <a:cubicBezTo>
                      <a:pt x="126" y="92"/>
                      <a:pt x="130" y="87"/>
                      <a:pt x="126" y="86"/>
                    </a:cubicBezTo>
                    <a:cubicBezTo>
                      <a:pt x="125" y="86"/>
                      <a:pt x="125" y="86"/>
                      <a:pt x="124" y="86"/>
                    </a:cubicBezTo>
                    <a:cubicBezTo>
                      <a:pt x="124" y="84"/>
                      <a:pt x="124" y="81"/>
                      <a:pt x="124" y="78"/>
                    </a:cubicBezTo>
                    <a:cubicBezTo>
                      <a:pt x="132" y="78"/>
                      <a:pt x="131" y="72"/>
                      <a:pt x="138" y="73"/>
                    </a:cubicBezTo>
                    <a:cubicBezTo>
                      <a:pt x="139" y="71"/>
                      <a:pt x="137" y="72"/>
                      <a:pt x="138" y="69"/>
                    </a:cubicBezTo>
                    <a:cubicBezTo>
                      <a:pt x="151" y="72"/>
                      <a:pt x="153" y="55"/>
                      <a:pt x="165" y="48"/>
                    </a:cubicBezTo>
                    <a:cubicBezTo>
                      <a:pt x="169" y="48"/>
                      <a:pt x="169" y="44"/>
                      <a:pt x="174" y="45"/>
                    </a:cubicBezTo>
                    <a:cubicBezTo>
                      <a:pt x="174" y="44"/>
                      <a:pt x="172" y="45"/>
                      <a:pt x="172" y="43"/>
                    </a:cubicBezTo>
                    <a:cubicBezTo>
                      <a:pt x="175" y="42"/>
                      <a:pt x="169" y="43"/>
                      <a:pt x="171" y="40"/>
                    </a:cubicBezTo>
                    <a:cubicBezTo>
                      <a:pt x="172" y="40"/>
                      <a:pt x="173" y="39"/>
                      <a:pt x="175" y="39"/>
                    </a:cubicBezTo>
                    <a:cubicBezTo>
                      <a:pt x="176" y="42"/>
                      <a:pt x="179" y="41"/>
                      <a:pt x="181" y="39"/>
                    </a:cubicBezTo>
                    <a:cubicBezTo>
                      <a:pt x="184" y="36"/>
                      <a:pt x="190" y="37"/>
                      <a:pt x="191" y="36"/>
                    </a:cubicBezTo>
                    <a:cubicBezTo>
                      <a:pt x="192" y="36"/>
                      <a:pt x="192" y="37"/>
                      <a:pt x="192" y="37"/>
                    </a:cubicBezTo>
                    <a:cubicBezTo>
                      <a:pt x="194" y="38"/>
                      <a:pt x="195" y="37"/>
                      <a:pt x="195" y="35"/>
                    </a:cubicBezTo>
                    <a:cubicBezTo>
                      <a:pt x="199" y="34"/>
                      <a:pt x="199" y="30"/>
                      <a:pt x="204" y="32"/>
                    </a:cubicBezTo>
                    <a:cubicBezTo>
                      <a:pt x="204" y="34"/>
                      <a:pt x="202" y="34"/>
                      <a:pt x="202" y="36"/>
                    </a:cubicBezTo>
                    <a:cubicBezTo>
                      <a:pt x="205" y="36"/>
                      <a:pt x="205" y="30"/>
                      <a:pt x="208" y="35"/>
                    </a:cubicBezTo>
                    <a:cubicBezTo>
                      <a:pt x="209" y="34"/>
                      <a:pt x="208" y="32"/>
                      <a:pt x="210" y="32"/>
                    </a:cubicBezTo>
                    <a:cubicBezTo>
                      <a:pt x="215" y="33"/>
                      <a:pt x="217" y="33"/>
                      <a:pt x="223" y="35"/>
                    </a:cubicBezTo>
                    <a:cubicBezTo>
                      <a:pt x="223" y="37"/>
                      <a:pt x="219" y="36"/>
                      <a:pt x="219" y="37"/>
                    </a:cubicBezTo>
                    <a:cubicBezTo>
                      <a:pt x="220" y="39"/>
                      <a:pt x="221" y="38"/>
                      <a:pt x="222" y="37"/>
                    </a:cubicBezTo>
                    <a:cubicBezTo>
                      <a:pt x="223" y="40"/>
                      <a:pt x="229" y="38"/>
                      <a:pt x="232" y="38"/>
                    </a:cubicBezTo>
                    <a:cubicBezTo>
                      <a:pt x="232" y="38"/>
                      <a:pt x="232" y="38"/>
                      <a:pt x="233" y="38"/>
                    </a:cubicBezTo>
                    <a:cubicBezTo>
                      <a:pt x="233" y="40"/>
                      <a:pt x="235" y="40"/>
                      <a:pt x="234" y="42"/>
                    </a:cubicBezTo>
                    <a:cubicBezTo>
                      <a:pt x="248" y="43"/>
                      <a:pt x="261" y="44"/>
                      <a:pt x="267" y="52"/>
                    </a:cubicBezTo>
                    <a:cubicBezTo>
                      <a:pt x="262" y="60"/>
                      <a:pt x="246" y="56"/>
                      <a:pt x="237" y="54"/>
                    </a:cubicBezTo>
                    <a:cubicBezTo>
                      <a:pt x="238" y="56"/>
                      <a:pt x="242" y="56"/>
                      <a:pt x="243" y="58"/>
                    </a:cubicBezTo>
                    <a:cubicBezTo>
                      <a:pt x="241" y="64"/>
                      <a:pt x="248" y="68"/>
                      <a:pt x="256" y="68"/>
                    </a:cubicBezTo>
                    <a:cubicBezTo>
                      <a:pt x="258" y="66"/>
                      <a:pt x="250" y="66"/>
                      <a:pt x="252" y="61"/>
                    </a:cubicBezTo>
                    <a:cubicBezTo>
                      <a:pt x="256" y="62"/>
                      <a:pt x="259" y="65"/>
                      <a:pt x="265" y="64"/>
                    </a:cubicBezTo>
                    <a:cubicBezTo>
                      <a:pt x="267" y="63"/>
                      <a:pt x="262" y="61"/>
                      <a:pt x="263" y="59"/>
                    </a:cubicBezTo>
                    <a:cubicBezTo>
                      <a:pt x="267" y="57"/>
                      <a:pt x="275" y="52"/>
                      <a:pt x="279" y="57"/>
                    </a:cubicBezTo>
                    <a:cubicBezTo>
                      <a:pt x="280" y="53"/>
                      <a:pt x="277" y="46"/>
                      <a:pt x="273" y="44"/>
                    </a:cubicBezTo>
                    <a:cubicBezTo>
                      <a:pt x="277" y="41"/>
                      <a:pt x="283" y="45"/>
                      <a:pt x="286" y="46"/>
                    </a:cubicBezTo>
                    <a:cubicBezTo>
                      <a:pt x="287" y="49"/>
                      <a:pt x="283" y="48"/>
                      <a:pt x="282" y="49"/>
                    </a:cubicBezTo>
                    <a:cubicBezTo>
                      <a:pt x="281" y="53"/>
                      <a:pt x="285" y="52"/>
                      <a:pt x="286" y="54"/>
                    </a:cubicBezTo>
                    <a:cubicBezTo>
                      <a:pt x="294" y="46"/>
                      <a:pt x="306" y="45"/>
                      <a:pt x="315" y="41"/>
                    </a:cubicBezTo>
                    <a:cubicBezTo>
                      <a:pt x="313" y="43"/>
                      <a:pt x="314" y="43"/>
                      <a:pt x="314" y="46"/>
                    </a:cubicBezTo>
                    <a:cubicBezTo>
                      <a:pt x="320" y="44"/>
                      <a:pt x="329" y="46"/>
                      <a:pt x="331" y="41"/>
                    </a:cubicBezTo>
                    <a:cubicBezTo>
                      <a:pt x="335" y="41"/>
                      <a:pt x="333" y="45"/>
                      <a:pt x="336" y="45"/>
                    </a:cubicBezTo>
                    <a:cubicBezTo>
                      <a:pt x="338" y="45"/>
                      <a:pt x="337" y="43"/>
                      <a:pt x="340" y="43"/>
                    </a:cubicBezTo>
                    <a:cubicBezTo>
                      <a:pt x="340" y="41"/>
                      <a:pt x="335" y="40"/>
                      <a:pt x="337" y="38"/>
                    </a:cubicBezTo>
                    <a:cubicBezTo>
                      <a:pt x="351" y="38"/>
                      <a:pt x="360" y="43"/>
                      <a:pt x="372" y="45"/>
                    </a:cubicBezTo>
                    <a:cubicBezTo>
                      <a:pt x="371" y="40"/>
                      <a:pt x="366" y="40"/>
                      <a:pt x="361" y="39"/>
                    </a:cubicBezTo>
                    <a:cubicBezTo>
                      <a:pt x="362" y="35"/>
                      <a:pt x="359" y="34"/>
                      <a:pt x="358" y="31"/>
                    </a:cubicBezTo>
                    <a:cubicBezTo>
                      <a:pt x="360" y="29"/>
                      <a:pt x="361" y="26"/>
                      <a:pt x="362" y="24"/>
                    </a:cubicBezTo>
                    <a:cubicBezTo>
                      <a:pt x="363" y="24"/>
                      <a:pt x="363" y="23"/>
                      <a:pt x="364" y="23"/>
                    </a:cubicBezTo>
                    <a:cubicBezTo>
                      <a:pt x="371" y="22"/>
                      <a:pt x="379" y="24"/>
                      <a:pt x="376" y="30"/>
                    </a:cubicBezTo>
                    <a:cubicBezTo>
                      <a:pt x="380" y="35"/>
                      <a:pt x="385" y="40"/>
                      <a:pt x="390" y="44"/>
                    </a:cubicBezTo>
                    <a:cubicBezTo>
                      <a:pt x="391" y="49"/>
                      <a:pt x="388" y="49"/>
                      <a:pt x="388" y="53"/>
                    </a:cubicBezTo>
                    <a:cubicBezTo>
                      <a:pt x="385" y="53"/>
                      <a:pt x="381" y="53"/>
                      <a:pt x="378" y="53"/>
                    </a:cubicBezTo>
                    <a:cubicBezTo>
                      <a:pt x="380" y="58"/>
                      <a:pt x="395" y="56"/>
                      <a:pt x="396" y="51"/>
                    </a:cubicBezTo>
                    <a:cubicBezTo>
                      <a:pt x="396" y="46"/>
                      <a:pt x="392" y="45"/>
                      <a:pt x="396" y="42"/>
                    </a:cubicBezTo>
                    <a:cubicBezTo>
                      <a:pt x="393" y="40"/>
                      <a:pt x="389" y="40"/>
                      <a:pt x="386" y="38"/>
                    </a:cubicBezTo>
                    <a:cubicBezTo>
                      <a:pt x="389" y="32"/>
                      <a:pt x="383" y="32"/>
                      <a:pt x="379" y="30"/>
                    </a:cubicBezTo>
                    <a:cubicBezTo>
                      <a:pt x="379" y="27"/>
                      <a:pt x="387" y="27"/>
                      <a:pt x="383" y="25"/>
                    </a:cubicBezTo>
                    <a:cubicBezTo>
                      <a:pt x="385" y="24"/>
                      <a:pt x="387" y="30"/>
                      <a:pt x="390" y="30"/>
                    </a:cubicBezTo>
                    <a:cubicBezTo>
                      <a:pt x="393" y="32"/>
                      <a:pt x="397" y="33"/>
                      <a:pt x="402" y="33"/>
                    </a:cubicBezTo>
                    <a:cubicBezTo>
                      <a:pt x="399" y="31"/>
                      <a:pt x="394" y="30"/>
                      <a:pt x="390" y="29"/>
                    </a:cubicBezTo>
                    <a:cubicBezTo>
                      <a:pt x="390" y="24"/>
                      <a:pt x="394" y="29"/>
                      <a:pt x="397" y="28"/>
                    </a:cubicBezTo>
                    <a:cubicBezTo>
                      <a:pt x="393" y="22"/>
                      <a:pt x="409" y="27"/>
                      <a:pt x="413" y="29"/>
                    </a:cubicBezTo>
                    <a:cubicBezTo>
                      <a:pt x="411" y="23"/>
                      <a:pt x="401" y="26"/>
                      <a:pt x="401" y="19"/>
                    </a:cubicBezTo>
                    <a:cubicBezTo>
                      <a:pt x="407" y="18"/>
                      <a:pt x="416" y="17"/>
                      <a:pt x="423" y="18"/>
                    </a:cubicBezTo>
                    <a:cubicBezTo>
                      <a:pt x="422" y="15"/>
                      <a:pt x="416" y="18"/>
                      <a:pt x="416" y="14"/>
                    </a:cubicBezTo>
                    <a:cubicBezTo>
                      <a:pt x="419" y="13"/>
                      <a:pt x="418" y="13"/>
                      <a:pt x="419" y="11"/>
                    </a:cubicBezTo>
                    <a:cubicBezTo>
                      <a:pt x="425" y="10"/>
                      <a:pt x="434" y="11"/>
                      <a:pt x="439" y="10"/>
                    </a:cubicBezTo>
                    <a:cubicBezTo>
                      <a:pt x="439" y="8"/>
                      <a:pt x="437" y="9"/>
                      <a:pt x="435" y="9"/>
                    </a:cubicBezTo>
                    <a:cubicBezTo>
                      <a:pt x="443" y="6"/>
                      <a:pt x="450" y="9"/>
                      <a:pt x="458" y="8"/>
                    </a:cubicBezTo>
                    <a:cubicBezTo>
                      <a:pt x="458" y="6"/>
                      <a:pt x="456" y="7"/>
                      <a:pt x="454" y="7"/>
                    </a:cubicBezTo>
                    <a:cubicBezTo>
                      <a:pt x="457" y="4"/>
                      <a:pt x="460" y="8"/>
                      <a:pt x="464" y="7"/>
                    </a:cubicBezTo>
                    <a:cubicBezTo>
                      <a:pt x="464" y="4"/>
                      <a:pt x="460" y="5"/>
                      <a:pt x="459" y="4"/>
                    </a:cubicBezTo>
                    <a:cubicBezTo>
                      <a:pt x="461" y="0"/>
                      <a:pt x="468" y="1"/>
                      <a:pt x="474" y="1"/>
                    </a:cubicBezTo>
                    <a:cubicBezTo>
                      <a:pt x="473" y="2"/>
                      <a:pt x="472" y="2"/>
                      <a:pt x="471" y="2"/>
                    </a:cubicBezTo>
                    <a:cubicBezTo>
                      <a:pt x="481" y="9"/>
                      <a:pt x="502" y="4"/>
                      <a:pt x="512" y="11"/>
                    </a:cubicBezTo>
                    <a:cubicBezTo>
                      <a:pt x="507" y="14"/>
                      <a:pt x="502" y="17"/>
                      <a:pt x="498" y="21"/>
                    </a:cubicBezTo>
                    <a:cubicBezTo>
                      <a:pt x="503" y="22"/>
                      <a:pt x="504" y="20"/>
                      <a:pt x="508" y="20"/>
                    </a:cubicBezTo>
                    <a:cubicBezTo>
                      <a:pt x="508" y="18"/>
                      <a:pt x="504" y="21"/>
                      <a:pt x="505" y="17"/>
                    </a:cubicBezTo>
                    <a:cubicBezTo>
                      <a:pt x="508" y="17"/>
                      <a:pt x="510" y="17"/>
                      <a:pt x="511" y="18"/>
                    </a:cubicBezTo>
                    <a:cubicBezTo>
                      <a:pt x="513" y="18"/>
                      <a:pt x="516" y="21"/>
                      <a:pt x="517" y="18"/>
                    </a:cubicBezTo>
                    <a:cubicBezTo>
                      <a:pt x="532" y="17"/>
                      <a:pt x="541" y="23"/>
                      <a:pt x="557" y="22"/>
                    </a:cubicBezTo>
                    <a:cubicBezTo>
                      <a:pt x="558" y="22"/>
                      <a:pt x="557" y="20"/>
                      <a:pt x="556" y="20"/>
                    </a:cubicBezTo>
                    <a:cubicBezTo>
                      <a:pt x="568" y="17"/>
                      <a:pt x="577" y="21"/>
                      <a:pt x="586" y="25"/>
                    </a:cubicBezTo>
                    <a:cubicBezTo>
                      <a:pt x="586" y="27"/>
                      <a:pt x="585" y="27"/>
                      <a:pt x="584" y="27"/>
                    </a:cubicBezTo>
                    <a:cubicBezTo>
                      <a:pt x="589" y="29"/>
                      <a:pt x="593" y="33"/>
                      <a:pt x="600" y="33"/>
                    </a:cubicBezTo>
                    <a:cubicBezTo>
                      <a:pt x="603" y="31"/>
                      <a:pt x="598" y="30"/>
                      <a:pt x="599" y="28"/>
                    </a:cubicBezTo>
                    <a:cubicBezTo>
                      <a:pt x="606" y="31"/>
                      <a:pt x="618" y="30"/>
                      <a:pt x="626" y="29"/>
                    </a:cubicBezTo>
                    <a:cubicBezTo>
                      <a:pt x="623" y="27"/>
                      <a:pt x="627" y="25"/>
                      <a:pt x="621" y="26"/>
                    </a:cubicBezTo>
                    <a:cubicBezTo>
                      <a:pt x="622" y="25"/>
                      <a:pt x="623" y="25"/>
                      <a:pt x="623" y="24"/>
                    </a:cubicBezTo>
                    <a:cubicBezTo>
                      <a:pt x="623" y="22"/>
                      <a:pt x="627" y="22"/>
                      <a:pt x="631" y="22"/>
                    </a:cubicBezTo>
                    <a:cubicBezTo>
                      <a:pt x="644" y="22"/>
                      <a:pt x="650" y="28"/>
                      <a:pt x="664" y="27"/>
                    </a:cubicBezTo>
                    <a:cubicBezTo>
                      <a:pt x="662" y="29"/>
                      <a:pt x="664" y="28"/>
                      <a:pt x="665" y="30"/>
                    </a:cubicBezTo>
                    <a:cubicBezTo>
                      <a:pt x="692" y="33"/>
                      <a:pt x="717" y="38"/>
                      <a:pt x="745" y="39"/>
                    </a:cubicBezTo>
                    <a:cubicBezTo>
                      <a:pt x="748" y="39"/>
                      <a:pt x="751" y="39"/>
                      <a:pt x="752" y="40"/>
                    </a:cubicBezTo>
                    <a:close/>
                    <a:moveTo>
                      <a:pt x="229" y="199"/>
                    </a:moveTo>
                    <a:cubicBezTo>
                      <a:pt x="229" y="200"/>
                      <a:pt x="228" y="201"/>
                      <a:pt x="228" y="202"/>
                    </a:cubicBezTo>
                    <a:cubicBezTo>
                      <a:pt x="231" y="203"/>
                      <a:pt x="231" y="202"/>
                      <a:pt x="235" y="203"/>
                    </a:cubicBezTo>
                    <a:cubicBezTo>
                      <a:pt x="234" y="199"/>
                      <a:pt x="239" y="202"/>
                      <a:pt x="238" y="200"/>
                    </a:cubicBezTo>
                    <a:cubicBezTo>
                      <a:pt x="236" y="199"/>
                      <a:pt x="232" y="199"/>
                      <a:pt x="229" y="199"/>
                    </a:cubicBezTo>
                    <a:close/>
                    <a:moveTo>
                      <a:pt x="192" y="85"/>
                    </a:moveTo>
                    <a:cubicBezTo>
                      <a:pt x="186" y="70"/>
                      <a:pt x="200" y="69"/>
                      <a:pt x="206" y="61"/>
                    </a:cubicBezTo>
                    <a:cubicBezTo>
                      <a:pt x="203" y="57"/>
                      <a:pt x="193" y="58"/>
                      <a:pt x="190" y="61"/>
                    </a:cubicBezTo>
                    <a:cubicBezTo>
                      <a:pt x="193" y="74"/>
                      <a:pt x="171" y="69"/>
                      <a:pt x="174" y="85"/>
                    </a:cubicBezTo>
                    <a:cubicBezTo>
                      <a:pt x="179" y="85"/>
                      <a:pt x="180" y="89"/>
                      <a:pt x="183" y="90"/>
                    </a:cubicBezTo>
                    <a:cubicBezTo>
                      <a:pt x="180" y="94"/>
                      <a:pt x="179" y="96"/>
                      <a:pt x="173" y="98"/>
                    </a:cubicBezTo>
                    <a:cubicBezTo>
                      <a:pt x="173" y="104"/>
                      <a:pt x="171" y="108"/>
                      <a:pt x="175" y="107"/>
                    </a:cubicBezTo>
                    <a:cubicBezTo>
                      <a:pt x="172" y="110"/>
                      <a:pt x="171" y="111"/>
                      <a:pt x="163" y="111"/>
                    </a:cubicBezTo>
                    <a:cubicBezTo>
                      <a:pt x="163" y="113"/>
                      <a:pt x="164" y="115"/>
                      <a:pt x="162" y="115"/>
                    </a:cubicBezTo>
                    <a:cubicBezTo>
                      <a:pt x="159" y="116"/>
                      <a:pt x="157" y="115"/>
                      <a:pt x="156" y="113"/>
                    </a:cubicBezTo>
                    <a:cubicBezTo>
                      <a:pt x="154" y="115"/>
                      <a:pt x="155" y="119"/>
                      <a:pt x="152" y="120"/>
                    </a:cubicBezTo>
                    <a:cubicBezTo>
                      <a:pt x="148" y="120"/>
                      <a:pt x="145" y="115"/>
                      <a:pt x="142" y="117"/>
                    </a:cubicBezTo>
                    <a:cubicBezTo>
                      <a:pt x="145" y="119"/>
                      <a:pt x="146" y="122"/>
                      <a:pt x="150" y="123"/>
                    </a:cubicBezTo>
                    <a:cubicBezTo>
                      <a:pt x="152" y="122"/>
                      <a:pt x="155" y="121"/>
                      <a:pt x="157" y="120"/>
                    </a:cubicBezTo>
                    <a:cubicBezTo>
                      <a:pt x="165" y="127"/>
                      <a:pt x="173" y="118"/>
                      <a:pt x="183" y="118"/>
                    </a:cubicBezTo>
                    <a:cubicBezTo>
                      <a:pt x="183" y="119"/>
                      <a:pt x="183" y="121"/>
                      <a:pt x="183" y="122"/>
                    </a:cubicBezTo>
                    <a:cubicBezTo>
                      <a:pt x="188" y="122"/>
                      <a:pt x="188" y="115"/>
                      <a:pt x="193" y="118"/>
                    </a:cubicBezTo>
                    <a:cubicBezTo>
                      <a:pt x="193" y="111"/>
                      <a:pt x="190" y="103"/>
                      <a:pt x="198" y="102"/>
                    </a:cubicBezTo>
                    <a:cubicBezTo>
                      <a:pt x="201" y="103"/>
                      <a:pt x="201" y="106"/>
                      <a:pt x="205" y="107"/>
                    </a:cubicBezTo>
                    <a:cubicBezTo>
                      <a:pt x="208" y="104"/>
                      <a:pt x="205" y="102"/>
                      <a:pt x="207" y="99"/>
                    </a:cubicBezTo>
                    <a:cubicBezTo>
                      <a:pt x="204" y="99"/>
                      <a:pt x="201" y="99"/>
                      <a:pt x="202" y="96"/>
                    </a:cubicBezTo>
                    <a:cubicBezTo>
                      <a:pt x="206" y="87"/>
                      <a:pt x="222" y="96"/>
                      <a:pt x="228" y="88"/>
                    </a:cubicBezTo>
                    <a:cubicBezTo>
                      <a:pt x="216" y="83"/>
                      <a:pt x="198" y="95"/>
                      <a:pt x="192" y="85"/>
                    </a:cubicBezTo>
                    <a:close/>
                    <a:moveTo>
                      <a:pt x="246" y="78"/>
                    </a:moveTo>
                    <a:cubicBezTo>
                      <a:pt x="247" y="82"/>
                      <a:pt x="251" y="82"/>
                      <a:pt x="254" y="85"/>
                    </a:cubicBezTo>
                    <a:cubicBezTo>
                      <a:pt x="256" y="81"/>
                      <a:pt x="251" y="78"/>
                      <a:pt x="250" y="76"/>
                    </a:cubicBezTo>
                    <a:cubicBezTo>
                      <a:pt x="251" y="79"/>
                      <a:pt x="248" y="78"/>
                      <a:pt x="246" y="78"/>
                    </a:cubicBezTo>
                    <a:close/>
                    <a:moveTo>
                      <a:pt x="228" y="84"/>
                    </a:moveTo>
                    <a:cubicBezTo>
                      <a:pt x="232" y="84"/>
                      <a:pt x="231" y="89"/>
                      <a:pt x="235" y="89"/>
                    </a:cubicBezTo>
                    <a:cubicBezTo>
                      <a:pt x="238" y="90"/>
                      <a:pt x="237" y="87"/>
                      <a:pt x="240" y="87"/>
                    </a:cubicBezTo>
                    <a:cubicBezTo>
                      <a:pt x="239" y="82"/>
                      <a:pt x="230" y="77"/>
                      <a:pt x="228" y="84"/>
                    </a:cubicBezTo>
                    <a:close/>
                    <a:moveTo>
                      <a:pt x="581" y="113"/>
                    </a:moveTo>
                    <a:cubicBezTo>
                      <a:pt x="580" y="124"/>
                      <a:pt x="579" y="134"/>
                      <a:pt x="570" y="136"/>
                    </a:cubicBezTo>
                    <a:cubicBezTo>
                      <a:pt x="584" y="138"/>
                      <a:pt x="592" y="121"/>
                      <a:pt x="581" y="113"/>
                    </a:cubicBezTo>
                    <a:close/>
                    <a:moveTo>
                      <a:pt x="237" y="176"/>
                    </a:moveTo>
                    <a:cubicBezTo>
                      <a:pt x="236" y="177"/>
                      <a:pt x="235" y="177"/>
                      <a:pt x="234" y="176"/>
                    </a:cubicBezTo>
                    <a:cubicBezTo>
                      <a:pt x="234" y="183"/>
                      <a:pt x="231" y="186"/>
                      <a:pt x="229" y="191"/>
                    </a:cubicBezTo>
                    <a:cubicBezTo>
                      <a:pt x="236" y="205"/>
                      <a:pt x="253" y="193"/>
                      <a:pt x="265" y="192"/>
                    </a:cubicBezTo>
                    <a:cubicBezTo>
                      <a:pt x="271" y="199"/>
                      <a:pt x="289" y="201"/>
                      <a:pt x="297" y="196"/>
                    </a:cubicBezTo>
                    <a:cubicBezTo>
                      <a:pt x="294" y="182"/>
                      <a:pt x="279" y="181"/>
                      <a:pt x="270" y="174"/>
                    </a:cubicBezTo>
                    <a:cubicBezTo>
                      <a:pt x="273" y="173"/>
                      <a:pt x="272" y="173"/>
                      <a:pt x="275" y="174"/>
                    </a:cubicBezTo>
                    <a:cubicBezTo>
                      <a:pt x="274" y="168"/>
                      <a:pt x="279" y="170"/>
                      <a:pt x="276" y="166"/>
                    </a:cubicBezTo>
                    <a:cubicBezTo>
                      <a:pt x="276" y="164"/>
                      <a:pt x="282" y="164"/>
                      <a:pt x="280" y="162"/>
                    </a:cubicBezTo>
                    <a:cubicBezTo>
                      <a:pt x="275" y="164"/>
                      <a:pt x="264" y="165"/>
                      <a:pt x="259" y="170"/>
                    </a:cubicBezTo>
                    <a:cubicBezTo>
                      <a:pt x="263" y="171"/>
                      <a:pt x="267" y="172"/>
                      <a:pt x="270" y="174"/>
                    </a:cubicBezTo>
                    <a:cubicBezTo>
                      <a:pt x="265" y="175"/>
                      <a:pt x="262" y="178"/>
                      <a:pt x="256" y="179"/>
                    </a:cubicBezTo>
                    <a:cubicBezTo>
                      <a:pt x="257" y="174"/>
                      <a:pt x="253" y="174"/>
                      <a:pt x="251" y="173"/>
                    </a:cubicBezTo>
                    <a:cubicBezTo>
                      <a:pt x="250" y="169"/>
                      <a:pt x="257" y="173"/>
                      <a:pt x="256" y="169"/>
                    </a:cubicBezTo>
                    <a:cubicBezTo>
                      <a:pt x="247" y="166"/>
                      <a:pt x="238" y="164"/>
                      <a:pt x="237" y="176"/>
                    </a:cubicBezTo>
                    <a:close/>
                    <a:moveTo>
                      <a:pt x="352" y="198"/>
                    </a:moveTo>
                    <a:cubicBezTo>
                      <a:pt x="349" y="196"/>
                      <a:pt x="348" y="193"/>
                      <a:pt x="349" y="188"/>
                    </a:cubicBezTo>
                    <a:cubicBezTo>
                      <a:pt x="343" y="186"/>
                      <a:pt x="338" y="183"/>
                      <a:pt x="335" y="178"/>
                    </a:cubicBezTo>
                    <a:cubicBezTo>
                      <a:pt x="341" y="178"/>
                      <a:pt x="341" y="178"/>
                      <a:pt x="340" y="173"/>
                    </a:cubicBezTo>
                    <a:cubicBezTo>
                      <a:pt x="342" y="172"/>
                      <a:pt x="344" y="171"/>
                      <a:pt x="348" y="172"/>
                    </a:cubicBezTo>
                    <a:cubicBezTo>
                      <a:pt x="348" y="169"/>
                      <a:pt x="347" y="167"/>
                      <a:pt x="347" y="164"/>
                    </a:cubicBezTo>
                    <a:cubicBezTo>
                      <a:pt x="334" y="162"/>
                      <a:pt x="322" y="169"/>
                      <a:pt x="319" y="179"/>
                    </a:cubicBezTo>
                    <a:cubicBezTo>
                      <a:pt x="326" y="187"/>
                      <a:pt x="331" y="198"/>
                      <a:pt x="341" y="204"/>
                    </a:cubicBezTo>
                    <a:cubicBezTo>
                      <a:pt x="335" y="203"/>
                      <a:pt x="336" y="211"/>
                      <a:pt x="335" y="217"/>
                    </a:cubicBezTo>
                    <a:cubicBezTo>
                      <a:pt x="342" y="221"/>
                      <a:pt x="350" y="227"/>
                      <a:pt x="361" y="224"/>
                    </a:cubicBezTo>
                    <a:cubicBezTo>
                      <a:pt x="361" y="215"/>
                      <a:pt x="359" y="208"/>
                      <a:pt x="353" y="205"/>
                    </a:cubicBezTo>
                    <a:cubicBezTo>
                      <a:pt x="353" y="203"/>
                      <a:pt x="351" y="200"/>
                      <a:pt x="354" y="200"/>
                    </a:cubicBezTo>
                    <a:cubicBezTo>
                      <a:pt x="355" y="201"/>
                      <a:pt x="359" y="201"/>
                      <a:pt x="360" y="200"/>
                    </a:cubicBezTo>
                    <a:cubicBezTo>
                      <a:pt x="360" y="196"/>
                      <a:pt x="355" y="192"/>
                      <a:pt x="353" y="194"/>
                    </a:cubicBezTo>
                    <a:cubicBezTo>
                      <a:pt x="351" y="194"/>
                      <a:pt x="352" y="196"/>
                      <a:pt x="352" y="198"/>
                    </a:cubicBezTo>
                    <a:close/>
                    <a:moveTo>
                      <a:pt x="452" y="164"/>
                    </a:moveTo>
                    <a:cubicBezTo>
                      <a:pt x="449" y="165"/>
                      <a:pt x="446" y="165"/>
                      <a:pt x="445" y="168"/>
                    </a:cubicBezTo>
                    <a:cubicBezTo>
                      <a:pt x="444" y="172"/>
                      <a:pt x="446" y="173"/>
                      <a:pt x="448" y="175"/>
                    </a:cubicBezTo>
                    <a:cubicBezTo>
                      <a:pt x="446" y="168"/>
                      <a:pt x="451" y="168"/>
                      <a:pt x="452" y="164"/>
                    </a:cubicBezTo>
                    <a:close/>
                    <a:moveTo>
                      <a:pt x="462" y="167"/>
                    </a:moveTo>
                    <a:cubicBezTo>
                      <a:pt x="464" y="166"/>
                      <a:pt x="469" y="169"/>
                      <a:pt x="469" y="165"/>
                    </a:cubicBezTo>
                    <a:cubicBezTo>
                      <a:pt x="467" y="165"/>
                      <a:pt x="466" y="165"/>
                      <a:pt x="465" y="165"/>
                    </a:cubicBezTo>
                    <a:cubicBezTo>
                      <a:pt x="463" y="166"/>
                      <a:pt x="459" y="164"/>
                      <a:pt x="458" y="166"/>
                    </a:cubicBezTo>
                    <a:cubicBezTo>
                      <a:pt x="459" y="166"/>
                      <a:pt x="460" y="167"/>
                      <a:pt x="462" y="167"/>
                    </a:cubicBezTo>
                    <a:close/>
                    <a:moveTo>
                      <a:pt x="260" y="445"/>
                    </a:moveTo>
                    <a:cubicBezTo>
                      <a:pt x="260" y="448"/>
                      <a:pt x="258" y="456"/>
                      <a:pt x="260" y="460"/>
                    </a:cubicBezTo>
                    <a:cubicBezTo>
                      <a:pt x="262" y="456"/>
                      <a:pt x="268" y="462"/>
                      <a:pt x="270" y="457"/>
                    </a:cubicBezTo>
                    <a:cubicBezTo>
                      <a:pt x="263" y="456"/>
                      <a:pt x="275" y="451"/>
                      <a:pt x="273" y="445"/>
                    </a:cubicBezTo>
                    <a:cubicBezTo>
                      <a:pt x="270" y="441"/>
                      <a:pt x="265" y="443"/>
                      <a:pt x="260" y="445"/>
                    </a:cubicBezTo>
                    <a:close/>
                    <a:moveTo>
                      <a:pt x="246" y="468"/>
                    </a:moveTo>
                    <a:cubicBezTo>
                      <a:pt x="245" y="481"/>
                      <a:pt x="251" y="488"/>
                      <a:pt x="256" y="495"/>
                    </a:cubicBezTo>
                    <a:cubicBezTo>
                      <a:pt x="253" y="486"/>
                      <a:pt x="248" y="478"/>
                      <a:pt x="246" y="468"/>
                    </a:cubicBezTo>
                    <a:close/>
                    <a:moveTo>
                      <a:pt x="271" y="517"/>
                    </a:moveTo>
                    <a:cubicBezTo>
                      <a:pt x="272" y="521"/>
                      <a:pt x="273" y="529"/>
                      <a:pt x="276" y="527"/>
                    </a:cubicBezTo>
                    <a:cubicBezTo>
                      <a:pt x="273" y="520"/>
                      <a:pt x="276" y="507"/>
                      <a:pt x="272" y="502"/>
                    </a:cubicBezTo>
                    <a:cubicBezTo>
                      <a:pt x="269" y="500"/>
                      <a:pt x="270" y="515"/>
                      <a:pt x="271" y="5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7" name="Freeform 38"/>
              <p:cNvSpPr>
                <a:spLocks/>
              </p:cNvSpPr>
              <p:nvPr/>
            </p:nvSpPr>
            <p:spPr bwMode="auto">
              <a:xfrm>
                <a:off x="3796" y="1445"/>
                <a:ext cx="21" cy="21"/>
              </a:xfrm>
              <a:custGeom>
                <a:avLst/>
                <a:gdLst>
                  <a:gd name="T0" fmla="*/ 2 w 9"/>
                  <a:gd name="T1" fmla="*/ 6 h 9"/>
                  <a:gd name="T2" fmla="*/ 2 w 9"/>
                  <a:gd name="T3" fmla="*/ 0 h 9"/>
                  <a:gd name="T4" fmla="*/ 9 w 9"/>
                  <a:gd name="T5" fmla="*/ 6 h 9"/>
                  <a:gd name="T6" fmla="*/ 6 w 9"/>
                  <a:gd name="T7" fmla="*/ 6 h 9"/>
                  <a:gd name="T8" fmla="*/ 6 w 9"/>
                  <a:gd name="T9" fmla="*/ 8 h 9"/>
                  <a:gd name="T10" fmla="*/ 5 w 9"/>
                  <a:gd name="T11" fmla="*/ 9 h 9"/>
                  <a:gd name="T12" fmla="*/ 4 w 9"/>
                  <a:gd name="T13" fmla="*/ 6 h 9"/>
                  <a:gd name="T14" fmla="*/ 2 w 9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2" y="6"/>
                    </a:moveTo>
                    <a:cubicBezTo>
                      <a:pt x="3" y="4"/>
                      <a:pt x="0" y="1"/>
                      <a:pt x="2" y="0"/>
                    </a:cubicBezTo>
                    <a:cubicBezTo>
                      <a:pt x="2" y="4"/>
                      <a:pt x="7" y="3"/>
                      <a:pt x="9" y="6"/>
                    </a:cubicBezTo>
                    <a:cubicBezTo>
                      <a:pt x="8" y="5"/>
                      <a:pt x="6" y="5"/>
                      <a:pt x="6" y="6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1" y="9"/>
                      <a:pt x="4" y="8"/>
                      <a:pt x="4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8" name="Freeform 39"/>
              <p:cNvSpPr>
                <a:spLocks/>
              </p:cNvSpPr>
              <p:nvPr/>
            </p:nvSpPr>
            <p:spPr bwMode="auto">
              <a:xfrm>
                <a:off x="2769" y="930"/>
                <a:ext cx="14" cy="17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7 h 7"/>
                  <a:gd name="T4" fmla="*/ 3 w 6"/>
                  <a:gd name="T5" fmla="*/ 4 h 7"/>
                  <a:gd name="T6" fmla="*/ 0 w 6"/>
                  <a:gd name="T7" fmla="*/ 2 h 7"/>
                  <a:gd name="T8" fmla="*/ 2 w 6"/>
                  <a:gd name="T9" fmla="*/ 0 h 7"/>
                  <a:gd name="T10" fmla="*/ 4 w 6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3" y="7"/>
                      <a:pt x="1" y="7"/>
                      <a:pt x="0" y="7"/>
                    </a:cubicBezTo>
                    <a:cubicBezTo>
                      <a:pt x="0" y="5"/>
                      <a:pt x="3" y="6"/>
                      <a:pt x="3" y="4"/>
                    </a:cubicBezTo>
                    <a:cubicBezTo>
                      <a:pt x="0" y="4"/>
                      <a:pt x="3" y="3"/>
                      <a:pt x="0" y="2"/>
                    </a:cubicBezTo>
                    <a:cubicBezTo>
                      <a:pt x="0" y="1"/>
                      <a:pt x="2" y="2"/>
                      <a:pt x="2" y="0"/>
                    </a:cubicBezTo>
                    <a:cubicBezTo>
                      <a:pt x="6" y="1"/>
                      <a:pt x="2" y="6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9" name="Freeform 41"/>
              <p:cNvSpPr>
                <a:spLocks/>
              </p:cNvSpPr>
              <p:nvPr/>
            </p:nvSpPr>
            <p:spPr bwMode="auto">
              <a:xfrm>
                <a:off x="1765" y="736"/>
                <a:ext cx="15" cy="9"/>
              </a:xfrm>
              <a:custGeom>
                <a:avLst/>
                <a:gdLst>
                  <a:gd name="T0" fmla="*/ 0 w 6"/>
                  <a:gd name="T1" fmla="*/ 3 h 4"/>
                  <a:gd name="T2" fmla="*/ 6 w 6"/>
                  <a:gd name="T3" fmla="*/ 1 h 4"/>
                  <a:gd name="T4" fmla="*/ 6 w 6"/>
                  <a:gd name="T5" fmla="*/ 2 h 4"/>
                  <a:gd name="T6" fmla="*/ 6 w 6"/>
                  <a:gd name="T7" fmla="*/ 4 h 4"/>
                  <a:gd name="T8" fmla="*/ 0 w 6"/>
                  <a:gd name="T9" fmla="*/ 4 h 4"/>
                  <a:gd name="T10" fmla="*/ 0 w 6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cubicBezTo>
                      <a:pt x="3" y="4"/>
                      <a:pt x="2" y="0"/>
                      <a:pt x="6" y="1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0" name="Freeform 42"/>
              <p:cNvSpPr>
                <a:spLocks/>
              </p:cNvSpPr>
              <p:nvPr/>
            </p:nvSpPr>
            <p:spPr bwMode="auto">
              <a:xfrm>
                <a:off x="1754" y="745"/>
                <a:ext cx="16" cy="10"/>
              </a:xfrm>
              <a:custGeom>
                <a:avLst/>
                <a:gdLst>
                  <a:gd name="T0" fmla="*/ 2 w 7"/>
                  <a:gd name="T1" fmla="*/ 4 h 4"/>
                  <a:gd name="T2" fmla="*/ 5 w 7"/>
                  <a:gd name="T3" fmla="*/ 2 h 4"/>
                  <a:gd name="T4" fmla="*/ 5 w 7"/>
                  <a:gd name="T5" fmla="*/ 0 h 4"/>
                  <a:gd name="T6" fmla="*/ 7 w 7"/>
                  <a:gd name="T7" fmla="*/ 3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cubicBezTo>
                      <a:pt x="0" y="1"/>
                      <a:pt x="2" y="1"/>
                      <a:pt x="5" y="2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5" y="1"/>
                      <a:pt x="7" y="1"/>
                      <a:pt x="7" y="3"/>
                    </a:cubicBezTo>
                    <a:cubicBezTo>
                      <a:pt x="4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1" name="Freeform 43"/>
              <p:cNvSpPr>
                <a:spLocks/>
              </p:cNvSpPr>
              <p:nvPr/>
            </p:nvSpPr>
            <p:spPr bwMode="auto">
              <a:xfrm>
                <a:off x="1896" y="738"/>
                <a:ext cx="9" cy="14"/>
              </a:xfrm>
              <a:custGeom>
                <a:avLst/>
                <a:gdLst>
                  <a:gd name="T0" fmla="*/ 0 w 4"/>
                  <a:gd name="T1" fmla="*/ 1 h 6"/>
                  <a:gd name="T2" fmla="*/ 2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5 h 6"/>
                  <a:gd name="T10" fmla="*/ 2 w 4"/>
                  <a:gd name="T11" fmla="*/ 4 h 6"/>
                  <a:gd name="T12" fmla="*/ 0 w 4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4" y="2"/>
                      <a:pt x="3" y="2"/>
                      <a:pt x="4" y="6"/>
                    </a:cubicBezTo>
                    <a:cubicBezTo>
                      <a:pt x="3" y="6"/>
                      <a:pt x="2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2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2" name="Freeform 44"/>
              <p:cNvSpPr>
                <a:spLocks/>
              </p:cNvSpPr>
              <p:nvPr/>
            </p:nvSpPr>
            <p:spPr bwMode="auto">
              <a:xfrm>
                <a:off x="1716" y="736"/>
                <a:ext cx="64" cy="11"/>
              </a:xfrm>
              <a:custGeom>
                <a:avLst/>
                <a:gdLst>
                  <a:gd name="T0" fmla="*/ 21 w 27"/>
                  <a:gd name="T1" fmla="*/ 3 h 5"/>
                  <a:gd name="T2" fmla="*/ 0 w 27"/>
                  <a:gd name="T3" fmla="*/ 5 h 5"/>
                  <a:gd name="T4" fmla="*/ 26 w 27"/>
                  <a:gd name="T5" fmla="*/ 0 h 5"/>
                  <a:gd name="T6" fmla="*/ 27 w 27"/>
                  <a:gd name="T7" fmla="*/ 1 h 5"/>
                  <a:gd name="T8" fmla="*/ 21 w 27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">
                    <a:moveTo>
                      <a:pt x="21" y="3"/>
                    </a:moveTo>
                    <a:cubicBezTo>
                      <a:pt x="13" y="2"/>
                      <a:pt x="8" y="5"/>
                      <a:pt x="0" y="5"/>
                    </a:cubicBezTo>
                    <a:cubicBezTo>
                      <a:pt x="6" y="1"/>
                      <a:pt x="18" y="2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3" y="0"/>
                      <a:pt x="24" y="4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3" name="Freeform 45"/>
              <p:cNvSpPr>
                <a:spLocks/>
              </p:cNvSpPr>
              <p:nvPr/>
            </p:nvSpPr>
            <p:spPr bwMode="auto">
              <a:xfrm>
                <a:off x="1737" y="743"/>
                <a:ext cx="24" cy="9"/>
              </a:xfrm>
              <a:custGeom>
                <a:avLst/>
                <a:gdLst>
                  <a:gd name="T0" fmla="*/ 0 w 10"/>
                  <a:gd name="T1" fmla="*/ 4 h 4"/>
                  <a:gd name="T2" fmla="*/ 8 w 10"/>
                  <a:gd name="T3" fmla="*/ 2 h 4"/>
                  <a:gd name="T4" fmla="*/ 0 w 1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0" y="4"/>
                    </a:moveTo>
                    <a:cubicBezTo>
                      <a:pt x="1" y="2"/>
                      <a:pt x="10" y="0"/>
                      <a:pt x="8" y="2"/>
                    </a:cubicBezTo>
                    <a:cubicBezTo>
                      <a:pt x="5" y="2"/>
                      <a:pt x="4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4" name="Freeform 46"/>
              <p:cNvSpPr>
                <a:spLocks/>
              </p:cNvSpPr>
              <p:nvPr/>
            </p:nvSpPr>
            <p:spPr bwMode="auto">
              <a:xfrm>
                <a:off x="3876" y="740"/>
                <a:ext cx="71" cy="26"/>
              </a:xfrm>
              <a:custGeom>
                <a:avLst/>
                <a:gdLst>
                  <a:gd name="T0" fmla="*/ 12 w 30"/>
                  <a:gd name="T1" fmla="*/ 4 h 11"/>
                  <a:gd name="T2" fmla="*/ 30 w 30"/>
                  <a:gd name="T3" fmla="*/ 5 h 11"/>
                  <a:gd name="T4" fmla="*/ 17 w 30"/>
                  <a:gd name="T5" fmla="*/ 7 h 11"/>
                  <a:gd name="T6" fmla="*/ 0 w 30"/>
                  <a:gd name="T7" fmla="*/ 2 h 11"/>
                  <a:gd name="T8" fmla="*/ 12 w 30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2" y="4"/>
                    </a:moveTo>
                    <a:cubicBezTo>
                      <a:pt x="13" y="0"/>
                      <a:pt x="27" y="2"/>
                      <a:pt x="30" y="5"/>
                    </a:cubicBezTo>
                    <a:cubicBezTo>
                      <a:pt x="29" y="11"/>
                      <a:pt x="22" y="5"/>
                      <a:pt x="17" y="7"/>
                    </a:cubicBezTo>
                    <a:cubicBezTo>
                      <a:pt x="12" y="10"/>
                      <a:pt x="0" y="8"/>
                      <a:pt x="0" y="2"/>
                    </a:cubicBezTo>
                    <a:cubicBezTo>
                      <a:pt x="4" y="0"/>
                      <a:pt x="7" y="3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5" name="Freeform 47"/>
              <p:cNvSpPr>
                <a:spLocks noEditPoints="1"/>
              </p:cNvSpPr>
              <p:nvPr/>
            </p:nvSpPr>
            <p:spPr bwMode="auto">
              <a:xfrm>
                <a:off x="1046" y="759"/>
                <a:ext cx="1223" cy="1786"/>
              </a:xfrm>
              <a:custGeom>
                <a:avLst/>
                <a:gdLst>
                  <a:gd name="T0" fmla="*/ 347 w 517"/>
                  <a:gd name="T1" fmla="*/ 18 h 753"/>
                  <a:gd name="T2" fmla="*/ 369 w 517"/>
                  <a:gd name="T3" fmla="*/ 27 h 753"/>
                  <a:gd name="T4" fmla="*/ 405 w 517"/>
                  <a:gd name="T5" fmla="*/ 4 h 753"/>
                  <a:gd name="T6" fmla="*/ 444 w 517"/>
                  <a:gd name="T7" fmla="*/ 15 h 753"/>
                  <a:gd name="T8" fmla="*/ 467 w 517"/>
                  <a:gd name="T9" fmla="*/ 39 h 753"/>
                  <a:gd name="T10" fmla="*/ 441 w 517"/>
                  <a:gd name="T11" fmla="*/ 48 h 753"/>
                  <a:gd name="T12" fmla="*/ 413 w 517"/>
                  <a:gd name="T13" fmla="*/ 58 h 753"/>
                  <a:gd name="T14" fmla="*/ 417 w 517"/>
                  <a:gd name="T15" fmla="*/ 27 h 753"/>
                  <a:gd name="T16" fmla="*/ 377 w 517"/>
                  <a:gd name="T17" fmla="*/ 41 h 753"/>
                  <a:gd name="T18" fmla="*/ 336 w 517"/>
                  <a:gd name="T19" fmla="*/ 57 h 753"/>
                  <a:gd name="T20" fmla="*/ 336 w 517"/>
                  <a:gd name="T21" fmla="*/ 113 h 753"/>
                  <a:gd name="T22" fmla="*/ 378 w 517"/>
                  <a:gd name="T23" fmla="*/ 71 h 753"/>
                  <a:gd name="T24" fmla="*/ 436 w 517"/>
                  <a:gd name="T25" fmla="*/ 98 h 753"/>
                  <a:gd name="T26" fmla="*/ 444 w 517"/>
                  <a:gd name="T27" fmla="*/ 124 h 753"/>
                  <a:gd name="T28" fmla="*/ 392 w 517"/>
                  <a:gd name="T29" fmla="*/ 143 h 753"/>
                  <a:gd name="T30" fmla="*/ 358 w 517"/>
                  <a:gd name="T31" fmla="*/ 176 h 753"/>
                  <a:gd name="T32" fmla="*/ 325 w 517"/>
                  <a:gd name="T33" fmla="*/ 198 h 753"/>
                  <a:gd name="T34" fmla="*/ 273 w 517"/>
                  <a:gd name="T35" fmla="*/ 251 h 753"/>
                  <a:gd name="T36" fmla="*/ 203 w 517"/>
                  <a:gd name="T37" fmla="*/ 321 h 753"/>
                  <a:gd name="T38" fmla="*/ 261 w 517"/>
                  <a:gd name="T39" fmla="*/ 339 h 753"/>
                  <a:gd name="T40" fmla="*/ 336 w 517"/>
                  <a:gd name="T41" fmla="*/ 367 h 753"/>
                  <a:gd name="T42" fmla="*/ 372 w 517"/>
                  <a:gd name="T43" fmla="*/ 379 h 753"/>
                  <a:gd name="T44" fmla="*/ 430 w 517"/>
                  <a:gd name="T45" fmla="*/ 429 h 753"/>
                  <a:gd name="T46" fmla="*/ 459 w 517"/>
                  <a:gd name="T47" fmla="*/ 442 h 753"/>
                  <a:gd name="T48" fmla="*/ 500 w 517"/>
                  <a:gd name="T49" fmla="*/ 496 h 753"/>
                  <a:gd name="T50" fmla="*/ 448 w 517"/>
                  <a:gd name="T51" fmla="*/ 581 h 753"/>
                  <a:gd name="T52" fmla="*/ 414 w 517"/>
                  <a:gd name="T53" fmla="*/ 641 h 753"/>
                  <a:gd name="T54" fmla="*/ 394 w 517"/>
                  <a:gd name="T55" fmla="*/ 687 h 753"/>
                  <a:gd name="T56" fmla="*/ 386 w 517"/>
                  <a:gd name="T57" fmla="*/ 731 h 753"/>
                  <a:gd name="T58" fmla="*/ 374 w 517"/>
                  <a:gd name="T59" fmla="*/ 743 h 753"/>
                  <a:gd name="T60" fmla="*/ 358 w 517"/>
                  <a:gd name="T61" fmla="*/ 728 h 753"/>
                  <a:gd name="T62" fmla="*/ 348 w 517"/>
                  <a:gd name="T63" fmla="*/ 708 h 753"/>
                  <a:gd name="T64" fmla="*/ 344 w 517"/>
                  <a:gd name="T65" fmla="*/ 679 h 753"/>
                  <a:gd name="T66" fmla="*/ 268 w 517"/>
                  <a:gd name="T67" fmla="*/ 467 h 753"/>
                  <a:gd name="T68" fmla="*/ 274 w 517"/>
                  <a:gd name="T69" fmla="*/ 384 h 753"/>
                  <a:gd name="T70" fmla="*/ 148 w 517"/>
                  <a:gd name="T71" fmla="*/ 311 h 753"/>
                  <a:gd name="T72" fmla="*/ 121 w 517"/>
                  <a:gd name="T73" fmla="*/ 256 h 753"/>
                  <a:gd name="T74" fmla="*/ 115 w 517"/>
                  <a:gd name="T75" fmla="*/ 263 h 753"/>
                  <a:gd name="T76" fmla="*/ 126 w 517"/>
                  <a:gd name="T77" fmla="*/ 127 h 753"/>
                  <a:gd name="T78" fmla="*/ 126 w 517"/>
                  <a:gd name="T79" fmla="*/ 102 h 753"/>
                  <a:gd name="T80" fmla="*/ 117 w 517"/>
                  <a:gd name="T81" fmla="*/ 75 h 753"/>
                  <a:gd name="T82" fmla="*/ 0 w 517"/>
                  <a:gd name="T83" fmla="*/ 99 h 753"/>
                  <a:gd name="T84" fmla="*/ 21 w 517"/>
                  <a:gd name="T85" fmla="*/ 71 h 753"/>
                  <a:gd name="T86" fmla="*/ 59 w 517"/>
                  <a:gd name="T87" fmla="*/ 43 h 753"/>
                  <a:gd name="T88" fmla="*/ 187 w 517"/>
                  <a:gd name="T89" fmla="*/ 29 h 753"/>
                  <a:gd name="T90" fmla="*/ 237 w 517"/>
                  <a:gd name="T91" fmla="*/ 25 h 753"/>
                  <a:gd name="T92" fmla="*/ 294 w 517"/>
                  <a:gd name="T93" fmla="*/ 29 h 753"/>
                  <a:gd name="T94" fmla="*/ 316 w 517"/>
                  <a:gd name="T95" fmla="*/ 372 h 753"/>
                  <a:gd name="T96" fmla="*/ 249 w 517"/>
                  <a:gd name="T97" fmla="*/ 363 h 753"/>
                  <a:gd name="T98" fmla="*/ 135 w 517"/>
                  <a:gd name="T99" fmla="*/ 135 h 753"/>
                  <a:gd name="T100" fmla="*/ 121 w 517"/>
                  <a:gd name="T101" fmla="*/ 93 h 753"/>
                  <a:gd name="T102" fmla="*/ 214 w 517"/>
                  <a:gd name="T103" fmla="*/ 48 h 753"/>
                  <a:gd name="T104" fmla="*/ 231 w 517"/>
                  <a:gd name="T105" fmla="*/ 63 h 753"/>
                  <a:gd name="T106" fmla="*/ 263 w 517"/>
                  <a:gd name="T107" fmla="*/ 110 h 753"/>
                  <a:gd name="T108" fmla="*/ 307 w 517"/>
                  <a:gd name="T109" fmla="*/ 144 h 753"/>
                  <a:gd name="T110" fmla="*/ 301 w 517"/>
                  <a:gd name="T111" fmla="*/ 157 h 753"/>
                  <a:gd name="T112" fmla="*/ 322 w 517"/>
                  <a:gd name="T113" fmla="*/ 163 h 753"/>
                  <a:gd name="T114" fmla="*/ 321 w 517"/>
                  <a:gd name="T115" fmla="*/ 174 h 753"/>
                  <a:gd name="T116" fmla="*/ 122 w 517"/>
                  <a:gd name="T117" fmla="*/ 96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7" h="753">
                    <a:moveTo>
                      <a:pt x="335" y="31"/>
                    </a:moveTo>
                    <a:cubicBezTo>
                      <a:pt x="338" y="34"/>
                      <a:pt x="333" y="33"/>
                      <a:pt x="333" y="36"/>
                    </a:cubicBezTo>
                    <a:cubicBezTo>
                      <a:pt x="341" y="36"/>
                      <a:pt x="342" y="30"/>
                      <a:pt x="349" y="29"/>
                    </a:cubicBezTo>
                    <a:cubicBezTo>
                      <a:pt x="349" y="27"/>
                      <a:pt x="347" y="31"/>
                      <a:pt x="345" y="29"/>
                    </a:cubicBezTo>
                    <a:cubicBezTo>
                      <a:pt x="347" y="28"/>
                      <a:pt x="348" y="27"/>
                      <a:pt x="351" y="26"/>
                    </a:cubicBezTo>
                    <a:cubicBezTo>
                      <a:pt x="349" y="25"/>
                      <a:pt x="347" y="24"/>
                      <a:pt x="344" y="24"/>
                    </a:cubicBezTo>
                    <a:cubicBezTo>
                      <a:pt x="345" y="21"/>
                      <a:pt x="350" y="22"/>
                      <a:pt x="347" y="18"/>
                    </a:cubicBezTo>
                    <a:cubicBezTo>
                      <a:pt x="356" y="17"/>
                      <a:pt x="360" y="11"/>
                      <a:pt x="364" y="4"/>
                    </a:cubicBezTo>
                    <a:cubicBezTo>
                      <a:pt x="371" y="4"/>
                      <a:pt x="377" y="3"/>
                      <a:pt x="385" y="3"/>
                    </a:cubicBezTo>
                    <a:cubicBezTo>
                      <a:pt x="381" y="12"/>
                      <a:pt x="357" y="5"/>
                      <a:pt x="363" y="22"/>
                    </a:cubicBezTo>
                    <a:cubicBezTo>
                      <a:pt x="362" y="24"/>
                      <a:pt x="358" y="22"/>
                      <a:pt x="358" y="24"/>
                    </a:cubicBezTo>
                    <a:cubicBezTo>
                      <a:pt x="357" y="27"/>
                      <a:pt x="361" y="25"/>
                      <a:pt x="362" y="25"/>
                    </a:cubicBezTo>
                    <a:cubicBezTo>
                      <a:pt x="361" y="27"/>
                      <a:pt x="361" y="30"/>
                      <a:pt x="359" y="31"/>
                    </a:cubicBezTo>
                    <a:cubicBezTo>
                      <a:pt x="363" y="31"/>
                      <a:pt x="364" y="26"/>
                      <a:pt x="369" y="27"/>
                    </a:cubicBezTo>
                    <a:cubicBezTo>
                      <a:pt x="370" y="32"/>
                      <a:pt x="367" y="34"/>
                      <a:pt x="366" y="37"/>
                    </a:cubicBezTo>
                    <a:cubicBezTo>
                      <a:pt x="372" y="32"/>
                      <a:pt x="382" y="31"/>
                      <a:pt x="384" y="23"/>
                    </a:cubicBezTo>
                    <a:cubicBezTo>
                      <a:pt x="383" y="21"/>
                      <a:pt x="379" y="22"/>
                      <a:pt x="376" y="22"/>
                    </a:cubicBezTo>
                    <a:cubicBezTo>
                      <a:pt x="376" y="20"/>
                      <a:pt x="376" y="19"/>
                      <a:pt x="375" y="19"/>
                    </a:cubicBezTo>
                    <a:cubicBezTo>
                      <a:pt x="376" y="16"/>
                      <a:pt x="380" y="19"/>
                      <a:pt x="382" y="19"/>
                    </a:cubicBezTo>
                    <a:cubicBezTo>
                      <a:pt x="381" y="16"/>
                      <a:pt x="377" y="17"/>
                      <a:pt x="375" y="16"/>
                    </a:cubicBezTo>
                    <a:cubicBezTo>
                      <a:pt x="381" y="13"/>
                      <a:pt x="393" y="0"/>
                      <a:pt x="405" y="4"/>
                    </a:cubicBezTo>
                    <a:cubicBezTo>
                      <a:pt x="405" y="4"/>
                      <a:pt x="403" y="6"/>
                      <a:pt x="404" y="6"/>
                    </a:cubicBezTo>
                    <a:cubicBezTo>
                      <a:pt x="408" y="6"/>
                      <a:pt x="412" y="2"/>
                      <a:pt x="416" y="5"/>
                    </a:cubicBezTo>
                    <a:cubicBezTo>
                      <a:pt x="417" y="9"/>
                      <a:pt x="414" y="10"/>
                      <a:pt x="413" y="12"/>
                    </a:cubicBezTo>
                    <a:cubicBezTo>
                      <a:pt x="418" y="13"/>
                      <a:pt x="425" y="9"/>
                      <a:pt x="434" y="10"/>
                    </a:cubicBezTo>
                    <a:cubicBezTo>
                      <a:pt x="435" y="12"/>
                      <a:pt x="432" y="11"/>
                      <a:pt x="432" y="13"/>
                    </a:cubicBezTo>
                    <a:cubicBezTo>
                      <a:pt x="433" y="15"/>
                      <a:pt x="437" y="11"/>
                      <a:pt x="437" y="16"/>
                    </a:cubicBezTo>
                    <a:cubicBezTo>
                      <a:pt x="440" y="16"/>
                      <a:pt x="441" y="14"/>
                      <a:pt x="444" y="15"/>
                    </a:cubicBezTo>
                    <a:cubicBezTo>
                      <a:pt x="444" y="17"/>
                      <a:pt x="448" y="19"/>
                      <a:pt x="446" y="20"/>
                    </a:cubicBezTo>
                    <a:cubicBezTo>
                      <a:pt x="446" y="21"/>
                      <a:pt x="449" y="19"/>
                      <a:pt x="452" y="20"/>
                    </a:cubicBezTo>
                    <a:cubicBezTo>
                      <a:pt x="448" y="22"/>
                      <a:pt x="451" y="22"/>
                      <a:pt x="454" y="22"/>
                    </a:cubicBezTo>
                    <a:cubicBezTo>
                      <a:pt x="455" y="25"/>
                      <a:pt x="451" y="24"/>
                      <a:pt x="448" y="24"/>
                    </a:cubicBezTo>
                    <a:cubicBezTo>
                      <a:pt x="449" y="26"/>
                      <a:pt x="451" y="26"/>
                      <a:pt x="454" y="26"/>
                    </a:cubicBezTo>
                    <a:cubicBezTo>
                      <a:pt x="455" y="28"/>
                      <a:pt x="447" y="27"/>
                      <a:pt x="447" y="29"/>
                    </a:cubicBezTo>
                    <a:cubicBezTo>
                      <a:pt x="454" y="31"/>
                      <a:pt x="459" y="39"/>
                      <a:pt x="467" y="39"/>
                    </a:cubicBezTo>
                    <a:cubicBezTo>
                      <a:pt x="463" y="44"/>
                      <a:pt x="457" y="43"/>
                      <a:pt x="454" y="49"/>
                    </a:cubicBezTo>
                    <a:cubicBezTo>
                      <a:pt x="451" y="50"/>
                      <a:pt x="451" y="48"/>
                      <a:pt x="449" y="48"/>
                    </a:cubicBezTo>
                    <a:cubicBezTo>
                      <a:pt x="448" y="45"/>
                      <a:pt x="446" y="39"/>
                      <a:pt x="442" y="42"/>
                    </a:cubicBezTo>
                    <a:cubicBezTo>
                      <a:pt x="442" y="41"/>
                      <a:pt x="442" y="41"/>
                      <a:pt x="442" y="41"/>
                    </a:cubicBezTo>
                    <a:cubicBezTo>
                      <a:pt x="439" y="40"/>
                      <a:pt x="440" y="43"/>
                      <a:pt x="441" y="44"/>
                    </a:cubicBezTo>
                    <a:cubicBezTo>
                      <a:pt x="440" y="44"/>
                      <a:pt x="438" y="44"/>
                      <a:pt x="437" y="44"/>
                    </a:cubicBezTo>
                    <a:cubicBezTo>
                      <a:pt x="438" y="46"/>
                      <a:pt x="439" y="47"/>
                      <a:pt x="441" y="48"/>
                    </a:cubicBezTo>
                    <a:cubicBezTo>
                      <a:pt x="444" y="50"/>
                      <a:pt x="442" y="51"/>
                      <a:pt x="445" y="51"/>
                    </a:cubicBezTo>
                    <a:cubicBezTo>
                      <a:pt x="444" y="53"/>
                      <a:pt x="442" y="53"/>
                      <a:pt x="445" y="54"/>
                    </a:cubicBezTo>
                    <a:cubicBezTo>
                      <a:pt x="444" y="57"/>
                      <a:pt x="439" y="60"/>
                      <a:pt x="441" y="62"/>
                    </a:cubicBezTo>
                    <a:cubicBezTo>
                      <a:pt x="438" y="63"/>
                      <a:pt x="434" y="56"/>
                      <a:pt x="428" y="56"/>
                    </a:cubicBezTo>
                    <a:cubicBezTo>
                      <a:pt x="429" y="59"/>
                      <a:pt x="434" y="60"/>
                      <a:pt x="433" y="66"/>
                    </a:cubicBezTo>
                    <a:cubicBezTo>
                      <a:pt x="426" y="66"/>
                      <a:pt x="422" y="59"/>
                      <a:pt x="415" y="62"/>
                    </a:cubicBezTo>
                    <a:cubicBezTo>
                      <a:pt x="415" y="59"/>
                      <a:pt x="418" y="58"/>
                      <a:pt x="413" y="58"/>
                    </a:cubicBezTo>
                    <a:cubicBezTo>
                      <a:pt x="413" y="57"/>
                      <a:pt x="415" y="57"/>
                      <a:pt x="415" y="56"/>
                    </a:cubicBezTo>
                    <a:cubicBezTo>
                      <a:pt x="411" y="48"/>
                      <a:pt x="403" y="54"/>
                      <a:pt x="393" y="51"/>
                    </a:cubicBezTo>
                    <a:cubicBezTo>
                      <a:pt x="397" y="45"/>
                      <a:pt x="404" y="47"/>
                      <a:pt x="413" y="47"/>
                    </a:cubicBezTo>
                    <a:cubicBezTo>
                      <a:pt x="416" y="46"/>
                      <a:pt x="412" y="44"/>
                      <a:pt x="413" y="42"/>
                    </a:cubicBezTo>
                    <a:cubicBezTo>
                      <a:pt x="419" y="40"/>
                      <a:pt x="424" y="38"/>
                      <a:pt x="427" y="33"/>
                    </a:cubicBezTo>
                    <a:cubicBezTo>
                      <a:pt x="427" y="31"/>
                      <a:pt x="422" y="34"/>
                      <a:pt x="424" y="30"/>
                    </a:cubicBezTo>
                    <a:cubicBezTo>
                      <a:pt x="422" y="29"/>
                      <a:pt x="421" y="27"/>
                      <a:pt x="417" y="27"/>
                    </a:cubicBezTo>
                    <a:cubicBezTo>
                      <a:pt x="416" y="27"/>
                      <a:pt x="414" y="27"/>
                      <a:pt x="413" y="27"/>
                    </a:cubicBezTo>
                    <a:cubicBezTo>
                      <a:pt x="413" y="26"/>
                      <a:pt x="414" y="26"/>
                      <a:pt x="415" y="25"/>
                    </a:cubicBezTo>
                    <a:cubicBezTo>
                      <a:pt x="415" y="23"/>
                      <a:pt x="413" y="22"/>
                      <a:pt x="412" y="21"/>
                    </a:cubicBezTo>
                    <a:cubicBezTo>
                      <a:pt x="408" y="27"/>
                      <a:pt x="402" y="21"/>
                      <a:pt x="392" y="23"/>
                    </a:cubicBezTo>
                    <a:cubicBezTo>
                      <a:pt x="396" y="24"/>
                      <a:pt x="394" y="26"/>
                      <a:pt x="398" y="26"/>
                    </a:cubicBezTo>
                    <a:cubicBezTo>
                      <a:pt x="398" y="30"/>
                      <a:pt x="395" y="31"/>
                      <a:pt x="391" y="30"/>
                    </a:cubicBezTo>
                    <a:cubicBezTo>
                      <a:pt x="391" y="35"/>
                      <a:pt x="385" y="45"/>
                      <a:pt x="377" y="41"/>
                    </a:cubicBezTo>
                    <a:cubicBezTo>
                      <a:pt x="374" y="44"/>
                      <a:pt x="377" y="44"/>
                      <a:pt x="376" y="46"/>
                    </a:cubicBezTo>
                    <a:cubicBezTo>
                      <a:pt x="373" y="47"/>
                      <a:pt x="373" y="44"/>
                      <a:pt x="373" y="42"/>
                    </a:cubicBezTo>
                    <a:cubicBezTo>
                      <a:pt x="370" y="42"/>
                      <a:pt x="369" y="41"/>
                      <a:pt x="367" y="41"/>
                    </a:cubicBezTo>
                    <a:cubicBezTo>
                      <a:pt x="367" y="44"/>
                      <a:pt x="357" y="47"/>
                      <a:pt x="352" y="45"/>
                    </a:cubicBezTo>
                    <a:cubicBezTo>
                      <a:pt x="352" y="47"/>
                      <a:pt x="356" y="46"/>
                      <a:pt x="358" y="47"/>
                    </a:cubicBezTo>
                    <a:cubicBezTo>
                      <a:pt x="351" y="53"/>
                      <a:pt x="342" y="57"/>
                      <a:pt x="331" y="54"/>
                    </a:cubicBezTo>
                    <a:cubicBezTo>
                      <a:pt x="331" y="57"/>
                      <a:pt x="333" y="58"/>
                      <a:pt x="336" y="57"/>
                    </a:cubicBezTo>
                    <a:cubicBezTo>
                      <a:pt x="335" y="62"/>
                      <a:pt x="329" y="60"/>
                      <a:pt x="326" y="62"/>
                    </a:cubicBezTo>
                    <a:cubicBezTo>
                      <a:pt x="316" y="66"/>
                      <a:pt x="308" y="73"/>
                      <a:pt x="302" y="80"/>
                    </a:cubicBezTo>
                    <a:cubicBezTo>
                      <a:pt x="302" y="85"/>
                      <a:pt x="305" y="82"/>
                      <a:pt x="308" y="82"/>
                    </a:cubicBezTo>
                    <a:cubicBezTo>
                      <a:pt x="307" y="86"/>
                      <a:pt x="305" y="89"/>
                      <a:pt x="304" y="92"/>
                    </a:cubicBezTo>
                    <a:cubicBezTo>
                      <a:pt x="315" y="89"/>
                      <a:pt x="324" y="96"/>
                      <a:pt x="328" y="103"/>
                    </a:cubicBezTo>
                    <a:cubicBezTo>
                      <a:pt x="333" y="104"/>
                      <a:pt x="336" y="102"/>
                      <a:pt x="341" y="102"/>
                    </a:cubicBezTo>
                    <a:cubicBezTo>
                      <a:pt x="339" y="105"/>
                      <a:pt x="339" y="110"/>
                      <a:pt x="336" y="113"/>
                    </a:cubicBezTo>
                    <a:cubicBezTo>
                      <a:pt x="336" y="115"/>
                      <a:pt x="342" y="112"/>
                      <a:pt x="341" y="115"/>
                    </a:cubicBezTo>
                    <a:cubicBezTo>
                      <a:pt x="341" y="119"/>
                      <a:pt x="336" y="116"/>
                      <a:pt x="335" y="115"/>
                    </a:cubicBezTo>
                    <a:cubicBezTo>
                      <a:pt x="334" y="119"/>
                      <a:pt x="336" y="122"/>
                      <a:pt x="338" y="125"/>
                    </a:cubicBezTo>
                    <a:cubicBezTo>
                      <a:pt x="346" y="124"/>
                      <a:pt x="351" y="117"/>
                      <a:pt x="351" y="105"/>
                    </a:cubicBezTo>
                    <a:cubicBezTo>
                      <a:pt x="360" y="101"/>
                      <a:pt x="370" y="97"/>
                      <a:pt x="375" y="89"/>
                    </a:cubicBezTo>
                    <a:cubicBezTo>
                      <a:pt x="375" y="84"/>
                      <a:pt x="370" y="86"/>
                      <a:pt x="370" y="82"/>
                    </a:cubicBezTo>
                    <a:cubicBezTo>
                      <a:pt x="374" y="81"/>
                      <a:pt x="382" y="75"/>
                      <a:pt x="378" y="71"/>
                    </a:cubicBezTo>
                    <a:cubicBezTo>
                      <a:pt x="381" y="69"/>
                      <a:pt x="385" y="67"/>
                      <a:pt x="385" y="62"/>
                    </a:cubicBezTo>
                    <a:cubicBezTo>
                      <a:pt x="393" y="61"/>
                      <a:pt x="397" y="65"/>
                      <a:pt x="406" y="64"/>
                    </a:cubicBezTo>
                    <a:cubicBezTo>
                      <a:pt x="408" y="66"/>
                      <a:pt x="407" y="71"/>
                      <a:pt x="413" y="70"/>
                    </a:cubicBezTo>
                    <a:cubicBezTo>
                      <a:pt x="409" y="75"/>
                      <a:pt x="414" y="80"/>
                      <a:pt x="406" y="82"/>
                    </a:cubicBezTo>
                    <a:cubicBezTo>
                      <a:pt x="418" y="89"/>
                      <a:pt x="426" y="79"/>
                      <a:pt x="435" y="73"/>
                    </a:cubicBezTo>
                    <a:cubicBezTo>
                      <a:pt x="433" y="81"/>
                      <a:pt x="443" y="89"/>
                      <a:pt x="435" y="95"/>
                    </a:cubicBezTo>
                    <a:cubicBezTo>
                      <a:pt x="435" y="96"/>
                      <a:pt x="436" y="97"/>
                      <a:pt x="436" y="98"/>
                    </a:cubicBezTo>
                    <a:cubicBezTo>
                      <a:pt x="438" y="100"/>
                      <a:pt x="440" y="97"/>
                      <a:pt x="439" y="102"/>
                    </a:cubicBezTo>
                    <a:cubicBezTo>
                      <a:pt x="444" y="102"/>
                      <a:pt x="446" y="105"/>
                      <a:pt x="450" y="105"/>
                    </a:cubicBezTo>
                    <a:cubicBezTo>
                      <a:pt x="445" y="110"/>
                      <a:pt x="440" y="108"/>
                      <a:pt x="434" y="112"/>
                    </a:cubicBezTo>
                    <a:cubicBezTo>
                      <a:pt x="438" y="114"/>
                      <a:pt x="444" y="109"/>
                      <a:pt x="448" y="108"/>
                    </a:cubicBezTo>
                    <a:cubicBezTo>
                      <a:pt x="448" y="110"/>
                      <a:pt x="447" y="110"/>
                      <a:pt x="447" y="112"/>
                    </a:cubicBezTo>
                    <a:cubicBezTo>
                      <a:pt x="449" y="111"/>
                      <a:pt x="450" y="110"/>
                      <a:pt x="454" y="111"/>
                    </a:cubicBezTo>
                    <a:cubicBezTo>
                      <a:pt x="453" y="115"/>
                      <a:pt x="451" y="123"/>
                      <a:pt x="444" y="124"/>
                    </a:cubicBezTo>
                    <a:cubicBezTo>
                      <a:pt x="442" y="125"/>
                      <a:pt x="442" y="123"/>
                      <a:pt x="440" y="123"/>
                    </a:cubicBezTo>
                    <a:cubicBezTo>
                      <a:pt x="431" y="127"/>
                      <a:pt x="427" y="135"/>
                      <a:pt x="419" y="132"/>
                    </a:cubicBezTo>
                    <a:cubicBezTo>
                      <a:pt x="414" y="130"/>
                      <a:pt x="406" y="132"/>
                      <a:pt x="400" y="131"/>
                    </a:cubicBezTo>
                    <a:cubicBezTo>
                      <a:pt x="389" y="132"/>
                      <a:pt x="385" y="144"/>
                      <a:pt x="373" y="141"/>
                    </a:cubicBezTo>
                    <a:cubicBezTo>
                      <a:pt x="371" y="144"/>
                      <a:pt x="377" y="141"/>
                      <a:pt x="376" y="144"/>
                    </a:cubicBezTo>
                    <a:cubicBezTo>
                      <a:pt x="385" y="141"/>
                      <a:pt x="392" y="134"/>
                      <a:pt x="406" y="138"/>
                    </a:cubicBezTo>
                    <a:cubicBezTo>
                      <a:pt x="405" y="143"/>
                      <a:pt x="397" y="142"/>
                      <a:pt x="392" y="143"/>
                    </a:cubicBezTo>
                    <a:cubicBezTo>
                      <a:pt x="393" y="146"/>
                      <a:pt x="397" y="144"/>
                      <a:pt x="400" y="144"/>
                    </a:cubicBezTo>
                    <a:cubicBezTo>
                      <a:pt x="391" y="153"/>
                      <a:pt x="405" y="158"/>
                      <a:pt x="412" y="158"/>
                    </a:cubicBezTo>
                    <a:cubicBezTo>
                      <a:pt x="410" y="165"/>
                      <a:pt x="401" y="162"/>
                      <a:pt x="397" y="164"/>
                    </a:cubicBezTo>
                    <a:cubicBezTo>
                      <a:pt x="392" y="166"/>
                      <a:pt x="391" y="170"/>
                      <a:pt x="386" y="170"/>
                    </a:cubicBezTo>
                    <a:cubicBezTo>
                      <a:pt x="386" y="168"/>
                      <a:pt x="385" y="168"/>
                      <a:pt x="385" y="165"/>
                    </a:cubicBezTo>
                    <a:cubicBezTo>
                      <a:pt x="389" y="163"/>
                      <a:pt x="392" y="161"/>
                      <a:pt x="395" y="160"/>
                    </a:cubicBezTo>
                    <a:cubicBezTo>
                      <a:pt x="382" y="161"/>
                      <a:pt x="366" y="167"/>
                      <a:pt x="358" y="176"/>
                    </a:cubicBezTo>
                    <a:cubicBezTo>
                      <a:pt x="358" y="179"/>
                      <a:pt x="362" y="180"/>
                      <a:pt x="359" y="182"/>
                    </a:cubicBezTo>
                    <a:cubicBezTo>
                      <a:pt x="356" y="181"/>
                      <a:pt x="355" y="182"/>
                      <a:pt x="348" y="183"/>
                    </a:cubicBezTo>
                    <a:cubicBezTo>
                      <a:pt x="349" y="184"/>
                      <a:pt x="350" y="184"/>
                      <a:pt x="350" y="186"/>
                    </a:cubicBezTo>
                    <a:cubicBezTo>
                      <a:pt x="340" y="186"/>
                      <a:pt x="337" y="192"/>
                      <a:pt x="333" y="197"/>
                    </a:cubicBezTo>
                    <a:cubicBezTo>
                      <a:pt x="330" y="197"/>
                      <a:pt x="332" y="194"/>
                      <a:pt x="332" y="192"/>
                    </a:cubicBezTo>
                    <a:cubicBezTo>
                      <a:pt x="331" y="199"/>
                      <a:pt x="329" y="204"/>
                      <a:pt x="325" y="207"/>
                    </a:cubicBezTo>
                    <a:cubicBezTo>
                      <a:pt x="324" y="206"/>
                      <a:pt x="327" y="202"/>
                      <a:pt x="325" y="198"/>
                    </a:cubicBezTo>
                    <a:cubicBezTo>
                      <a:pt x="323" y="204"/>
                      <a:pt x="322" y="208"/>
                      <a:pt x="323" y="215"/>
                    </a:cubicBezTo>
                    <a:cubicBezTo>
                      <a:pt x="321" y="212"/>
                      <a:pt x="319" y="215"/>
                      <a:pt x="322" y="215"/>
                    </a:cubicBezTo>
                    <a:cubicBezTo>
                      <a:pt x="319" y="218"/>
                      <a:pt x="314" y="224"/>
                      <a:pt x="310" y="226"/>
                    </a:cubicBezTo>
                    <a:cubicBezTo>
                      <a:pt x="302" y="230"/>
                      <a:pt x="288" y="236"/>
                      <a:pt x="286" y="244"/>
                    </a:cubicBezTo>
                    <a:cubicBezTo>
                      <a:pt x="283" y="254"/>
                      <a:pt x="291" y="270"/>
                      <a:pt x="284" y="280"/>
                    </a:cubicBezTo>
                    <a:cubicBezTo>
                      <a:pt x="282" y="280"/>
                      <a:pt x="280" y="280"/>
                      <a:pt x="279" y="280"/>
                    </a:cubicBezTo>
                    <a:cubicBezTo>
                      <a:pt x="277" y="272"/>
                      <a:pt x="274" y="263"/>
                      <a:pt x="273" y="251"/>
                    </a:cubicBezTo>
                    <a:cubicBezTo>
                      <a:pt x="261" y="252"/>
                      <a:pt x="241" y="242"/>
                      <a:pt x="243" y="257"/>
                    </a:cubicBezTo>
                    <a:cubicBezTo>
                      <a:pt x="241" y="253"/>
                      <a:pt x="230" y="256"/>
                      <a:pt x="231" y="252"/>
                    </a:cubicBezTo>
                    <a:cubicBezTo>
                      <a:pt x="218" y="249"/>
                      <a:pt x="207" y="259"/>
                      <a:pt x="197" y="266"/>
                    </a:cubicBezTo>
                    <a:cubicBezTo>
                      <a:pt x="200" y="273"/>
                      <a:pt x="196" y="280"/>
                      <a:pt x="194" y="286"/>
                    </a:cubicBezTo>
                    <a:cubicBezTo>
                      <a:pt x="193" y="286"/>
                      <a:pt x="194" y="284"/>
                      <a:pt x="193" y="284"/>
                    </a:cubicBezTo>
                    <a:cubicBezTo>
                      <a:pt x="189" y="295"/>
                      <a:pt x="192" y="307"/>
                      <a:pt x="197" y="318"/>
                    </a:cubicBezTo>
                    <a:cubicBezTo>
                      <a:pt x="200" y="318"/>
                      <a:pt x="203" y="318"/>
                      <a:pt x="203" y="321"/>
                    </a:cubicBezTo>
                    <a:cubicBezTo>
                      <a:pt x="208" y="320"/>
                      <a:pt x="213" y="319"/>
                      <a:pt x="219" y="319"/>
                    </a:cubicBezTo>
                    <a:cubicBezTo>
                      <a:pt x="222" y="315"/>
                      <a:pt x="227" y="313"/>
                      <a:pt x="227" y="305"/>
                    </a:cubicBezTo>
                    <a:cubicBezTo>
                      <a:pt x="232" y="303"/>
                      <a:pt x="241" y="298"/>
                      <a:pt x="246" y="303"/>
                    </a:cubicBezTo>
                    <a:cubicBezTo>
                      <a:pt x="245" y="310"/>
                      <a:pt x="240" y="313"/>
                      <a:pt x="238" y="321"/>
                    </a:cubicBezTo>
                    <a:cubicBezTo>
                      <a:pt x="239" y="316"/>
                      <a:pt x="235" y="319"/>
                      <a:pt x="237" y="323"/>
                    </a:cubicBezTo>
                    <a:cubicBezTo>
                      <a:pt x="235" y="327"/>
                      <a:pt x="235" y="332"/>
                      <a:pt x="232" y="335"/>
                    </a:cubicBezTo>
                    <a:cubicBezTo>
                      <a:pt x="240" y="337"/>
                      <a:pt x="255" y="331"/>
                      <a:pt x="261" y="339"/>
                    </a:cubicBezTo>
                    <a:cubicBezTo>
                      <a:pt x="256" y="353"/>
                      <a:pt x="252" y="369"/>
                      <a:pt x="263" y="377"/>
                    </a:cubicBezTo>
                    <a:cubicBezTo>
                      <a:pt x="276" y="374"/>
                      <a:pt x="285" y="371"/>
                      <a:pt x="291" y="382"/>
                    </a:cubicBezTo>
                    <a:cubicBezTo>
                      <a:pt x="291" y="375"/>
                      <a:pt x="300" y="371"/>
                      <a:pt x="301" y="363"/>
                    </a:cubicBezTo>
                    <a:cubicBezTo>
                      <a:pt x="306" y="366"/>
                      <a:pt x="315" y="359"/>
                      <a:pt x="321" y="356"/>
                    </a:cubicBezTo>
                    <a:cubicBezTo>
                      <a:pt x="322" y="360"/>
                      <a:pt x="318" y="361"/>
                      <a:pt x="318" y="364"/>
                    </a:cubicBezTo>
                    <a:cubicBezTo>
                      <a:pt x="321" y="365"/>
                      <a:pt x="328" y="362"/>
                      <a:pt x="328" y="358"/>
                    </a:cubicBezTo>
                    <a:cubicBezTo>
                      <a:pt x="329" y="362"/>
                      <a:pt x="337" y="360"/>
                      <a:pt x="336" y="367"/>
                    </a:cubicBezTo>
                    <a:cubicBezTo>
                      <a:pt x="351" y="369"/>
                      <a:pt x="356" y="367"/>
                      <a:pt x="368" y="366"/>
                    </a:cubicBezTo>
                    <a:cubicBezTo>
                      <a:pt x="368" y="367"/>
                      <a:pt x="366" y="367"/>
                      <a:pt x="365" y="367"/>
                    </a:cubicBezTo>
                    <a:cubicBezTo>
                      <a:pt x="365" y="369"/>
                      <a:pt x="368" y="368"/>
                      <a:pt x="367" y="371"/>
                    </a:cubicBezTo>
                    <a:cubicBezTo>
                      <a:pt x="370" y="368"/>
                      <a:pt x="372" y="370"/>
                      <a:pt x="373" y="365"/>
                    </a:cubicBezTo>
                    <a:cubicBezTo>
                      <a:pt x="377" y="365"/>
                      <a:pt x="374" y="372"/>
                      <a:pt x="370" y="370"/>
                    </a:cubicBezTo>
                    <a:cubicBezTo>
                      <a:pt x="371" y="372"/>
                      <a:pt x="373" y="372"/>
                      <a:pt x="375" y="373"/>
                    </a:cubicBezTo>
                    <a:cubicBezTo>
                      <a:pt x="376" y="377"/>
                      <a:pt x="372" y="376"/>
                      <a:pt x="372" y="379"/>
                    </a:cubicBezTo>
                    <a:cubicBezTo>
                      <a:pt x="378" y="379"/>
                      <a:pt x="387" y="380"/>
                      <a:pt x="387" y="388"/>
                    </a:cubicBezTo>
                    <a:cubicBezTo>
                      <a:pt x="395" y="401"/>
                      <a:pt x="415" y="388"/>
                      <a:pt x="422" y="406"/>
                    </a:cubicBezTo>
                    <a:cubicBezTo>
                      <a:pt x="423" y="405"/>
                      <a:pt x="423" y="405"/>
                      <a:pt x="425" y="405"/>
                    </a:cubicBezTo>
                    <a:cubicBezTo>
                      <a:pt x="425" y="413"/>
                      <a:pt x="431" y="419"/>
                      <a:pt x="430" y="426"/>
                    </a:cubicBezTo>
                    <a:cubicBezTo>
                      <a:pt x="427" y="428"/>
                      <a:pt x="424" y="430"/>
                      <a:pt x="423" y="433"/>
                    </a:cubicBezTo>
                    <a:cubicBezTo>
                      <a:pt x="424" y="436"/>
                      <a:pt x="426" y="433"/>
                      <a:pt x="428" y="433"/>
                    </a:cubicBezTo>
                    <a:cubicBezTo>
                      <a:pt x="423" y="430"/>
                      <a:pt x="429" y="431"/>
                      <a:pt x="430" y="429"/>
                    </a:cubicBezTo>
                    <a:cubicBezTo>
                      <a:pt x="434" y="430"/>
                      <a:pt x="436" y="431"/>
                      <a:pt x="439" y="432"/>
                    </a:cubicBezTo>
                    <a:cubicBezTo>
                      <a:pt x="440" y="435"/>
                      <a:pt x="438" y="435"/>
                      <a:pt x="438" y="437"/>
                    </a:cubicBezTo>
                    <a:cubicBezTo>
                      <a:pt x="437" y="438"/>
                      <a:pt x="436" y="440"/>
                      <a:pt x="433" y="439"/>
                    </a:cubicBezTo>
                    <a:cubicBezTo>
                      <a:pt x="433" y="441"/>
                      <a:pt x="435" y="441"/>
                      <a:pt x="434" y="444"/>
                    </a:cubicBezTo>
                    <a:cubicBezTo>
                      <a:pt x="436" y="442"/>
                      <a:pt x="437" y="439"/>
                      <a:pt x="439" y="438"/>
                    </a:cubicBezTo>
                    <a:cubicBezTo>
                      <a:pt x="443" y="428"/>
                      <a:pt x="454" y="440"/>
                      <a:pt x="459" y="440"/>
                    </a:cubicBezTo>
                    <a:cubicBezTo>
                      <a:pt x="459" y="441"/>
                      <a:pt x="459" y="441"/>
                      <a:pt x="459" y="442"/>
                    </a:cubicBezTo>
                    <a:cubicBezTo>
                      <a:pt x="462" y="443"/>
                      <a:pt x="458" y="450"/>
                      <a:pt x="460" y="448"/>
                    </a:cubicBezTo>
                    <a:cubicBezTo>
                      <a:pt x="461" y="447"/>
                      <a:pt x="461" y="445"/>
                      <a:pt x="462" y="445"/>
                    </a:cubicBezTo>
                    <a:cubicBezTo>
                      <a:pt x="462" y="446"/>
                      <a:pt x="465" y="446"/>
                      <a:pt x="465" y="445"/>
                    </a:cubicBezTo>
                    <a:cubicBezTo>
                      <a:pt x="465" y="444"/>
                      <a:pt x="465" y="444"/>
                      <a:pt x="466" y="444"/>
                    </a:cubicBezTo>
                    <a:cubicBezTo>
                      <a:pt x="471" y="449"/>
                      <a:pt x="478" y="445"/>
                      <a:pt x="483" y="447"/>
                    </a:cubicBezTo>
                    <a:cubicBezTo>
                      <a:pt x="492" y="449"/>
                      <a:pt x="495" y="462"/>
                      <a:pt x="507" y="461"/>
                    </a:cubicBezTo>
                    <a:cubicBezTo>
                      <a:pt x="517" y="471"/>
                      <a:pt x="510" y="492"/>
                      <a:pt x="500" y="496"/>
                    </a:cubicBezTo>
                    <a:cubicBezTo>
                      <a:pt x="500" y="501"/>
                      <a:pt x="496" y="503"/>
                      <a:pt x="496" y="507"/>
                    </a:cubicBezTo>
                    <a:cubicBezTo>
                      <a:pt x="494" y="508"/>
                      <a:pt x="493" y="507"/>
                      <a:pt x="493" y="505"/>
                    </a:cubicBezTo>
                    <a:cubicBezTo>
                      <a:pt x="488" y="520"/>
                      <a:pt x="496" y="546"/>
                      <a:pt x="484" y="555"/>
                    </a:cubicBezTo>
                    <a:cubicBezTo>
                      <a:pt x="484" y="558"/>
                      <a:pt x="484" y="560"/>
                      <a:pt x="484" y="562"/>
                    </a:cubicBezTo>
                    <a:cubicBezTo>
                      <a:pt x="482" y="563"/>
                      <a:pt x="479" y="564"/>
                      <a:pt x="479" y="568"/>
                    </a:cubicBezTo>
                    <a:cubicBezTo>
                      <a:pt x="471" y="567"/>
                      <a:pt x="466" y="569"/>
                      <a:pt x="463" y="573"/>
                    </a:cubicBezTo>
                    <a:cubicBezTo>
                      <a:pt x="457" y="570"/>
                      <a:pt x="452" y="582"/>
                      <a:pt x="448" y="581"/>
                    </a:cubicBezTo>
                    <a:cubicBezTo>
                      <a:pt x="451" y="598"/>
                      <a:pt x="445" y="605"/>
                      <a:pt x="440" y="617"/>
                    </a:cubicBezTo>
                    <a:cubicBezTo>
                      <a:pt x="438" y="616"/>
                      <a:pt x="441" y="613"/>
                      <a:pt x="441" y="611"/>
                    </a:cubicBezTo>
                    <a:cubicBezTo>
                      <a:pt x="437" y="612"/>
                      <a:pt x="436" y="616"/>
                      <a:pt x="434" y="620"/>
                    </a:cubicBezTo>
                    <a:cubicBezTo>
                      <a:pt x="435" y="621"/>
                      <a:pt x="436" y="619"/>
                      <a:pt x="437" y="620"/>
                    </a:cubicBezTo>
                    <a:cubicBezTo>
                      <a:pt x="434" y="627"/>
                      <a:pt x="430" y="634"/>
                      <a:pt x="426" y="640"/>
                    </a:cubicBezTo>
                    <a:cubicBezTo>
                      <a:pt x="418" y="640"/>
                      <a:pt x="413" y="636"/>
                      <a:pt x="406" y="635"/>
                    </a:cubicBezTo>
                    <a:cubicBezTo>
                      <a:pt x="407" y="639"/>
                      <a:pt x="412" y="639"/>
                      <a:pt x="414" y="641"/>
                    </a:cubicBezTo>
                    <a:cubicBezTo>
                      <a:pt x="412" y="647"/>
                      <a:pt x="417" y="647"/>
                      <a:pt x="419" y="650"/>
                    </a:cubicBezTo>
                    <a:cubicBezTo>
                      <a:pt x="417" y="661"/>
                      <a:pt x="408" y="664"/>
                      <a:pt x="394" y="663"/>
                    </a:cubicBezTo>
                    <a:cubicBezTo>
                      <a:pt x="396" y="666"/>
                      <a:pt x="398" y="669"/>
                      <a:pt x="397" y="675"/>
                    </a:cubicBezTo>
                    <a:cubicBezTo>
                      <a:pt x="392" y="675"/>
                      <a:pt x="387" y="676"/>
                      <a:pt x="384" y="674"/>
                    </a:cubicBezTo>
                    <a:cubicBezTo>
                      <a:pt x="384" y="679"/>
                      <a:pt x="387" y="681"/>
                      <a:pt x="388" y="683"/>
                    </a:cubicBezTo>
                    <a:cubicBezTo>
                      <a:pt x="391" y="684"/>
                      <a:pt x="389" y="680"/>
                      <a:pt x="392" y="681"/>
                    </a:cubicBezTo>
                    <a:cubicBezTo>
                      <a:pt x="393" y="683"/>
                      <a:pt x="395" y="684"/>
                      <a:pt x="394" y="687"/>
                    </a:cubicBezTo>
                    <a:cubicBezTo>
                      <a:pt x="392" y="687"/>
                      <a:pt x="392" y="685"/>
                      <a:pt x="389" y="686"/>
                    </a:cubicBezTo>
                    <a:cubicBezTo>
                      <a:pt x="392" y="687"/>
                      <a:pt x="391" y="689"/>
                      <a:pt x="388" y="690"/>
                    </a:cubicBezTo>
                    <a:cubicBezTo>
                      <a:pt x="389" y="693"/>
                      <a:pt x="391" y="695"/>
                      <a:pt x="390" y="699"/>
                    </a:cubicBezTo>
                    <a:cubicBezTo>
                      <a:pt x="385" y="698"/>
                      <a:pt x="384" y="702"/>
                      <a:pt x="383" y="705"/>
                    </a:cubicBezTo>
                    <a:cubicBezTo>
                      <a:pt x="384" y="712"/>
                      <a:pt x="397" y="708"/>
                      <a:pt x="395" y="718"/>
                    </a:cubicBezTo>
                    <a:cubicBezTo>
                      <a:pt x="392" y="720"/>
                      <a:pt x="389" y="723"/>
                      <a:pt x="391" y="728"/>
                    </a:cubicBezTo>
                    <a:cubicBezTo>
                      <a:pt x="387" y="727"/>
                      <a:pt x="389" y="731"/>
                      <a:pt x="386" y="731"/>
                    </a:cubicBezTo>
                    <a:cubicBezTo>
                      <a:pt x="388" y="735"/>
                      <a:pt x="390" y="739"/>
                      <a:pt x="395" y="741"/>
                    </a:cubicBezTo>
                    <a:cubicBezTo>
                      <a:pt x="394" y="742"/>
                      <a:pt x="390" y="741"/>
                      <a:pt x="388" y="743"/>
                    </a:cubicBezTo>
                    <a:cubicBezTo>
                      <a:pt x="387" y="743"/>
                      <a:pt x="387" y="744"/>
                      <a:pt x="385" y="743"/>
                    </a:cubicBezTo>
                    <a:cubicBezTo>
                      <a:pt x="384" y="746"/>
                      <a:pt x="388" y="749"/>
                      <a:pt x="385" y="750"/>
                    </a:cubicBezTo>
                    <a:cubicBezTo>
                      <a:pt x="385" y="750"/>
                      <a:pt x="385" y="750"/>
                      <a:pt x="384" y="750"/>
                    </a:cubicBezTo>
                    <a:cubicBezTo>
                      <a:pt x="380" y="750"/>
                      <a:pt x="381" y="753"/>
                      <a:pt x="377" y="751"/>
                    </a:cubicBezTo>
                    <a:cubicBezTo>
                      <a:pt x="376" y="748"/>
                      <a:pt x="372" y="745"/>
                      <a:pt x="374" y="743"/>
                    </a:cubicBezTo>
                    <a:cubicBezTo>
                      <a:pt x="373" y="743"/>
                      <a:pt x="372" y="744"/>
                      <a:pt x="370" y="743"/>
                    </a:cubicBezTo>
                    <a:cubicBezTo>
                      <a:pt x="372" y="738"/>
                      <a:pt x="367" y="737"/>
                      <a:pt x="364" y="734"/>
                    </a:cubicBezTo>
                    <a:cubicBezTo>
                      <a:pt x="362" y="734"/>
                      <a:pt x="365" y="738"/>
                      <a:pt x="361" y="737"/>
                    </a:cubicBezTo>
                    <a:cubicBezTo>
                      <a:pt x="364" y="735"/>
                      <a:pt x="358" y="732"/>
                      <a:pt x="362" y="731"/>
                    </a:cubicBezTo>
                    <a:cubicBezTo>
                      <a:pt x="362" y="730"/>
                      <a:pt x="360" y="730"/>
                      <a:pt x="360" y="728"/>
                    </a:cubicBezTo>
                    <a:cubicBezTo>
                      <a:pt x="359" y="729"/>
                      <a:pt x="359" y="730"/>
                      <a:pt x="358" y="732"/>
                    </a:cubicBezTo>
                    <a:cubicBezTo>
                      <a:pt x="356" y="732"/>
                      <a:pt x="358" y="729"/>
                      <a:pt x="358" y="728"/>
                    </a:cubicBezTo>
                    <a:cubicBezTo>
                      <a:pt x="358" y="726"/>
                      <a:pt x="356" y="729"/>
                      <a:pt x="355" y="726"/>
                    </a:cubicBezTo>
                    <a:cubicBezTo>
                      <a:pt x="358" y="725"/>
                      <a:pt x="354" y="723"/>
                      <a:pt x="355" y="720"/>
                    </a:cubicBezTo>
                    <a:cubicBezTo>
                      <a:pt x="353" y="721"/>
                      <a:pt x="352" y="720"/>
                      <a:pt x="351" y="719"/>
                    </a:cubicBezTo>
                    <a:cubicBezTo>
                      <a:pt x="351" y="719"/>
                      <a:pt x="351" y="718"/>
                      <a:pt x="351" y="718"/>
                    </a:cubicBezTo>
                    <a:cubicBezTo>
                      <a:pt x="353" y="716"/>
                      <a:pt x="352" y="718"/>
                      <a:pt x="355" y="718"/>
                    </a:cubicBezTo>
                    <a:cubicBezTo>
                      <a:pt x="354" y="713"/>
                      <a:pt x="356" y="710"/>
                      <a:pt x="350" y="709"/>
                    </a:cubicBezTo>
                    <a:cubicBezTo>
                      <a:pt x="350" y="708"/>
                      <a:pt x="349" y="708"/>
                      <a:pt x="348" y="708"/>
                    </a:cubicBezTo>
                    <a:cubicBezTo>
                      <a:pt x="348" y="707"/>
                      <a:pt x="350" y="706"/>
                      <a:pt x="350" y="705"/>
                    </a:cubicBezTo>
                    <a:cubicBezTo>
                      <a:pt x="354" y="704"/>
                      <a:pt x="352" y="708"/>
                      <a:pt x="355" y="708"/>
                    </a:cubicBezTo>
                    <a:cubicBezTo>
                      <a:pt x="353" y="703"/>
                      <a:pt x="356" y="701"/>
                      <a:pt x="353" y="698"/>
                    </a:cubicBezTo>
                    <a:cubicBezTo>
                      <a:pt x="353" y="698"/>
                      <a:pt x="352" y="697"/>
                      <a:pt x="352" y="697"/>
                    </a:cubicBezTo>
                    <a:cubicBezTo>
                      <a:pt x="352" y="693"/>
                      <a:pt x="351" y="682"/>
                      <a:pt x="347" y="679"/>
                    </a:cubicBezTo>
                    <a:cubicBezTo>
                      <a:pt x="344" y="683"/>
                      <a:pt x="346" y="684"/>
                      <a:pt x="348" y="690"/>
                    </a:cubicBezTo>
                    <a:cubicBezTo>
                      <a:pt x="344" y="689"/>
                      <a:pt x="340" y="682"/>
                      <a:pt x="344" y="679"/>
                    </a:cubicBezTo>
                    <a:cubicBezTo>
                      <a:pt x="340" y="677"/>
                      <a:pt x="340" y="670"/>
                      <a:pt x="341" y="666"/>
                    </a:cubicBezTo>
                    <a:cubicBezTo>
                      <a:pt x="341" y="662"/>
                      <a:pt x="338" y="663"/>
                      <a:pt x="337" y="660"/>
                    </a:cubicBezTo>
                    <a:cubicBezTo>
                      <a:pt x="340" y="627"/>
                      <a:pt x="331" y="599"/>
                      <a:pt x="334" y="563"/>
                    </a:cubicBezTo>
                    <a:cubicBezTo>
                      <a:pt x="335" y="561"/>
                      <a:pt x="335" y="553"/>
                      <a:pt x="334" y="551"/>
                    </a:cubicBezTo>
                    <a:cubicBezTo>
                      <a:pt x="331" y="529"/>
                      <a:pt x="306" y="530"/>
                      <a:pt x="296" y="516"/>
                    </a:cubicBezTo>
                    <a:cubicBezTo>
                      <a:pt x="296" y="514"/>
                      <a:pt x="296" y="513"/>
                      <a:pt x="296" y="511"/>
                    </a:cubicBezTo>
                    <a:cubicBezTo>
                      <a:pt x="286" y="497"/>
                      <a:pt x="282" y="477"/>
                      <a:pt x="268" y="467"/>
                    </a:cubicBezTo>
                    <a:cubicBezTo>
                      <a:pt x="269" y="462"/>
                      <a:pt x="267" y="461"/>
                      <a:pt x="265" y="458"/>
                    </a:cubicBezTo>
                    <a:cubicBezTo>
                      <a:pt x="266" y="453"/>
                      <a:pt x="271" y="452"/>
                      <a:pt x="273" y="448"/>
                    </a:cubicBezTo>
                    <a:cubicBezTo>
                      <a:pt x="272" y="448"/>
                      <a:pt x="270" y="445"/>
                      <a:pt x="267" y="444"/>
                    </a:cubicBezTo>
                    <a:cubicBezTo>
                      <a:pt x="267" y="430"/>
                      <a:pt x="277" y="427"/>
                      <a:pt x="280" y="415"/>
                    </a:cubicBezTo>
                    <a:cubicBezTo>
                      <a:pt x="293" y="412"/>
                      <a:pt x="286" y="382"/>
                      <a:pt x="278" y="377"/>
                    </a:cubicBezTo>
                    <a:cubicBezTo>
                      <a:pt x="275" y="377"/>
                      <a:pt x="275" y="380"/>
                      <a:pt x="272" y="381"/>
                    </a:cubicBezTo>
                    <a:cubicBezTo>
                      <a:pt x="272" y="383"/>
                      <a:pt x="272" y="384"/>
                      <a:pt x="274" y="384"/>
                    </a:cubicBezTo>
                    <a:cubicBezTo>
                      <a:pt x="274" y="386"/>
                      <a:pt x="271" y="385"/>
                      <a:pt x="271" y="387"/>
                    </a:cubicBezTo>
                    <a:cubicBezTo>
                      <a:pt x="263" y="380"/>
                      <a:pt x="253" y="382"/>
                      <a:pt x="249" y="370"/>
                    </a:cubicBezTo>
                    <a:cubicBezTo>
                      <a:pt x="248" y="372"/>
                      <a:pt x="247" y="372"/>
                      <a:pt x="244" y="371"/>
                    </a:cubicBezTo>
                    <a:cubicBezTo>
                      <a:pt x="247" y="359"/>
                      <a:pt x="235" y="358"/>
                      <a:pt x="237" y="351"/>
                    </a:cubicBezTo>
                    <a:cubicBezTo>
                      <a:pt x="221" y="352"/>
                      <a:pt x="211" y="340"/>
                      <a:pt x="201" y="333"/>
                    </a:cubicBezTo>
                    <a:cubicBezTo>
                      <a:pt x="198" y="334"/>
                      <a:pt x="195" y="335"/>
                      <a:pt x="192" y="336"/>
                    </a:cubicBezTo>
                    <a:cubicBezTo>
                      <a:pt x="175" y="330"/>
                      <a:pt x="158" y="324"/>
                      <a:pt x="148" y="311"/>
                    </a:cubicBezTo>
                    <a:cubicBezTo>
                      <a:pt x="154" y="300"/>
                      <a:pt x="145" y="283"/>
                      <a:pt x="135" y="277"/>
                    </a:cubicBezTo>
                    <a:cubicBezTo>
                      <a:pt x="135" y="275"/>
                      <a:pt x="136" y="274"/>
                      <a:pt x="137" y="272"/>
                    </a:cubicBezTo>
                    <a:cubicBezTo>
                      <a:pt x="132" y="269"/>
                      <a:pt x="130" y="259"/>
                      <a:pt x="125" y="259"/>
                    </a:cubicBezTo>
                    <a:cubicBezTo>
                      <a:pt x="124" y="256"/>
                      <a:pt x="126" y="249"/>
                      <a:pt x="125" y="243"/>
                    </a:cubicBezTo>
                    <a:cubicBezTo>
                      <a:pt x="123" y="242"/>
                      <a:pt x="120" y="241"/>
                      <a:pt x="118" y="239"/>
                    </a:cubicBezTo>
                    <a:cubicBezTo>
                      <a:pt x="115" y="243"/>
                      <a:pt x="119" y="250"/>
                      <a:pt x="118" y="255"/>
                    </a:cubicBezTo>
                    <a:cubicBezTo>
                      <a:pt x="119" y="254"/>
                      <a:pt x="122" y="253"/>
                      <a:pt x="121" y="256"/>
                    </a:cubicBezTo>
                    <a:cubicBezTo>
                      <a:pt x="121" y="256"/>
                      <a:pt x="120" y="255"/>
                      <a:pt x="120" y="255"/>
                    </a:cubicBezTo>
                    <a:cubicBezTo>
                      <a:pt x="118" y="264"/>
                      <a:pt x="128" y="270"/>
                      <a:pt x="126" y="283"/>
                    </a:cubicBezTo>
                    <a:cubicBezTo>
                      <a:pt x="127" y="287"/>
                      <a:pt x="129" y="284"/>
                      <a:pt x="131" y="287"/>
                    </a:cubicBezTo>
                    <a:cubicBezTo>
                      <a:pt x="132" y="290"/>
                      <a:pt x="130" y="292"/>
                      <a:pt x="129" y="293"/>
                    </a:cubicBezTo>
                    <a:cubicBezTo>
                      <a:pt x="127" y="286"/>
                      <a:pt x="115" y="283"/>
                      <a:pt x="121" y="274"/>
                    </a:cubicBezTo>
                    <a:cubicBezTo>
                      <a:pt x="119" y="269"/>
                      <a:pt x="110" y="270"/>
                      <a:pt x="110" y="263"/>
                    </a:cubicBezTo>
                    <a:cubicBezTo>
                      <a:pt x="112" y="264"/>
                      <a:pt x="114" y="263"/>
                      <a:pt x="115" y="263"/>
                    </a:cubicBezTo>
                    <a:cubicBezTo>
                      <a:pt x="114" y="252"/>
                      <a:pt x="106" y="247"/>
                      <a:pt x="109" y="233"/>
                    </a:cubicBezTo>
                    <a:cubicBezTo>
                      <a:pt x="99" y="227"/>
                      <a:pt x="93" y="214"/>
                      <a:pt x="94" y="201"/>
                    </a:cubicBezTo>
                    <a:cubicBezTo>
                      <a:pt x="97" y="200"/>
                      <a:pt x="95" y="194"/>
                      <a:pt x="95" y="191"/>
                    </a:cubicBezTo>
                    <a:cubicBezTo>
                      <a:pt x="101" y="176"/>
                      <a:pt x="108" y="163"/>
                      <a:pt x="120" y="155"/>
                    </a:cubicBezTo>
                    <a:cubicBezTo>
                      <a:pt x="117" y="153"/>
                      <a:pt x="120" y="142"/>
                      <a:pt x="125" y="142"/>
                    </a:cubicBezTo>
                    <a:cubicBezTo>
                      <a:pt x="121" y="139"/>
                      <a:pt x="118" y="135"/>
                      <a:pt x="117" y="129"/>
                    </a:cubicBezTo>
                    <a:cubicBezTo>
                      <a:pt x="119" y="127"/>
                      <a:pt x="124" y="129"/>
                      <a:pt x="126" y="127"/>
                    </a:cubicBezTo>
                    <a:cubicBezTo>
                      <a:pt x="126" y="125"/>
                      <a:pt x="123" y="127"/>
                      <a:pt x="121" y="126"/>
                    </a:cubicBezTo>
                    <a:cubicBezTo>
                      <a:pt x="123" y="124"/>
                      <a:pt x="121" y="119"/>
                      <a:pt x="125" y="119"/>
                    </a:cubicBezTo>
                    <a:cubicBezTo>
                      <a:pt x="125" y="118"/>
                      <a:pt x="123" y="118"/>
                      <a:pt x="121" y="118"/>
                    </a:cubicBezTo>
                    <a:cubicBezTo>
                      <a:pt x="121" y="114"/>
                      <a:pt x="125" y="116"/>
                      <a:pt x="125" y="113"/>
                    </a:cubicBezTo>
                    <a:cubicBezTo>
                      <a:pt x="122" y="111"/>
                      <a:pt x="124" y="113"/>
                      <a:pt x="120" y="114"/>
                    </a:cubicBezTo>
                    <a:cubicBezTo>
                      <a:pt x="120" y="110"/>
                      <a:pt x="121" y="108"/>
                      <a:pt x="125" y="109"/>
                    </a:cubicBezTo>
                    <a:cubicBezTo>
                      <a:pt x="126" y="105"/>
                      <a:pt x="125" y="105"/>
                      <a:pt x="126" y="102"/>
                    </a:cubicBezTo>
                    <a:cubicBezTo>
                      <a:pt x="124" y="103"/>
                      <a:pt x="123" y="106"/>
                      <a:pt x="123" y="101"/>
                    </a:cubicBezTo>
                    <a:cubicBezTo>
                      <a:pt x="121" y="102"/>
                      <a:pt x="122" y="105"/>
                      <a:pt x="118" y="105"/>
                    </a:cubicBezTo>
                    <a:cubicBezTo>
                      <a:pt x="119" y="101"/>
                      <a:pt x="117" y="103"/>
                      <a:pt x="117" y="105"/>
                    </a:cubicBezTo>
                    <a:cubicBezTo>
                      <a:pt x="114" y="103"/>
                      <a:pt x="118" y="101"/>
                      <a:pt x="119" y="99"/>
                    </a:cubicBezTo>
                    <a:cubicBezTo>
                      <a:pt x="116" y="97"/>
                      <a:pt x="119" y="95"/>
                      <a:pt x="120" y="94"/>
                    </a:cubicBezTo>
                    <a:cubicBezTo>
                      <a:pt x="119" y="91"/>
                      <a:pt x="117" y="99"/>
                      <a:pt x="116" y="95"/>
                    </a:cubicBezTo>
                    <a:cubicBezTo>
                      <a:pt x="121" y="89"/>
                      <a:pt x="112" y="80"/>
                      <a:pt x="117" y="75"/>
                    </a:cubicBezTo>
                    <a:cubicBezTo>
                      <a:pt x="109" y="77"/>
                      <a:pt x="100" y="75"/>
                      <a:pt x="93" y="73"/>
                    </a:cubicBezTo>
                    <a:cubicBezTo>
                      <a:pt x="95" y="69"/>
                      <a:pt x="87" y="72"/>
                      <a:pt x="86" y="71"/>
                    </a:cubicBezTo>
                    <a:cubicBezTo>
                      <a:pt x="80" y="77"/>
                      <a:pt x="69" y="77"/>
                      <a:pt x="60" y="80"/>
                    </a:cubicBezTo>
                    <a:cubicBezTo>
                      <a:pt x="63" y="75"/>
                      <a:pt x="72" y="73"/>
                      <a:pt x="79" y="70"/>
                    </a:cubicBezTo>
                    <a:cubicBezTo>
                      <a:pt x="67" y="67"/>
                      <a:pt x="61" y="78"/>
                      <a:pt x="50" y="79"/>
                    </a:cubicBezTo>
                    <a:cubicBezTo>
                      <a:pt x="48" y="80"/>
                      <a:pt x="53" y="81"/>
                      <a:pt x="50" y="83"/>
                    </a:cubicBezTo>
                    <a:cubicBezTo>
                      <a:pt x="32" y="87"/>
                      <a:pt x="20" y="97"/>
                      <a:pt x="0" y="99"/>
                    </a:cubicBezTo>
                    <a:cubicBezTo>
                      <a:pt x="9" y="92"/>
                      <a:pt x="24" y="91"/>
                      <a:pt x="32" y="84"/>
                    </a:cubicBezTo>
                    <a:cubicBezTo>
                      <a:pt x="30" y="82"/>
                      <a:pt x="26" y="81"/>
                      <a:pt x="25" y="84"/>
                    </a:cubicBezTo>
                    <a:cubicBezTo>
                      <a:pt x="24" y="78"/>
                      <a:pt x="17" y="82"/>
                      <a:pt x="16" y="85"/>
                    </a:cubicBezTo>
                    <a:cubicBezTo>
                      <a:pt x="14" y="83"/>
                      <a:pt x="14" y="84"/>
                      <a:pt x="12" y="83"/>
                    </a:cubicBezTo>
                    <a:cubicBezTo>
                      <a:pt x="16" y="81"/>
                      <a:pt x="19" y="78"/>
                      <a:pt x="22" y="74"/>
                    </a:cubicBezTo>
                    <a:cubicBezTo>
                      <a:pt x="17" y="74"/>
                      <a:pt x="16" y="77"/>
                      <a:pt x="12" y="77"/>
                    </a:cubicBezTo>
                    <a:cubicBezTo>
                      <a:pt x="11" y="70"/>
                      <a:pt x="15" y="70"/>
                      <a:pt x="21" y="71"/>
                    </a:cubicBezTo>
                    <a:cubicBezTo>
                      <a:pt x="20" y="69"/>
                      <a:pt x="15" y="71"/>
                      <a:pt x="15" y="69"/>
                    </a:cubicBezTo>
                    <a:cubicBezTo>
                      <a:pt x="24" y="56"/>
                      <a:pt x="46" y="62"/>
                      <a:pt x="56" y="50"/>
                    </a:cubicBezTo>
                    <a:cubicBezTo>
                      <a:pt x="52" y="54"/>
                      <a:pt x="45" y="50"/>
                      <a:pt x="38" y="51"/>
                    </a:cubicBezTo>
                    <a:cubicBezTo>
                      <a:pt x="37" y="48"/>
                      <a:pt x="39" y="47"/>
                      <a:pt x="42" y="47"/>
                    </a:cubicBezTo>
                    <a:cubicBezTo>
                      <a:pt x="42" y="46"/>
                      <a:pt x="38" y="47"/>
                      <a:pt x="38" y="46"/>
                    </a:cubicBezTo>
                    <a:cubicBezTo>
                      <a:pt x="45" y="44"/>
                      <a:pt x="51" y="41"/>
                      <a:pt x="60" y="41"/>
                    </a:cubicBezTo>
                    <a:cubicBezTo>
                      <a:pt x="60" y="42"/>
                      <a:pt x="59" y="42"/>
                      <a:pt x="59" y="43"/>
                    </a:cubicBezTo>
                    <a:cubicBezTo>
                      <a:pt x="62" y="43"/>
                      <a:pt x="64" y="43"/>
                      <a:pt x="67" y="43"/>
                    </a:cubicBezTo>
                    <a:cubicBezTo>
                      <a:pt x="69" y="42"/>
                      <a:pt x="67" y="38"/>
                      <a:pt x="70" y="39"/>
                    </a:cubicBezTo>
                    <a:cubicBezTo>
                      <a:pt x="69" y="38"/>
                      <a:pt x="67" y="38"/>
                      <a:pt x="66" y="38"/>
                    </a:cubicBezTo>
                    <a:cubicBezTo>
                      <a:pt x="66" y="36"/>
                      <a:pt x="68" y="32"/>
                      <a:pt x="64" y="32"/>
                    </a:cubicBezTo>
                    <a:cubicBezTo>
                      <a:pt x="85" y="26"/>
                      <a:pt x="110" y="14"/>
                      <a:pt x="136" y="19"/>
                    </a:cubicBezTo>
                    <a:cubicBezTo>
                      <a:pt x="151" y="21"/>
                      <a:pt x="167" y="22"/>
                      <a:pt x="180" y="24"/>
                    </a:cubicBezTo>
                    <a:cubicBezTo>
                      <a:pt x="177" y="28"/>
                      <a:pt x="184" y="28"/>
                      <a:pt x="187" y="29"/>
                    </a:cubicBezTo>
                    <a:cubicBezTo>
                      <a:pt x="195" y="22"/>
                      <a:pt x="205" y="27"/>
                      <a:pt x="216" y="23"/>
                    </a:cubicBezTo>
                    <a:cubicBezTo>
                      <a:pt x="213" y="25"/>
                      <a:pt x="224" y="21"/>
                      <a:pt x="229" y="21"/>
                    </a:cubicBezTo>
                    <a:cubicBezTo>
                      <a:pt x="230" y="23"/>
                      <a:pt x="228" y="23"/>
                      <a:pt x="228" y="25"/>
                    </a:cubicBezTo>
                    <a:cubicBezTo>
                      <a:pt x="231" y="26"/>
                      <a:pt x="232" y="24"/>
                      <a:pt x="234" y="23"/>
                    </a:cubicBezTo>
                    <a:cubicBezTo>
                      <a:pt x="234" y="23"/>
                      <a:pt x="235" y="23"/>
                      <a:pt x="236" y="23"/>
                    </a:cubicBezTo>
                    <a:cubicBezTo>
                      <a:pt x="236" y="25"/>
                      <a:pt x="235" y="25"/>
                      <a:pt x="235" y="26"/>
                    </a:cubicBezTo>
                    <a:cubicBezTo>
                      <a:pt x="236" y="27"/>
                      <a:pt x="236" y="26"/>
                      <a:pt x="237" y="25"/>
                    </a:cubicBezTo>
                    <a:cubicBezTo>
                      <a:pt x="248" y="22"/>
                      <a:pt x="257" y="29"/>
                      <a:pt x="268" y="30"/>
                    </a:cubicBezTo>
                    <a:cubicBezTo>
                      <a:pt x="266" y="32"/>
                      <a:pt x="263" y="32"/>
                      <a:pt x="261" y="33"/>
                    </a:cubicBezTo>
                    <a:cubicBezTo>
                      <a:pt x="266" y="39"/>
                      <a:pt x="280" y="31"/>
                      <a:pt x="286" y="36"/>
                    </a:cubicBezTo>
                    <a:cubicBezTo>
                      <a:pt x="287" y="39"/>
                      <a:pt x="282" y="37"/>
                      <a:pt x="283" y="39"/>
                    </a:cubicBezTo>
                    <a:cubicBezTo>
                      <a:pt x="283" y="42"/>
                      <a:pt x="285" y="38"/>
                      <a:pt x="287" y="39"/>
                    </a:cubicBezTo>
                    <a:cubicBezTo>
                      <a:pt x="287" y="36"/>
                      <a:pt x="289" y="35"/>
                      <a:pt x="288" y="31"/>
                    </a:cubicBezTo>
                    <a:cubicBezTo>
                      <a:pt x="291" y="32"/>
                      <a:pt x="292" y="30"/>
                      <a:pt x="294" y="29"/>
                    </a:cubicBezTo>
                    <a:cubicBezTo>
                      <a:pt x="297" y="28"/>
                      <a:pt x="299" y="28"/>
                      <a:pt x="303" y="28"/>
                    </a:cubicBezTo>
                    <a:cubicBezTo>
                      <a:pt x="303" y="30"/>
                      <a:pt x="302" y="30"/>
                      <a:pt x="302" y="31"/>
                    </a:cubicBezTo>
                    <a:cubicBezTo>
                      <a:pt x="304" y="31"/>
                      <a:pt x="305" y="33"/>
                      <a:pt x="308" y="32"/>
                    </a:cubicBezTo>
                    <a:cubicBezTo>
                      <a:pt x="314" y="35"/>
                      <a:pt x="324" y="32"/>
                      <a:pt x="330" y="31"/>
                    </a:cubicBezTo>
                    <a:cubicBezTo>
                      <a:pt x="332" y="31"/>
                      <a:pt x="334" y="31"/>
                      <a:pt x="335" y="31"/>
                    </a:cubicBezTo>
                    <a:close/>
                    <a:moveTo>
                      <a:pt x="318" y="367"/>
                    </a:moveTo>
                    <a:cubicBezTo>
                      <a:pt x="319" y="370"/>
                      <a:pt x="316" y="369"/>
                      <a:pt x="316" y="372"/>
                    </a:cubicBezTo>
                    <a:cubicBezTo>
                      <a:pt x="317" y="373"/>
                      <a:pt x="318" y="374"/>
                      <a:pt x="318" y="376"/>
                    </a:cubicBezTo>
                    <a:cubicBezTo>
                      <a:pt x="319" y="376"/>
                      <a:pt x="320" y="375"/>
                      <a:pt x="321" y="375"/>
                    </a:cubicBezTo>
                    <a:cubicBezTo>
                      <a:pt x="321" y="371"/>
                      <a:pt x="321" y="368"/>
                      <a:pt x="318" y="367"/>
                    </a:cubicBezTo>
                    <a:close/>
                    <a:moveTo>
                      <a:pt x="244" y="359"/>
                    </a:moveTo>
                    <a:cubicBezTo>
                      <a:pt x="244" y="359"/>
                      <a:pt x="244" y="360"/>
                      <a:pt x="244" y="360"/>
                    </a:cubicBezTo>
                    <a:cubicBezTo>
                      <a:pt x="246" y="362"/>
                      <a:pt x="245" y="360"/>
                      <a:pt x="246" y="363"/>
                    </a:cubicBezTo>
                    <a:cubicBezTo>
                      <a:pt x="247" y="363"/>
                      <a:pt x="248" y="363"/>
                      <a:pt x="249" y="363"/>
                    </a:cubicBezTo>
                    <a:cubicBezTo>
                      <a:pt x="249" y="360"/>
                      <a:pt x="247" y="359"/>
                      <a:pt x="244" y="359"/>
                    </a:cubicBezTo>
                    <a:close/>
                    <a:moveTo>
                      <a:pt x="131" y="134"/>
                    </a:moveTo>
                    <a:cubicBezTo>
                      <a:pt x="132" y="134"/>
                      <a:pt x="133" y="134"/>
                      <a:pt x="133" y="133"/>
                    </a:cubicBezTo>
                    <a:cubicBezTo>
                      <a:pt x="132" y="133"/>
                      <a:pt x="130" y="133"/>
                      <a:pt x="129" y="133"/>
                    </a:cubicBezTo>
                    <a:cubicBezTo>
                      <a:pt x="128" y="137"/>
                      <a:pt x="132" y="141"/>
                      <a:pt x="128" y="143"/>
                    </a:cubicBezTo>
                    <a:cubicBezTo>
                      <a:pt x="130" y="143"/>
                      <a:pt x="131" y="144"/>
                      <a:pt x="132" y="145"/>
                    </a:cubicBezTo>
                    <a:cubicBezTo>
                      <a:pt x="135" y="143"/>
                      <a:pt x="134" y="138"/>
                      <a:pt x="135" y="135"/>
                    </a:cubicBezTo>
                    <a:cubicBezTo>
                      <a:pt x="133" y="135"/>
                      <a:pt x="131" y="135"/>
                      <a:pt x="131" y="134"/>
                    </a:cubicBezTo>
                    <a:close/>
                    <a:moveTo>
                      <a:pt x="128" y="91"/>
                    </a:moveTo>
                    <a:cubicBezTo>
                      <a:pt x="128" y="90"/>
                      <a:pt x="128" y="89"/>
                      <a:pt x="128" y="89"/>
                    </a:cubicBezTo>
                    <a:cubicBezTo>
                      <a:pt x="127" y="89"/>
                      <a:pt x="127" y="88"/>
                      <a:pt x="126" y="88"/>
                    </a:cubicBezTo>
                    <a:cubicBezTo>
                      <a:pt x="127" y="90"/>
                      <a:pt x="124" y="90"/>
                      <a:pt x="123" y="91"/>
                    </a:cubicBezTo>
                    <a:cubicBezTo>
                      <a:pt x="123" y="89"/>
                      <a:pt x="124" y="89"/>
                      <a:pt x="124" y="88"/>
                    </a:cubicBezTo>
                    <a:cubicBezTo>
                      <a:pt x="120" y="88"/>
                      <a:pt x="123" y="91"/>
                      <a:pt x="121" y="93"/>
                    </a:cubicBezTo>
                    <a:cubicBezTo>
                      <a:pt x="124" y="92"/>
                      <a:pt x="125" y="91"/>
                      <a:pt x="128" y="91"/>
                    </a:cubicBezTo>
                    <a:close/>
                    <a:moveTo>
                      <a:pt x="129" y="86"/>
                    </a:moveTo>
                    <a:cubicBezTo>
                      <a:pt x="129" y="85"/>
                      <a:pt x="131" y="85"/>
                      <a:pt x="131" y="84"/>
                    </a:cubicBezTo>
                    <a:cubicBezTo>
                      <a:pt x="126" y="83"/>
                      <a:pt x="133" y="81"/>
                      <a:pt x="130" y="79"/>
                    </a:cubicBezTo>
                    <a:cubicBezTo>
                      <a:pt x="129" y="81"/>
                      <a:pt x="125" y="85"/>
                      <a:pt x="129" y="86"/>
                    </a:cubicBezTo>
                    <a:close/>
                    <a:moveTo>
                      <a:pt x="225" y="41"/>
                    </a:moveTo>
                    <a:cubicBezTo>
                      <a:pt x="227" y="45"/>
                      <a:pt x="217" y="45"/>
                      <a:pt x="214" y="48"/>
                    </a:cubicBezTo>
                    <a:cubicBezTo>
                      <a:pt x="220" y="49"/>
                      <a:pt x="221" y="44"/>
                      <a:pt x="227" y="46"/>
                    </a:cubicBezTo>
                    <a:cubicBezTo>
                      <a:pt x="227" y="47"/>
                      <a:pt x="226" y="47"/>
                      <a:pt x="226" y="47"/>
                    </a:cubicBezTo>
                    <a:cubicBezTo>
                      <a:pt x="231" y="45"/>
                      <a:pt x="242" y="45"/>
                      <a:pt x="241" y="41"/>
                    </a:cubicBezTo>
                    <a:cubicBezTo>
                      <a:pt x="240" y="42"/>
                      <a:pt x="233" y="42"/>
                      <a:pt x="232" y="41"/>
                    </a:cubicBezTo>
                    <a:cubicBezTo>
                      <a:pt x="233" y="40"/>
                      <a:pt x="237" y="41"/>
                      <a:pt x="238" y="39"/>
                    </a:cubicBezTo>
                    <a:cubicBezTo>
                      <a:pt x="235" y="37"/>
                      <a:pt x="230" y="41"/>
                      <a:pt x="225" y="41"/>
                    </a:cubicBezTo>
                    <a:close/>
                    <a:moveTo>
                      <a:pt x="231" y="63"/>
                    </a:moveTo>
                    <a:cubicBezTo>
                      <a:pt x="234" y="69"/>
                      <a:pt x="222" y="67"/>
                      <a:pt x="216" y="68"/>
                    </a:cubicBezTo>
                    <a:cubicBezTo>
                      <a:pt x="224" y="74"/>
                      <a:pt x="241" y="68"/>
                      <a:pt x="246" y="63"/>
                    </a:cubicBezTo>
                    <a:cubicBezTo>
                      <a:pt x="241" y="63"/>
                      <a:pt x="236" y="63"/>
                      <a:pt x="231" y="63"/>
                    </a:cubicBezTo>
                    <a:close/>
                    <a:moveTo>
                      <a:pt x="260" y="114"/>
                    </a:moveTo>
                    <a:cubicBezTo>
                      <a:pt x="264" y="113"/>
                      <a:pt x="257" y="116"/>
                      <a:pt x="260" y="120"/>
                    </a:cubicBezTo>
                    <a:cubicBezTo>
                      <a:pt x="264" y="118"/>
                      <a:pt x="261" y="122"/>
                      <a:pt x="264" y="122"/>
                    </a:cubicBezTo>
                    <a:cubicBezTo>
                      <a:pt x="266" y="120"/>
                      <a:pt x="268" y="110"/>
                      <a:pt x="263" y="110"/>
                    </a:cubicBezTo>
                    <a:cubicBezTo>
                      <a:pt x="262" y="111"/>
                      <a:pt x="260" y="112"/>
                      <a:pt x="260" y="114"/>
                    </a:cubicBezTo>
                    <a:close/>
                    <a:moveTo>
                      <a:pt x="260" y="129"/>
                    </a:moveTo>
                    <a:cubicBezTo>
                      <a:pt x="262" y="129"/>
                      <a:pt x="265" y="125"/>
                      <a:pt x="263" y="123"/>
                    </a:cubicBezTo>
                    <a:cubicBezTo>
                      <a:pt x="262" y="125"/>
                      <a:pt x="261" y="127"/>
                      <a:pt x="260" y="129"/>
                    </a:cubicBezTo>
                    <a:close/>
                    <a:moveTo>
                      <a:pt x="270" y="151"/>
                    </a:moveTo>
                    <a:cubicBezTo>
                      <a:pt x="280" y="150"/>
                      <a:pt x="293" y="150"/>
                      <a:pt x="305" y="152"/>
                    </a:cubicBezTo>
                    <a:cubicBezTo>
                      <a:pt x="304" y="148"/>
                      <a:pt x="306" y="147"/>
                      <a:pt x="307" y="144"/>
                    </a:cubicBezTo>
                    <a:cubicBezTo>
                      <a:pt x="304" y="144"/>
                      <a:pt x="302" y="142"/>
                      <a:pt x="302" y="139"/>
                    </a:cubicBezTo>
                    <a:cubicBezTo>
                      <a:pt x="288" y="140"/>
                      <a:pt x="281" y="145"/>
                      <a:pt x="270" y="151"/>
                    </a:cubicBezTo>
                    <a:close/>
                    <a:moveTo>
                      <a:pt x="312" y="154"/>
                    </a:moveTo>
                    <a:cubicBezTo>
                      <a:pt x="309" y="155"/>
                      <a:pt x="308" y="153"/>
                      <a:pt x="306" y="153"/>
                    </a:cubicBezTo>
                    <a:cubicBezTo>
                      <a:pt x="302" y="156"/>
                      <a:pt x="294" y="157"/>
                      <a:pt x="289" y="157"/>
                    </a:cubicBezTo>
                    <a:cubicBezTo>
                      <a:pt x="286" y="164"/>
                      <a:pt x="278" y="172"/>
                      <a:pt x="278" y="181"/>
                    </a:cubicBezTo>
                    <a:cubicBezTo>
                      <a:pt x="288" y="176"/>
                      <a:pt x="289" y="160"/>
                      <a:pt x="301" y="157"/>
                    </a:cubicBezTo>
                    <a:cubicBezTo>
                      <a:pt x="303" y="157"/>
                      <a:pt x="305" y="158"/>
                      <a:pt x="307" y="160"/>
                    </a:cubicBezTo>
                    <a:cubicBezTo>
                      <a:pt x="307" y="164"/>
                      <a:pt x="300" y="166"/>
                      <a:pt x="302" y="168"/>
                    </a:cubicBezTo>
                    <a:cubicBezTo>
                      <a:pt x="302" y="167"/>
                      <a:pt x="304" y="167"/>
                      <a:pt x="306" y="167"/>
                    </a:cubicBezTo>
                    <a:cubicBezTo>
                      <a:pt x="306" y="168"/>
                      <a:pt x="305" y="172"/>
                      <a:pt x="307" y="172"/>
                    </a:cubicBezTo>
                    <a:cubicBezTo>
                      <a:pt x="310" y="168"/>
                      <a:pt x="313" y="163"/>
                      <a:pt x="316" y="160"/>
                    </a:cubicBezTo>
                    <a:cubicBezTo>
                      <a:pt x="316" y="161"/>
                      <a:pt x="316" y="162"/>
                      <a:pt x="316" y="164"/>
                    </a:cubicBezTo>
                    <a:cubicBezTo>
                      <a:pt x="319" y="164"/>
                      <a:pt x="319" y="162"/>
                      <a:pt x="322" y="163"/>
                    </a:cubicBezTo>
                    <a:cubicBezTo>
                      <a:pt x="321" y="160"/>
                      <a:pt x="321" y="157"/>
                      <a:pt x="318" y="156"/>
                    </a:cubicBezTo>
                    <a:cubicBezTo>
                      <a:pt x="317" y="154"/>
                      <a:pt x="314" y="155"/>
                      <a:pt x="312" y="154"/>
                    </a:cubicBezTo>
                    <a:close/>
                    <a:moveTo>
                      <a:pt x="319" y="172"/>
                    </a:moveTo>
                    <a:cubicBezTo>
                      <a:pt x="325" y="170"/>
                      <a:pt x="335" y="171"/>
                      <a:pt x="338" y="166"/>
                    </a:cubicBezTo>
                    <a:cubicBezTo>
                      <a:pt x="333" y="169"/>
                      <a:pt x="320" y="165"/>
                      <a:pt x="319" y="172"/>
                    </a:cubicBezTo>
                    <a:close/>
                    <a:moveTo>
                      <a:pt x="297" y="181"/>
                    </a:moveTo>
                    <a:cubicBezTo>
                      <a:pt x="306" y="183"/>
                      <a:pt x="315" y="178"/>
                      <a:pt x="321" y="174"/>
                    </a:cubicBezTo>
                    <a:cubicBezTo>
                      <a:pt x="312" y="176"/>
                      <a:pt x="304" y="178"/>
                      <a:pt x="297" y="181"/>
                    </a:cubicBezTo>
                    <a:close/>
                    <a:moveTo>
                      <a:pt x="337" y="528"/>
                    </a:moveTo>
                    <a:cubicBezTo>
                      <a:pt x="337" y="524"/>
                      <a:pt x="333" y="524"/>
                      <a:pt x="331" y="522"/>
                    </a:cubicBezTo>
                    <a:cubicBezTo>
                      <a:pt x="330" y="527"/>
                      <a:pt x="335" y="526"/>
                      <a:pt x="337" y="528"/>
                    </a:cubicBezTo>
                    <a:close/>
                    <a:moveTo>
                      <a:pt x="124" y="100"/>
                    </a:moveTo>
                    <a:cubicBezTo>
                      <a:pt x="124" y="99"/>
                      <a:pt x="126" y="96"/>
                      <a:pt x="124" y="94"/>
                    </a:cubicBezTo>
                    <a:cubicBezTo>
                      <a:pt x="125" y="95"/>
                      <a:pt x="123" y="95"/>
                      <a:pt x="122" y="96"/>
                    </a:cubicBezTo>
                    <a:cubicBezTo>
                      <a:pt x="125" y="96"/>
                      <a:pt x="122" y="101"/>
                      <a:pt x="124" y="100"/>
                    </a:cubicBezTo>
                    <a:close/>
                    <a:moveTo>
                      <a:pt x="438" y="20"/>
                    </a:moveTo>
                    <a:cubicBezTo>
                      <a:pt x="447" y="23"/>
                      <a:pt x="442" y="15"/>
                      <a:pt x="438" y="20"/>
                    </a:cubicBezTo>
                    <a:close/>
                    <a:moveTo>
                      <a:pt x="426" y="39"/>
                    </a:moveTo>
                    <a:cubicBezTo>
                      <a:pt x="425" y="44"/>
                      <a:pt x="432" y="43"/>
                      <a:pt x="433" y="40"/>
                    </a:cubicBezTo>
                    <a:cubicBezTo>
                      <a:pt x="431" y="39"/>
                      <a:pt x="429" y="38"/>
                      <a:pt x="42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6" name="Freeform 48"/>
              <p:cNvSpPr>
                <a:spLocks/>
              </p:cNvSpPr>
              <p:nvPr/>
            </p:nvSpPr>
            <p:spPr bwMode="auto">
              <a:xfrm>
                <a:off x="3684" y="759"/>
                <a:ext cx="15" cy="17"/>
              </a:xfrm>
              <a:custGeom>
                <a:avLst/>
                <a:gdLst>
                  <a:gd name="T0" fmla="*/ 6 w 6"/>
                  <a:gd name="T1" fmla="*/ 4 h 7"/>
                  <a:gd name="T2" fmla="*/ 0 w 6"/>
                  <a:gd name="T3" fmla="*/ 4 h 7"/>
                  <a:gd name="T4" fmla="*/ 2 w 6"/>
                  <a:gd name="T5" fmla="*/ 3 h 7"/>
                  <a:gd name="T6" fmla="*/ 3 w 6"/>
                  <a:gd name="T7" fmla="*/ 0 h 7"/>
                  <a:gd name="T8" fmla="*/ 6 w 6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5" y="7"/>
                      <a:pt x="2" y="4"/>
                      <a:pt x="0" y="4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5" y="4"/>
                      <a:pt x="3" y="1"/>
                      <a:pt x="3" y="0"/>
                    </a:cubicBezTo>
                    <a:cubicBezTo>
                      <a:pt x="5" y="1"/>
                      <a:pt x="5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7" name="Freeform 49"/>
              <p:cNvSpPr>
                <a:spLocks/>
              </p:cNvSpPr>
              <p:nvPr/>
            </p:nvSpPr>
            <p:spPr bwMode="auto">
              <a:xfrm>
                <a:off x="3935" y="764"/>
                <a:ext cx="33" cy="14"/>
              </a:xfrm>
              <a:custGeom>
                <a:avLst/>
                <a:gdLst>
                  <a:gd name="T0" fmla="*/ 2 w 14"/>
                  <a:gd name="T1" fmla="*/ 5 h 6"/>
                  <a:gd name="T2" fmla="*/ 0 w 14"/>
                  <a:gd name="T3" fmla="*/ 5 h 6"/>
                  <a:gd name="T4" fmla="*/ 14 w 14"/>
                  <a:gd name="T5" fmla="*/ 4 h 6"/>
                  <a:gd name="T6" fmla="*/ 2 w 14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6">
                    <a:moveTo>
                      <a:pt x="2" y="5"/>
                    </a:moveTo>
                    <a:cubicBezTo>
                      <a:pt x="1" y="5"/>
                      <a:pt x="1" y="5"/>
                      <a:pt x="0" y="5"/>
                    </a:cubicBezTo>
                    <a:cubicBezTo>
                      <a:pt x="2" y="0"/>
                      <a:pt x="9" y="5"/>
                      <a:pt x="14" y="4"/>
                    </a:cubicBezTo>
                    <a:cubicBezTo>
                      <a:pt x="12" y="6"/>
                      <a:pt x="6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8" name="Freeform 50"/>
              <p:cNvSpPr>
                <a:spLocks/>
              </p:cNvSpPr>
              <p:nvPr/>
            </p:nvSpPr>
            <p:spPr bwMode="auto">
              <a:xfrm>
                <a:off x="2047" y="1769"/>
                <a:ext cx="19" cy="24"/>
              </a:xfrm>
              <a:custGeom>
                <a:avLst/>
                <a:gdLst>
                  <a:gd name="T0" fmla="*/ 7 w 8"/>
                  <a:gd name="T1" fmla="*/ 0 h 10"/>
                  <a:gd name="T2" fmla="*/ 7 w 8"/>
                  <a:gd name="T3" fmla="*/ 3 h 10"/>
                  <a:gd name="T4" fmla="*/ 5 w 8"/>
                  <a:gd name="T5" fmla="*/ 7 h 10"/>
                  <a:gd name="T6" fmla="*/ 0 w 8"/>
                  <a:gd name="T7" fmla="*/ 7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7" y="0"/>
                      <a:pt x="8" y="1"/>
                      <a:pt x="7" y="3"/>
                    </a:cubicBezTo>
                    <a:cubicBezTo>
                      <a:pt x="6" y="5"/>
                      <a:pt x="0" y="4"/>
                      <a:pt x="5" y="7"/>
                    </a:cubicBezTo>
                    <a:cubicBezTo>
                      <a:pt x="3" y="7"/>
                      <a:pt x="1" y="10"/>
                      <a:pt x="0" y="7"/>
                    </a:cubicBezTo>
                    <a:cubicBezTo>
                      <a:pt x="1" y="4"/>
                      <a:pt x="4" y="2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9" name="Freeform 51"/>
              <p:cNvSpPr>
                <a:spLocks/>
              </p:cNvSpPr>
              <p:nvPr/>
            </p:nvSpPr>
            <p:spPr bwMode="auto">
              <a:xfrm>
                <a:off x="2251" y="792"/>
                <a:ext cx="26" cy="17"/>
              </a:xfrm>
              <a:custGeom>
                <a:avLst/>
                <a:gdLst>
                  <a:gd name="T0" fmla="*/ 4 w 11"/>
                  <a:gd name="T1" fmla="*/ 0 h 7"/>
                  <a:gd name="T2" fmla="*/ 10 w 11"/>
                  <a:gd name="T3" fmla="*/ 7 h 7"/>
                  <a:gd name="T4" fmla="*/ 8 w 11"/>
                  <a:gd name="T5" fmla="*/ 6 h 7"/>
                  <a:gd name="T6" fmla="*/ 4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cubicBezTo>
                      <a:pt x="7" y="1"/>
                      <a:pt x="9" y="3"/>
                      <a:pt x="10" y="7"/>
                    </a:cubicBezTo>
                    <a:cubicBezTo>
                      <a:pt x="9" y="6"/>
                      <a:pt x="8" y="7"/>
                      <a:pt x="8" y="6"/>
                    </a:cubicBezTo>
                    <a:cubicBezTo>
                      <a:pt x="11" y="3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0" name="Freeform 52"/>
              <p:cNvSpPr>
                <a:spLocks/>
              </p:cNvSpPr>
              <p:nvPr/>
            </p:nvSpPr>
            <p:spPr bwMode="auto">
              <a:xfrm>
                <a:off x="2083" y="795"/>
                <a:ext cx="21" cy="19"/>
              </a:xfrm>
              <a:custGeom>
                <a:avLst/>
                <a:gdLst>
                  <a:gd name="T0" fmla="*/ 0 w 9"/>
                  <a:gd name="T1" fmla="*/ 5 h 8"/>
                  <a:gd name="T2" fmla="*/ 0 w 9"/>
                  <a:gd name="T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4" y="0"/>
                      <a:pt x="9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1" name="Freeform 53"/>
              <p:cNvSpPr>
                <a:spLocks/>
              </p:cNvSpPr>
              <p:nvPr/>
            </p:nvSpPr>
            <p:spPr bwMode="auto">
              <a:xfrm>
                <a:off x="2923" y="804"/>
                <a:ext cx="14" cy="12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0 h 5"/>
                  <a:gd name="T4" fmla="*/ 3 w 6"/>
                  <a:gd name="T5" fmla="*/ 2 h 5"/>
                  <a:gd name="T6" fmla="*/ 6 w 6"/>
                  <a:gd name="T7" fmla="*/ 2 h 5"/>
                  <a:gd name="T8" fmla="*/ 3 w 6"/>
                  <a:gd name="T9" fmla="*/ 4 h 5"/>
                  <a:gd name="T10" fmla="*/ 2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0" y="0"/>
                      <a:pt x="4" y="2"/>
                      <a:pt x="4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4" y="5"/>
                      <a:pt x="5" y="3"/>
                      <a:pt x="6" y="2"/>
                    </a:cubicBezTo>
                    <a:cubicBezTo>
                      <a:pt x="6" y="4"/>
                      <a:pt x="5" y="5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2" name="Freeform 54"/>
              <p:cNvSpPr>
                <a:spLocks/>
              </p:cNvSpPr>
              <p:nvPr/>
            </p:nvSpPr>
            <p:spPr bwMode="auto">
              <a:xfrm>
                <a:off x="3251" y="804"/>
                <a:ext cx="19" cy="17"/>
              </a:xfrm>
              <a:custGeom>
                <a:avLst/>
                <a:gdLst>
                  <a:gd name="T0" fmla="*/ 8 w 8"/>
                  <a:gd name="T1" fmla="*/ 4 h 7"/>
                  <a:gd name="T2" fmla="*/ 0 w 8"/>
                  <a:gd name="T3" fmla="*/ 4 h 7"/>
                  <a:gd name="T4" fmla="*/ 8 w 8"/>
                  <a:gd name="T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6" y="7"/>
                      <a:pt x="2" y="3"/>
                      <a:pt x="0" y="4"/>
                    </a:cubicBezTo>
                    <a:cubicBezTo>
                      <a:pt x="2" y="0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3" name="Freeform 55"/>
              <p:cNvSpPr>
                <a:spLocks/>
              </p:cNvSpPr>
              <p:nvPr/>
            </p:nvSpPr>
            <p:spPr bwMode="auto">
              <a:xfrm>
                <a:off x="1820" y="814"/>
                <a:ext cx="47" cy="19"/>
              </a:xfrm>
              <a:custGeom>
                <a:avLst/>
                <a:gdLst>
                  <a:gd name="T0" fmla="*/ 4 w 20"/>
                  <a:gd name="T1" fmla="*/ 6 h 8"/>
                  <a:gd name="T2" fmla="*/ 0 w 20"/>
                  <a:gd name="T3" fmla="*/ 5 h 8"/>
                  <a:gd name="T4" fmla="*/ 8 w 20"/>
                  <a:gd name="T5" fmla="*/ 0 h 8"/>
                  <a:gd name="T6" fmla="*/ 11 w 20"/>
                  <a:gd name="T7" fmla="*/ 7 h 8"/>
                  <a:gd name="T8" fmla="*/ 4 w 20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4" y="6"/>
                    </a:moveTo>
                    <a:cubicBezTo>
                      <a:pt x="2" y="7"/>
                      <a:pt x="1" y="6"/>
                      <a:pt x="0" y="5"/>
                    </a:cubicBezTo>
                    <a:cubicBezTo>
                      <a:pt x="2" y="3"/>
                      <a:pt x="7" y="4"/>
                      <a:pt x="8" y="0"/>
                    </a:cubicBezTo>
                    <a:cubicBezTo>
                      <a:pt x="13" y="0"/>
                      <a:pt x="20" y="8"/>
                      <a:pt x="11" y="7"/>
                    </a:cubicBezTo>
                    <a:cubicBezTo>
                      <a:pt x="8" y="8"/>
                      <a:pt x="6" y="7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4" name="Freeform 56"/>
              <p:cNvSpPr>
                <a:spLocks/>
              </p:cNvSpPr>
              <p:nvPr/>
            </p:nvSpPr>
            <p:spPr bwMode="auto">
              <a:xfrm>
                <a:off x="3166" y="819"/>
                <a:ext cx="17" cy="11"/>
              </a:xfrm>
              <a:custGeom>
                <a:avLst/>
                <a:gdLst>
                  <a:gd name="T0" fmla="*/ 0 w 7"/>
                  <a:gd name="T1" fmla="*/ 3 h 5"/>
                  <a:gd name="T2" fmla="*/ 1 w 7"/>
                  <a:gd name="T3" fmla="*/ 0 h 5"/>
                  <a:gd name="T4" fmla="*/ 7 w 7"/>
                  <a:gd name="T5" fmla="*/ 1 h 5"/>
                  <a:gd name="T6" fmla="*/ 0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2"/>
                      <a:pt x="1" y="2"/>
                      <a:pt x="1" y="0"/>
                    </a:cubicBezTo>
                    <a:cubicBezTo>
                      <a:pt x="3" y="0"/>
                      <a:pt x="4" y="2"/>
                      <a:pt x="7" y="1"/>
                    </a:cubicBezTo>
                    <a:cubicBezTo>
                      <a:pt x="7" y="4"/>
                      <a:pt x="2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5" name="Freeform 57"/>
              <p:cNvSpPr>
                <a:spLocks/>
              </p:cNvSpPr>
              <p:nvPr/>
            </p:nvSpPr>
            <p:spPr bwMode="auto">
              <a:xfrm>
                <a:off x="2019" y="823"/>
                <a:ext cx="30" cy="22"/>
              </a:xfrm>
              <a:custGeom>
                <a:avLst/>
                <a:gdLst>
                  <a:gd name="T0" fmla="*/ 13 w 13"/>
                  <a:gd name="T1" fmla="*/ 3 h 9"/>
                  <a:gd name="T2" fmla="*/ 7 w 13"/>
                  <a:gd name="T3" fmla="*/ 1 h 9"/>
                  <a:gd name="T4" fmla="*/ 7 w 13"/>
                  <a:gd name="T5" fmla="*/ 4 h 9"/>
                  <a:gd name="T6" fmla="*/ 12 w 13"/>
                  <a:gd name="T7" fmla="*/ 6 h 9"/>
                  <a:gd name="T8" fmla="*/ 7 w 13"/>
                  <a:gd name="T9" fmla="*/ 7 h 9"/>
                  <a:gd name="T10" fmla="*/ 6 w 13"/>
                  <a:gd name="T11" fmla="*/ 4 h 9"/>
                  <a:gd name="T12" fmla="*/ 4 w 13"/>
                  <a:gd name="T13" fmla="*/ 3 h 9"/>
                  <a:gd name="T14" fmla="*/ 6 w 13"/>
                  <a:gd name="T15" fmla="*/ 0 h 9"/>
                  <a:gd name="T16" fmla="*/ 13 w 13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9">
                    <a:moveTo>
                      <a:pt x="13" y="3"/>
                    </a:moveTo>
                    <a:cubicBezTo>
                      <a:pt x="10" y="4"/>
                      <a:pt x="11" y="0"/>
                      <a:pt x="7" y="1"/>
                    </a:cubicBezTo>
                    <a:cubicBezTo>
                      <a:pt x="8" y="2"/>
                      <a:pt x="11" y="4"/>
                      <a:pt x="7" y="4"/>
                    </a:cubicBezTo>
                    <a:cubicBezTo>
                      <a:pt x="8" y="6"/>
                      <a:pt x="10" y="6"/>
                      <a:pt x="12" y="6"/>
                    </a:cubicBezTo>
                    <a:cubicBezTo>
                      <a:pt x="11" y="8"/>
                      <a:pt x="8" y="9"/>
                      <a:pt x="7" y="7"/>
                    </a:cubicBezTo>
                    <a:cubicBezTo>
                      <a:pt x="7" y="5"/>
                      <a:pt x="6" y="5"/>
                      <a:pt x="6" y="4"/>
                    </a:cubicBezTo>
                    <a:cubicBezTo>
                      <a:pt x="10" y="4"/>
                      <a:pt x="4" y="0"/>
                      <a:pt x="4" y="3"/>
                    </a:cubicBezTo>
                    <a:cubicBezTo>
                      <a:pt x="0" y="2"/>
                      <a:pt x="6" y="2"/>
                      <a:pt x="6" y="0"/>
                    </a:cubicBezTo>
                    <a:cubicBezTo>
                      <a:pt x="10" y="0"/>
                      <a:pt x="11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6" name="Freeform 58"/>
              <p:cNvSpPr>
                <a:spLocks/>
              </p:cNvSpPr>
              <p:nvPr/>
            </p:nvSpPr>
            <p:spPr bwMode="auto">
              <a:xfrm>
                <a:off x="2859" y="821"/>
                <a:ext cx="28" cy="19"/>
              </a:xfrm>
              <a:custGeom>
                <a:avLst/>
                <a:gdLst>
                  <a:gd name="T0" fmla="*/ 3 w 12"/>
                  <a:gd name="T1" fmla="*/ 8 h 8"/>
                  <a:gd name="T2" fmla="*/ 6 w 12"/>
                  <a:gd name="T3" fmla="*/ 6 h 8"/>
                  <a:gd name="T4" fmla="*/ 0 w 12"/>
                  <a:gd name="T5" fmla="*/ 4 h 8"/>
                  <a:gd name="T6" fmla="*/ 6 w 12"/>
                  <a:gd name="T7" fmla="*/ 0 h 8"/>
                  <a:gd name="T8" fmla="*/ 10 w 12"/>
                  <a:gd name="T9" fmla="*/ 3 h 8"/>
                  <a:gd name="T10" fmla="*/ 12 w 12"/>
                  <a:gd name="T11" fmla="*/ 5 h 8"/>
                  <a:gd name="T12" fmla="*/ 3 w 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3" y="8"/>
                    </a:moveTo>
                    <a:cubicBezTo>
                      <a:pt x="3" y="6"/>
                      <a:pt x="5" y="6"/>
                      <a:pt x="6" y="6"/>
                    </a:cubicBezTo>
                    <a:cubicBezTo>
                      <a:pt x="5" y="5"/>
                      <a:pt x="2" y="5"/>
                      <a:pt x="0" y="4"/>
                    </a:cubicBezTo>
                    <a:cubicBezTo>
                      <a:pt x="3" y="4"/>
                      <a:pt x="3" y="0"/>
                      <a:pt x="6" y="0"/>
                    </a:cubicBezTo>
                    <a:cubicBezTo>
                      <a:pt x="4" y="4"/>
                      <a:pt x="7" y="2"/>
                      <a:pt x="10" y="3"/>
                    </a:cubicBezTo>
                    <a:cubicBezTo>
                      <a:pt x="10" y="5"/>
                      <a:pt x="12" y="4"/>
                      <a:pt x="12" y="5"/>
                    </a:cubicBezTo>
                    <a:cubicBezTo>
                      <a:pt x="7" y="4"/>
                      <a:pt x="7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7" name="Freeform 59"/>
              <p:cNvSpPr>
                <a:spLocks/>
              </p:cNvSpPr>
              <p:nvPr/>
            </p:nvSpPr>
            <p:spPr bwMode="auto">
              <a:xfrm>
                <a:off x="1742" y="819"/>
                <a:ext cx="33" cy="19"/>
              </a:xfrm>
              <a:custGeom>
                <a:avLst/>
                <a:gdLst>
                  <a:gd name="T0" fmla="*/ 14 w 14"/>
                  <a:gd name="T1" fmla="*/ 7 h 8"/>
                  <a:gd name="T2" fmla="*/ 8 w 14"/>
                  <a:gd name="T3" fmla="*/ 6 h 8"/>
                  <a:gd name="T4" fmla="*/ 9 w 14"/>
                  <a:gd name="T5" fmla="*/ 3 h 8"/>
                  <a:gd name="T6" fmla="*/ 0 w 14"/>
                  <a:gd name="T7" fmla="*/ 4 h 8"/>
                  <a:gd name="T8" fmla="*/ 0 w 14"/>
                  <a:gd name="T9" fmla="*/ 3 h 8"/>
                  <a:gd name="T10" fmla="*/ 11 w 14"/>
                  <a:gd name="T11" fmla="*/ 4 h 8"/>
                  <a:gd name="T12" fmla="*/ 14 w 14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1" y="8"/>
                      <a:pt x="10" y="6"/>
                      <a:pt x="8" y="6"/>
                    </a:cubicBezTo>
                    <a:cubicBezTo>
                      <a:pt x="8" y="5"/>
                      <a:pt x="9" y="5"/>
                      <a:pt x="9" y="3"/>
                    </a:cubicBezTo>
                    <a:cubicBezTo>
                      <a:pt x="5" y="3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3" y="1"/>
                      <a:pt x="10" y="0"/>
                      <a:pt x="11" y="4"/>
                    </a:cubicBezTo>
                    <a:cubicBezTo>
                      <a:pt x="10" y="6"/>
                      <a:pt x="13" y="5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8" name="Freeform 61"/>
              <p:cNvSpPr>
                <a:spLocks/>
              </p:cNvSpPr>
              <p:nvPr/>
            </p:nvSpPr>
            <p:spPr bwMode="auto">
              <a:xfrm>
                <a:off x="2490" y="861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0 w 6"/>
                  <a:gd name="T3" fmla="*/ 4 h 4"/>
                  <a:gd name="T4" fmla="*/ 5 w 6"/>
                  <a:gd name="T5" fmla="*/ 0 h 4"/>
                  <a:gd name="T6" fmla="*/ 4 w 6"/>
                  <a:gd name="T7" fmla="*/ 2 h 4"/>
                  <a:gd name="T8" fmla="*/ 6 w 6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3"/>
                      <a:pt x="3" y="4"/>
                      <a:pt x="0" y="4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9" name="Freeform 63"/>
              <p:cNvSpPr>
                <a:spLocks/>
              </p:cNvSpPr>
              <p:nvPr/>
            </p:nvSpPr>
            <p:spPr bwMode="auto">
              <a:xfrm>
                <a:off x="2229" y="87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5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2"/>
                      <a:pt x="3" y="6"/>
                      <a:pt x="0" y="5"/>
                    </a:cubicBezTo>
                    <a:cubicBezTo>
                      <a:pt x="0" y="4"/>
                      <a:pt x="6" y="0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0" name="Freeform 66"/>
              <p:cNvSpPr>
                <a:spLocks/>
              </p:cNvSpPr>
              <p:nvPr/>
            </p:nvSpPr>
            <p:spPr bwMode="auto">
              <a:xfrm>
                <a:off x="1342" y="947"/>
                <a:ext cx="19" cy="16"/>
              </a:xfrm>
              <a:custGeom>
                <a:avLst/>
                <a:gdLst>
                  <a:gd name="T0" fmla="*/ 5 w 8"/>
                  <a:gd name="T1" fmla="*/ 0 h 7"/>
                  <a:gd name="T2" fmla="*/ 6 w 8"/>
                  <a:gd name="T3" fmla="*/ 5 h 7"/>
                  <a:gd name="T4" fmla="*/ 4 w 8"/>
                  <a:gd name="T5" fmla="*/ 7 h 7"/>
                  <a:gd name="T6" fmla="*/ 5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8" y="2"/>
                      <a:pt x="1" y="4"/>
                      <a:pt x="6" y="5"/>
                    </a:cubicBezTo>
                    <a:cubicBezTo>
                      <a:pt x="6" y="6"/>
                      <a:pt x="4" y="6"/>
                      <a:pt x="4" y="7"/>
                    </a:cubicBezTo>
                    <a:cubicBezTo>
                      <a:pt x="0" y="6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1" name="Freeform 67"/>
              <p:cNvSpPr>
                <a:spLocks/>
              </p:cNvSpPr>
              <p:nvPr/>
            </p:nvSpPr>
            <p:spPr bwMode="auto">
              <a:xfrm>
                <a:off x="4366" y="949"/>
                <a:ext cx="14" cy="9"/>
              </a:xfrm>
              <a:custGeom>
                <a:avLst/>
                <a:gdLst>
                  <a:gd name="T0" fmla="*/ 1 w 6"/>
                  <a:gd name="T1" fmla="*/ 0 h 4"/>
                  <a:gd name="T2" fmla="*/ 5 w 6"/>
                  <a:gd name="T3" fmla="*/ 0 h 4"/>
                  <a:gd name="T4" fmla="*/ 1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" y="4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2" name="Freeform 68"/>
              <p:cNvSpPr>
                <a:spLocks/>
              </p:cNvSpPr>
              <p:nvPr/>
            </p:nvSpPr>
            <p:spPr bwMode="auto">
              <a:xfrm>
                <a:off x="2646" y="951"/>
                <a:ext cx="92" cy="121"/>
              </a:xfrm>
              <a:custGeom>
                <a:avLst/>
                <a:gdLst>
                  <a:gd name="T0" fmla="*/ 17 w 39"/>
                  <a:gd name="T1" fmla="*/ 2 h 51"/>
                  <a:gd name="T2" fmla="*/ 12 w 39"/>
                  <a:gd name="T3" fmla="*/ 6 h 51"/>
                  <a:gd name="T4" fmla="*/ 19 w 39"/>
                  <a:gd name="T5" fmla="*/ 7 h 51"/>
                  <a:gd name="T6" fmla="*/ 16 w 39"/>
                  <a:gd name="T7" fmla="*/ 15 h 51"/>
                  <a:gd name="T8" fmla="*/ 28 w 39"/>
                  <a:gd name="T9" fmla="*/ 35 h 51"/>
                  <a:gd name="T10" fmla="*/ 34 w 39"/>
                  <a:gd name="T11" fmla="*/ 34 h 51"/>
                  <a:gd name="T12" fmla="*/ 33 w 39"/>
                  <a:gd name="T13" fmla="*/ 43 h 51"/>
                  <a:gd name="T14" fmla="*/ 0 w 39"/>
                  <a:gd name="T15" fmla="*/ 51 h 51"/>
                  <a:gd name="T16" fmla="*/ 12 w 39"/>
                  <a:gd name="T17" fmla="*/ 44 h 51"/>
                  <a:gd name="T18" fmla="*/ 3 w 39"/>
                  <a:gd name="T19" fmla="*/ 41 h 51"/>
                  <a:gd name="T20" fmla="*/ 9 w 39"/>
                  <a:gd name="T21" fmla="*/ 36 h 51"/>
                  <a:gd name="T22" fmla="*/ 7 w 39"/>
                  <a:gd name="T23" fmla="*/ 33 h 51"/>
                  <a:gd name="T24" fmla="*/ 13 w 39"/>
                  <a:gd name="T25" fmla="*/ 32 h 51"/>
                  <a:gd name="T26" fmla="*/ 15 w 39"/>
                  <a:gd name="T27" fmla="*/ 28 h 51"/>
                  <a:gd name="T28" fmla="*/ 13 w 39"/>
                  <a:gd name="T29" fmla="*/ 23 h 51"/>
                  <a:gd name="T30" fmla="*/ 5 w 39"/>
                  <a:gd name="T31" fmla="*/ 24 h 51"/>
                  <a:gd name="T32" fmla="*/ 8 w 39"/>
                  <a:gd name="T33" fmla="*/ 18 h 51"/>
                  <a:gd name="T34" fmla="*/ 5 w 39"/>
                  <a:gd name="T35" fmla="*/ 14 h 51"/>
                  <a:gd name="T36" fmla="*/ 2 w 39"/>
                  <a:gd name="T37" fmla="*/ 14 h 51"/>
                  <a:gd name="T38" fmla="*/ 4 w 39"/>
                  <a:gd name="T39" fmla="*/ 12 h 51"/>
                  <a:gd name="T40" fmla="*/ 0 w 39"/>
                  <a:gd name="T41" fmla="*/ 9 h 51"/>
                  <a:gd name="T42" fmla="*/ 17 w 39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51">
                    <a:moveTo>
                      <a:pt x="17" y="2"/>
                    </a:moveTo>
                    <a:cubicBezTo>
                      <a:pt x="15" y="4"/>
                      <a:pt x="15" y="6"/>
                      <a:pt x="12" y="6"/>
                    </a:cubicBezTo>
                    <a:cubicBezTo>
                      <a:pt x="12" y="9"/>
                      <a:pt x="16" y="6"/>
                      <a:pt x="19" y="7"/>
                    </a:cubicBezTo>
                    <a:cubicBezTo>
                      <a:pt x="20" y="12"/>
                      <a:pt x="17" y="13"/>
                      <a:pt x="16" y="15"/>
                    </a:cubicBezTo>
                    <a:cubicBezTo>
                      <a:pt x="21" y="21"/>
                      <a:pt x="28" y="25"/>
                      <a:pt x="28" y="35"/>
                    </a:cubicBezTo>
                    <a:cubicBezTo>
                      <a:pt x="31" y="35"/>
                      <a:pt x="31" y="33"/>
                      <a:pt x="34" y="34"/>
                    </a:cubicBezTo>
                    <a:cubicBezTo>
                      <a:pt x="39" y="38"/>
                      <a:pt x="27" y="41"/>
                      <a:pt x="33" y="43"/>
                    </a:cubicBezTo>
                    <a:cubicBezTo>
                      <a:pt x="25" y="50"/>
                      <a:pt x="10" y="45"/>
                      <a:pt x="0" y="51"/>
                    </a:cubicBezTo>
                    <a:cubicBezTo>
                      <a:pt x="4" y="49"/>
                      <a:pt x="5" y="44"/>
                      <a:pt x="12" y="44"/>
                    </a:cubicBezTo>
                    <a:cubicBezTo>
                      <a:pt x="10" y="42"/>
                      <a:pt x="8" y="41"/>
                      <a:pt x="3" y="41"/>
                    </a:cubicBezTo>
                    <a:cubicBezTo>
                      <a:pt x="4" y="38"/>
                      <a:pt x="8" y="39"/>
                      <a:pt x="9" y="36"/>
                    </a:cubicBezTo>
                    <a:cubicBezTo>
                      <a:pt x="7" y="34"/>
                      <a:pt x="8" y="34"/>
                      <a:pt x="7" y="33"/>
                    </a:cubicBezTo>
                    <a:cubicBezTo>
                      <a:pt x="7" y="31"/>
                      <a:pt x="11" y="32"/>
                      <a:pt x="13" y="32"/>
                    </a:cubicBezTo>
                    <a:cubicBezTo>
                      <a:pt x="14" y="32"/>
                      <a:pt x="13" y="29"/>
                      <a:pt x="15" y="28"/>
                    </a:cubicBezTo>
                    <a:cubicBezTo>
                      <a:pt x="14" y="27"/>
                      <a:pt x="12" y="26"/>
                      <a:pt x="13" y="23"/>
                    </a:cubicBezTo>
                    <a:cubicBezTo>
                      <a:pt x="9" y="22"/>
                      <a:pt x="9" y="25"/>
                      <a:pt x="5" y="24"/>
                    </a:cubicBezTo>
                    <a:cubicBezTo>
                      <a:pt x="5" y="22"/>
                      <a:pt x="6" y="20"/>
                      <a:pt x="8" y="18"/>
                    </a:cubicBezTo>
                    <a:cubicBezTo>
                      <a:pt x="7" y="17"/>
                      <a:pt x="2" y="18"/>
                      <a:pt x="5" y="14"/>
                    </a:cubicBezTo>
                    <a:cubicBezTo>
                      <a:pt x="3" y="14"/>
                      <a:pt x="3" y="16"/>
                      <a:pt x="2" y="14"/>
                    </a:cubicBezTo>
                    <a:cubicBezTo>
                      <a:pt x="0" y="13"/>
                      <a:pt x="3" y="13"/>
                      <a:pt x="4" y="12"/>
                    </a:cubicBezTo>
                    <a:cubicBezTo>
                      <a:pt x="3" y="10"/>
                      <a:pt x="2" y="10"/>
                      <a:pt x="0" y="9"/>
                    </a:cubicBezTo>
                    <a:cubicBezTo>
                      <a:pt x="6" y="9"/>
                      <a:pt x="7" y="0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3" name="Freeform 69"/>
              <p:cNvSpPr>
                <a:spLocks/>
              </p:cNvSpPr>
              <p:nvPr/>
            </p:nvSpPr>
            <p:spPr bwMode="auto">
              <a:xfrm>
                <a:off x="1155" y="956"/>
                <a:ext cx="19" cy="12"/>
              </a:xfrm>
              <a:custGeom>
                <a:avLst/>
                <a:gdLst>
                  <a:gd name="T0" fmla="*/ 7 w 8"/>
                  <a:gd name="T1" fmla="*/ 1 h 5"/>
                  <a:gd name="T2" fmla="*/ 1 w 8"/>
                  <a:gd name="T3" fmla="*/ 2 h 5"/>
                  <a:gd name="T4" fmla="*/ 7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1"/>
                    </a:moveTo>
                    <a:cubicBezTo>
                      <a:pt x="8" y="3"/>
                      <a:pt x="0" y="5"/>
                      <a:pt x="1" y="2"/>
                    </a:cubicBezTo>
                    <a:cubicBezTo>
                      <a:pt x="4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4" name="Freeform 70"/>
              <p:cNvSpPr>
                <a:spLocks/>
              </p:cNvSpPr>
              <p:nvPr/>
            </p:nvSpPr>
            <p:spPr bwMode="auto">
              <a:xfrm>
                <a:off x="1330" y="968"/>
                <a:ext cx="19" cy="12"/>
              </a:xfrm>
              <a:custGeom>
                <a:avLst/>
                <a:gdLst>
                  <a:gd name="T0" fmla="*/ 1 w 8"/>
                  <a:gd name="T1" fmla="*/ 5 h 5"/>
                  <a:gd name="T2" fmla="*/ 4 w 8"/>
                  <a:gd name="T3" fmla="*/ 0 h 5"/>
                  <a:gd name="T4" fmla="*/ 3 w 8"/>
                  <a:gd name="T5" fmla="*/ 3 h 5"/>
                  <a:gd name="T6" fmla="*/ 6 w 8"/>
                  <a:gd name="T7" fmla="*/ 0 h 5"/>
                  <a:gd name="T8" fmla="*/ 8 w 8"/>
                  <a:gd name="T9" fmla="*/ 1 h 5"/>
                  <a:gd name="T10" fmla="*/ 8 w 8"/>
                  <a:gd name="T11" fmla="*/ 3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3" y="3"/>
                      <a:pt x="0" y="0"/>
                      <a:pt x="4" y="0"/>
                    </a:cubicBezTo>
                    <a:cubicBezTo>
                      <a:pt x="4" y="1"/>
                      <a:pt x="3" y="1"/>
                      <a:pt x="3" y="3"/>
                    </a:cubicBezTo>
                    <a:cubicBezTo>
                      <a:pt x="4" y="2"/>
                      <a:pt x="7" y="2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5" y="3"/>
                      <a:pt x="4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5" name="Freeform 71"/>
              <p:cNvSpPr>
                <a:spLocks/>
              </p:cNvSpPr>
              <p:nvPr/>
            </p:nvSpPr>
            <p:spPr bwMode="auto">
              <a:xfrm>
                <a:off x="1884" y="980"/>
                <a:ext cx="16" cy="14"/>
              </a:xfrm>
              <a:custGeom>
                <a:avLst/>
                <a:gdLst>
                  <a:gd name="T0" fmla="*/ 7 w 7"/>
                  <a:gd name="T1" fmla="*/ 2 h 6"/>
                  <a:gd name="T2" fmla="*/ 0 w 7"/>
                  <a:gd name="T3" fmla="*/ 6 h 6"/>
                  <a:gd name="T4" fmla="*/ 7 w 7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2"/>
                    </a:moveTo>
                    <a:cubicBezTo>
                      <a:pt x="6" y="5"/>
                      <a:pt x="3" y="5"/>
                      <a:pt x="0" y="6"/>
                    </a:cubicBezTo>
                    <a:cubicBezTo>
                      <a:pt x="0" y="3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6" name="Freeform 72"/>
              <p:cNvSpPr>
                <a:spLocks/>
              </p:cNvSpPr>
              <p:nvPr/>
            </p:nvSpPr>
            <p:spPr bwMode="auto">
              <a:xfrm>
                <a:off x="1335" y="982"/>
                <a:ext cx="9" cy="17"/>
              </a:xfrm>
              <a:custGeom>
                <a:avLst/>
                <a:gdLst>
                  <a:gd name="T0" fmla="*/ 0 w 4"/>
                  <a:gd name="T1" fmla="*/ 2 h 7"/>
                  <a:gd name="T2" fmla="*/ 2 w 4"/>
                  <a:gd name="T3" fmla="*/ 0 h 7"/>
                  <a:gd name="T4" fmla="*/ 2 w 4"/>
                  <a:gd name="T5" fmla="*/ 6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1" y="1"/>
                      <a:pt x="3" y="1"/>
                      <a:pt x="2" y="0"/>
                    </a:cubicBezTo>
                    <a:cubicBezTo>
                      <a:pt x="4" y="2"/>
                      <a:pt x="2" y="5"/>
                      <a:pt x="2" y="6"/>
                    </a:cubicBezTo>
                    <a:cubicBezTo>
                      <a:pt x="0" y="7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7" name="Freeform 73"/>
              <p:cNvSpPr>
                <a:spLocks/>
              </p:cNvSpPr>
              <p:nvPr/>
            </p:nvSpPr>
            <p:spPr bwMode="auto">
              <a:xfrm>
                <a:off x="1302" y="1015"/>
                <a:ext cx="23" cy="26"/>
              </a:xfrm>
              <a:custGeom>
                <a:avLst/>
                <a:gdLst>
                  <a:gd name="T0" fmla="*/ 4 w 10"/>
                  <a:gd name="T1" fmla="*/ 0 h 11"/>
                  <a:gd name="T2" fmla="*/ 10 w 10"/>
                  <a:gd name="T3" fmla="*/ 0 h 11"/>
                  <a:gd name="T4" fmla="*/ 3 w 10"/>
                  <a:gd name="T5" fmla="*/ 11 h 11"/>
                  <a:gd name="T6" fmla="*/ 4 w 10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cubicBezTo>
                      <a:pt x="5" y="0"/>
                      <a:pt x="9" y="3"/>
                      <a:pt x="10" y="0"/>
                    </a:cubicBezTo>
                    <a:cubicBezTo>
                      <a:pt x="10" y="3"/>
                      <a:pt x="2" y="5"/>
                      <a:pt x="3" y="11"/>
                    </a:cubicBezTo>
                    <a:cubicBezTo>
                      <a:pt x="0" y="9"/>
                      <a:pt x="1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8" name="Freeform 74"/>
              <p:cNvSpPr>
                <a:spLocks/>
              </p:cNvSpPr>
              <p:nvPr/>
            </p:nvSpPr>
            <p:spPr bwMode="auto">
              <a:xfrm>
                <a:off x="944" y="1018"/>
                <a:ext cx="15" cy="7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1 w 6"/>
                  <a:gd name="T5" fmla="*/ 0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2"/>
                      <a:pt x="4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3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9" name="Freeform 75"/>
              <p:cNvSpPr>
                <a:spLocks/>
              </p:cNvSpPr>
              <p:nvPr/>
            </p:nvSpPr>
            <p:spPr bwMode="auto">
              <a:xfrm>
                <a:off x="1661" y="1051"/>
                <a:ext cx="12" cy="14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6 h 6"/>
                  <a:gd name="T4" fmla="*/ 3 w 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5" y="2"/>
                      <a:pt x="2" y="6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0" name="Freeform 76"/>
              <p:cNvSpPr>
                <a:spLocks/>
              </p:cNvSpPr>
              <p:nvPr/>
            </p:nvSpPr>
            <p:spPr bwMode="auto">
              <a:xfrm>
                <a:off x="4688" y="1034"/>
                <a:ext cx="31" cy="15"/>
              </a:xfrm>
              <a:custGeom>
                <a:avLst/>
                <a:gdLst>
                  <a:gd name="T0" fmla="*/ 0 w 13"/>
                  <a:gd name="T1" fmla="*/ 4 h 6"/>
                  <a:gd name="T2" fmla="*/ 0 w 13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6">
                    <a:moveTo>
                      <a:pt x="0" y="4"/>
                    </a:moveTo>
                    <a:cubicBezTo>
                      <a:pt x="5" y="0"/>
                      <a:pt x="13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1" name="Freeform 77"/>
              <p:cNvSpPr>
                <a:spLocks/>
              </p:cNvSpPr>
              <p:nvPr/>
            </p:nvSpPr>
            <p:spPr bwMode="auto">
              <a:xfrm>
                <a:off x="2049" y="1049"/>
                <a:ext cx="81" cy="71"/>
              </a:xfrm>
              <a:custGeom>
                <a:avLst/>
                <a:gdLst>
                  <a:gd name="T0" fmla="*/ 28 w 34"/>
                  <a:gd name="T1" fmla="*/ 0 h 30"/>
                  <a:gd name="T2" fmla="*/ 18 w 34"/>
                  <a:gd name="T3" fmla="*/ 10 h 30"/>
                  <a:gd name="T4" fmla="*/ 24 w 34"/>
                  <a:gd name="T5" fmla="*/ 10 h 30"/>
                  <a:gd name="T6" fmla="*/ 21 w 34"/>
                  <a:gd name="T7" fmla="*/ 12 h 30"/>
                  <a:gd name="T8" fmla="*/ 31 w 34"/>
                  <a:gd name="T9" fmla="*/ 14 h 30"/>
                  <a:gd name="T10" fmla="*/ 32 w 34"/>
                  <a:gd name="T11" fmla="*/ 18 h 30"/>
                  <a:gd name="T12" fmla="*/ 28 w 34"/>
                  <a:gd name="T13" fmla="*/ 22 h 30"/>
                  <a:gd name="T14" fmla="*/ 30 w 34"/>
                  <a:gd name="T15" fmla="*/ 21 h 30"/>
                  <a:gd name="T16" fmla="*/ 32 w 34"/>
                  <a:gd name="T17" fmla="*/ 23 h 30"/>
                  <a:gd name="T18" fmla="*/ 26 w 34"/>
                  <a:gd name="T19" fmla="*/ 30 h 30"/>
                  <a:gd name="T20" fmla="*/ 24 w 34"/>
                  <a:gd name="T21" fmla="*/ 28 h 30"/>
                  <a:gd name="T22" fmla="*/ 26 w 34"/>
                  <a:gd name="T23" fmla="*/ 24 h 30"/>
                  <a:gd name="T24" fmla="*/ 15 w 34"/>
                  <a:gd name="T25" fmla="*/ 28 h 30"/>
                  <a:gd name="T26" fmla="*/ 20 w 34"/>
                  <a:gd name="T27" fmla="*/ 25 h 30"/>
                  <a:gd name="T28" fmla="*/ 17 w 34"/>
                  <a:gd name="T29" fmla="*/ 23 h 30"/>
                  <a:gd name="T30" fmla="*/ 3 w 34"/>
                  <a:gd name="T31" fmla="*/ 25 h 30"/>
                  <a:gd name="T32" fmla="*/ 4 w 34"/>
                  <a:gd name="T33" fmla="*/ 19 h 30"/>
                  <a:gd name="T34" fmla="*/ 28 w 34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0">
                    <a:moveTo>
                      <a:pt x="28" y="0"/>
                    </a:moveTo>
                    <a:cubicBezTo>
                      <a:pt x="25" y="5"/>
                      <a:pt x="21" y="6"/>
                      <a:pt x="18" y="10"/>
                    </a:cubicBezTo>
                    <a:cubicBezTo>
                      <a:pt x="18" y="12"/>
                      <a:pt x="21" y="9"/>
                      <a:pt x="24" y="10"/>
                    </a:cubicBezTo>
                    <a:cubicBezTo>
                      <a:pt x="23" y="11"/>
                      <a:pt x="23" y="12"/>
                      <a:pt x="21" y="12"/>
                    </a:cubicBezTo>
                    <a:cubicBezTo>
                      <a:pt x="24" y="14"/>
                      <a:pt x="26" y="13"/>
                      <a:pt x="31" y="14"/>
                    </a:cubicBezTo>
                    <a:cubicBezTo>
                      <a:pt x="30" y="16"/>
                      <a:pt x="27" y="20"/>
                      <a:pt x="32" y="18"/>
                    </a:cubicBezTo>
                    <a:cubicBezTo>
                      <a:pt x="32" y="21"/>
                      <a:pt x="28" y="20"/>
                      <a:pt x="28" y="22"/>
                    </a:cubicBezTo>
                    <a:cubicBezTo>
                      <a:pt x="28" y="25"/>
                      <a:pt x="30" y="21"/>
                      <a:pt x="30" y="21"/>
                    </a:cubicBezTo>
                    <a:cubicBezTo>
                      <a:pt x="34" y="21"/>
                      <a:pt x="28" y="24"/>
                      <a:pt x="32" y="23"/>
                    </a:cubicBezTo>
                    <a:cubicBezTo>
                      <a:pt x="31" y="27"/>
                      <a:pt x="29" y="29"/>
                      <a:pt x="26" y="30"/>
                    </a:cubicBezTo>
                    <a:cubicBezTo>
                      <a:pt x="26" y="28"/>
                      <a:pt x="25" y="28"/>
                      <a:pt x="24" y="28"/>
                    </a:cubicBezTo>
                    <a:cubicBezTo>
                      <a:pt x="23" y="26"/>
                      <a:pt x="26" y="26"/>
                      <a:pt x="26" y="24"/>
                    </a:cubicBezTo>
                    <a:cubicBezTo>
                      <a:pt x="23" y="24"/>
                      <a:pt x="22" y="28"/>
                      <a:pt x="15" y="28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0" y="24"/>
                      <a:pt x="14" y="27"/>
                      <a:pt x="17" y="23"/>
                    </a:cubicBezTo>
                    <a:cubicBezTo>
                      <a:pt x="11" y="23"/>
                      <a:pt x="8" y="26"/>
                      <a:pt x="3" y="25"/>
                    </a:cubicBezTo>
                    <a:cubicBezTo>
                      <a:pt x="0" y="21"/>
                      <a:pt x="8" y="19"/>
                      <a:pt x="4" y="19"/>
                    </a:cubicBezTo>
                    <a:cubicBezTo>
                      <a:pt x="13" y="14"/>
                      <a:pt x="16" y="2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2" name="Freeform 78"/>
              <p:cNvSpPr>
                <a:spLocks/>
              </p:cNvSpPr>
              <p:nvPr/>
            </p:nvSpPr>
            <p:spPr bwMode="auto">
              <a:xfrm>
                <a:off x="3559" y="1115"/>
                <a:ext cx="17" cy="7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7 w 7"/>
                  <a:gd name="T5" fmla="*/ 1 h 3"/>
                  <a:gd name="T6" fmla="*/ 4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2" y="3"/>
                      <a:pt x="1" y="2"/>
                      <a:pt x="0" y="2"/>
                    </a:cubicBezTo>
                    <a:cubicBezTo>
                      <a:pt x="1" y="0"/>
                      <a:pt x="5" y="2"/>
                      <a:pt x="7" y="1"/>
                    </a:cubicBezTo>
                    <a:cubicBezTo>
                      <a:pt x="7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3" name="Freeform 81"/>
              <p:cNvSpPr>
                <a:spLocks/>
              </p:cNvSpPr>
              <p:nvPr/>
            </p:nvSpPr>
            <p:spPr bwMode="auto">
              <a:xfrm>
                <a:off x="1990" y="1113"/>
                <a:ext cx="24" cy="19"/>
              </a:xfrm>
              <a:custGeom>
                <a:avLst/>
                <a:gdLst>
                  <a:gd name="T0" fmla="*/ 6 w 10"/>
                  <a:gd name="T1" fmla="*/ 7 h 8"/>
                  <a:gd name="T2" fmla="*/ 1 w 10"/>
                  <a:gd name="T3" fmla="*/ 5 h 8"/>
                  <a:gd name="T4" fmla="*/ 2 w 10"/>
                  <a:gd name="T5" fmla="*/ 0 h 8"/>
                  <a:gd name="T6" fmla="*/ 10 w 10"/>
                  <a:gd name="T7" fmla="*/ 5 h 8"/>
                  <a:gd name="T8" fmla="*/ 6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7"/>
                    </a:moveTo>
                    <a:cubicBezTo>
                      <a:pt x="7" y="4"/>
                      <a:pt x="3" y="5"/>
                      <a:pt x="1" y="5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5"/>
                      <a:pt x="10" y="1"/>
                      <a:pt x="10" y="5"/>
                    </a:cubicBezTo>
                    <a:cubicBezTo>
                      <a:pt x="7" y="4"/>
                      <a:pt x="9" y="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4" name="Freeform 82"/>
              <p:cNvSpPr>
                <a:spLocks/>
              </p:cNvSpPr>
              <p:nvPr/>
            </p:nvSpPr>
            <p:spPr bwMode="auto">
              <a:xfrm>
                <a:off x="2019" y="1120"/>
                <a:ext cx="21" cy="14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7" y="1"/>
                      <a:pt x="6" y="3"/>
                      <a:pt x="9" y="2"/>
                    </a:cubicBezTo>
                    <a:cubicBezTo>
                      <a:pt x="9" y="5"/>
                      <a:pt x="3" y="3"/>
                      <a:pt x="3" y="6"/>
                    </a:cubicBezTo>
                    <a:cubicBezTo>
                      <a:pt x="2" y="5"/>
                      <a:pt x="2" y="4"/>
                      <a:pt x="0" y="4"/>
                    </a:cubicBezTo>
                    <a:cubicBezTo>
                      <a:pt x="1" y="1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5" name="Freeform 84"/>
              <p:cNvSpPr>
                <a:spLocks/>
              </p:cNvSpPr>
              <p:nvPr/>
            </p:nvSpPr>
            <p:spPr bwMode="auto">
              <a:xfrm>
                <a:off x="4290" y="1134"/>
                <a:ext cx="59" cy="64"/>
              </a:xfrm>
              <a:custGeom>
                <a:avLst/>
                <a:gdLst>
                  <a:gd name="T0" fmla="*/ 22 w 25"/>
                  <a:gd name="T1" fmla="*/ 8 h 27"/>
                  <a:gd name="T2" fmla="*/ 25 w 25"/>
                  <a:gd name="T3" fmla="*/ 14 h 27"/>
                  <a:gd name="T4" fmla="*/ 19 w 25"/>
                  <a:gd name="T5" fmla="*/ 21 h 27"/>
                  <a:gd name="T6" fmla="*/ 6 w 25"/>
                  <a:gd name="T7" fmla="*/ 18 h 27"/>
                  <a:gd name="T8" fmla="*/ 10 w 25"/>
                  <a:gd name="T9" fmla="*/ 22 h 27"/>
                  <a:gd name="T10" fmla="*/ 1 w 25"/>
                  <a:gd name="T11" fmla="*/ 13 h 27"/>
                  <a:gd name="T12" fmla="*/ 5 w 25"/>
                  <a:gd name="T13" fmla="*/ 14 h 27"/>
                  <a:gd name="T14" fmla="*/ 0 w 25"/>
                  <a:gd name="T15" fmla="*/ 0 h 27"/>
                  <a:gd name="T16" fmla="*/ 22 w 25"/>
                  <a:gd name="T1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2" y="8"/>
                    </a:moveTo>
                    <a:cubicBezTo>
                      <a:pt x="22" y="11"/>
                      <a:pt x="25" y="11"/>
                      <a:pt x="25" y="14"/>
                    </a:cubicBezTo>
                    <a:cubicBezTo>
                      <a:pt x="23" y="16"/>
                      <a:pt x="19" y="17"/>
                      <a:pt x="19" y="21"/>
                    </a:cubicBezTo>
                    <a:cubicBezTo>
                      <a:pt x="16" y="18"/>
                      <a:pt x="9" y="18"/>
                      <a:pt x="6" y="18"/>
                    </a:cubicBezTo>
                    <a:cubicBezTo>
                      <a:pt x="4" y="19"/>
                      <a:pt x="9" y="21"/>
                      <a:pt x="10" y="22"/>
                    </a:cubicBezTo>
                    <a:cubicBezTo>
                      <a:pt x="6" y="27"/>
                      <a:pt x="1" y="19"/>
                      <a:pt x="1" y="13"/>
                    </a:cubicBezTo>
                    <a:cubicBezTo>
                      <a:pt x="3" y="13"/>
                      <a:pt x="4" y="14"/>
                      <a:pt x="5" y="14"/>
                    </a:cubicBezTo>
                    <a:cubicBezTo>
                      <a:pt x="5" y="8"/>
                      <a:pt x="1" y="6"/>
                      <a:pt x="0" y="0"/>
                    </a:cubicBezTo>
                    <a:cubicBezTo>
                      <a:pt x="7" y="3"/>
                      <a:pt x="13" y="7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6" name="Freeform 85"/>
              <p:cNvSpPr>
                <a:spLocks/>
              </p:cNvSpPr>
              <p:nvPr/>
            </p:nvSpPr>
            <p:spPr bwMode="auto">
              <a:xfrm>
                <a:off x="4354" y="1132"/>
                <a:ext cx="14" cy="19"/>
              </a:xfrm>
              <a:custGeom>
                <a:avLst/>
                <a:gdLst>
                  <a:gd name="T0" fmla="*/ 6 w 6"/>
                  <a:gd name="T1" fmla="*/ 1 h 8"/>
                  <a:gd name="T2" fmla="*/ 2 w 6"/>
                  <a:gd name="T3" fmla="*/ 8 h 8"/>
                  <a:gd name="T4" fmla="*/ 6 w 6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1"/>
                    </a:moveTo>
                    <a:cubicBezTo>
                      <a:pt x="6" y="4"/>
                      <a:pt x="3" y="5"/>
                      <a:pt x="2" y="8"/>
                    </a:cubicBezTo>
                    <a:cubicBezTo>
                      <a:pt x="0" y="6"/>
                      <a:pt x="2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4248" y="1193"/>
                <a:ext cx="109" cy="112"/>
              </a:xfrm>
              <a:custGeom>
                <a:avLst/>
                <a:gdLst>
                  <a:gd name="T0" fmla="*/ 10 w 46"/>
                  <a:gd name="T1" fmla="*/ 42 h 47"/>
                  <a:gd name="T2" fmla="*/ 7 w 46"/>
                  <a:gd name="T3" fmla="*/ 45 h 47"/>
                  <a:gd name="T4" fmla="*/ 0 w 46"/>
                  <a:gd name="T5" fmla="*/ 43 h 47"/>
                  <a:gd name="T6" fmla="*/ 6 w 46"/>
                  <a:gd name="T7" fmla="*/ 34 h 47"/>
                  <a:gd name="T8" fmla="*/ 20 w 46"/>
                  <a:gd name="T9" fmla="*/ 34 h 47"/>
                  <a:gd name="T10" fmla="*/ 22 w 46"/>
                  <a:gd name="T11" fmla="*/ 25 h 47"/>
                  <a:gd name="T12" fmla="*/ 23 w 46"/>
                  <a:gd name="T13" fmla="*/ 28 h 47"/>
                  <a:gd name="T14" fmla="*/ 32 w 46"/>
                  <a:gd name="T15" fmla="*/ 20 h 47"/>
                  <a:gd name="T16" fmla="*/ 27 w 46"/>
                  <a:gd name="T17" fmla="*/ 1 h 47"/>
                  <a:gd name="T18" fmla="*/ 31 w 46"/>
                  <a:gd name="T19" fmla="*/ 3 h 47"/>
                  <a:gd name="T20" fmla="*/ 28 w 46"/>
                  <a:gd name="T21" fmla="*/ 0 h 47"/>
                  <a:gd name="T22" fmla="*/ 41 w 46"/>
                  <a:gd name="T23" fmla="*/ 18 h 47"/>
                  <a:gd name="T24" fmla="*/ 39 w 46"/>
                  <a:gd name="T25" fmla="*/ 17 h 47"/>
                  <a:gd name="T26" fmla="*/ 44 w 46"/>
                  <a:gd name="T27" fmla="*/ 37 h 47"/>
                  <a:gd name="T28" fmla="*/ 39 w 46"/>
                  <a:gd name="T29" fmla="*/ 40 h 47"/>
                  <a:gd name="T30" fmla="*/ 30 w 46"/>
                  <a:gd name="T31" fmla="*/ 39 h 47"/>
                  <a:gd name="T32" fmla="*/ 27 w 46"/>
                  <a:gd name="T33" fmla="*/ 47 h 47"/>
                  <a:gd name="T34" fmla="*/ 21 w 46"/>
                  <a:gd name="T35" fmla="*/ 43 h 47"/>
                  <a:gd name="T36" fmla="*/ 21 w 46"/>
                  <a:gd name="T37" fmla="*/ 39 h 47"/>
                  <a:gd name="T38" fmla="*/ 15 w 46"/>
                  <a:gd name="T39" fmla="*/ 40 h 47"/>
                  <a:gd name="T40" fmla="*/ 10 w 46"/>
                  <a:gd name="T41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7">
                    <a:moveTo>
                      <a:pt x="10" y="42"/>
                    </a:moveTo>
                    <a:cubicBezTo>
                      <a:pt x="7" y="42"/>
                      <a:pt x="6" y="42"/>
                      <a:pt x="7" y="45"/>
                    </a:cubicBezTo>
                    <a:cubicBezTo>
                      <a:pt x="4" y="45"/>
                      <a:pt x="1" y="44"/>
                      <a:pt x="0" y="43"/>
                    </a:cubicBezTo>
                    <a:cubicBezTo>
                      <a:pt x="1" y="39"/>
                      <a:pt x="6" y="39"/>
                      <a:pt x="6" y="34"/>
                    </a:cubicBezTo>
                    <a:cubicBezTo>
                      <a:pt x="11" y="34"/>
                      <a:pt x="15" y="34"/>
                      <a:pt x="20" y="34"/>
                    </a:cubicBezTo>
                    <a:cubicBezTo>
                      <a:pt x="22" y="32"/>
                      <a:pt x="22" y="28"/>
                      <a:pt x="22" y="25"/>
                    </a:cubicBezTo>
                    <a:cubicBezTo>
                      <a:pt x="23" y="22"/>
                      <a:pt x="23" y="27"/>
                      <a:pt x="23" y="28"/>
                    </a:cubicBezTo>
                    <a:cubicBezTo>
                      <a:pt x="27" y="27"/>
                      <a:pt x="29" y="23"/>
                      <a:pt x="32" y="20"/>
                    </a:cubicBezTo>
                    <a:cubicBezTo>
                      <a:pt x="32" y="12"/>
                      <a:pt x="26" y="9"/>
                      <a:pt x="27" y="1"/>
                    </a:cubicBezTo>
                    <a:cubicBezTo>
                      <a:pt x="29" y="1"/>
                      <a:pt x="28" y="3"/>
                      <a:pt x="31" y="3"/>
                    </a:cubicBezTo>
                    <a:cubicBezTo>
                      <a:pt x="31" y="0"/>
                      <a:pt x="29" y="1"/>
                      <a:pt x="28" y="0"/>
                    </a:cubicBezTo>
                    <a:cubicBezTo>
                      <a:pt x="34" y="0"/>
                      <a:pt x="40" y="9"/>
                      <a:pt x="41" y="18"/>
                    </a:cubicBezTo>
                    <a:cubicBezTo>
                      <a:pt x="41" y="18"/>
                      <a:pt x="40" y="17"/>
                      <a:pt x="39" y="17"/>
                    </a:cubicBezTo>
                    <a:cubicBezTo>
                      <a:pt x="40" y="24"/>
                      <a:pt x="46" y="31"/>
                      <a:pt x="44" y="37"/>
                    </a:cubicBezTo>
                    <a:cubicBezTo>
                      <a:pt x="41" y="36"/>
                      <a:pt x="40" y="35"/>
                      <a:pt x="39" y="40"/>
                    </a:cubicBezTo>
                    <a:cubicBezTo>
                      <a:pt x="35" y="36"/>
                      <a:pt x="35" y="43"/>
                      <a:pt x="30" y="39"/>
                    </a:cubicBezTo>
                    <a:cubicBezTo>
                      <a:pt x="29" y="41"/>
                      <a:pt x="27" y="43"/>
                      <a:pt x="27" y="47"/>
                    </a:cubicBezTo>
                    <a:cubicBezTo>
                      <a:pt x="24" y="47"/>
                      <a:pt x="22" y="45"/>
                      <a:pt x="21" y="43"/>
                    </a:cubicBezTo>
                    <a:cubicBezTo>
                      <a:pt x="21" y="42"/>
                      <a:pt x="21" y="40"/>
                      <a:pt x="21" y="39"/>
                    </a:cubicBezTo>
                    <a:cubicBezTo>
                      <a:pt x="19" y="40"/>
                      <a:pt x="16" y="38"/>
                      <a:pt x="15" y="40"/>
                    </a:cubicBezTo>
                    <a:cubicBezTo>
                      <a:pt x="12" y="39"/>
                      <a:pt x="13" y="43"/>
                      <a:pt x="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8" name="Freeform 90"/>
              <p:cNvSpPr>
                <a:spLocks/>
              </p:cNvSpPr>
              <p:nvPr/>
            </p:nvSpPr>
            <p:spPr bwMode="auto">
              <a:xfrm>
                <a:off x="2795" y="1193"/>
                <a:ext cx="19" cy="33"/>
              </a:xfrm>
              <a:custGeom>
                <a:avLst/>
                <a:gdLst>
                  <a:gd name="T0" fmla="*/ 3 w 8"/>
                  <a:gd name="T1" fmla="*/ 14 h 14"/>
                  <a:gd name="T2" fmla="*/ 1 w 8"/>
                  <a:gd name="T3" fmla="*/ 3 h 14"/>
                  <a:gd name="T4" fmla="*/ 7 w 8"/>
                  <a:gd name="T5" fmla="*/ 1 h 14"/>
                  <a:gd name="T6" fmla="*/ 3 w 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4">
                    <a:moveTo>
                      <a:pt x="3" y="14"/>
                    </a:moveTo>
                    <a:cubicBezTo>
                      <a:pt x="0" y="13"/>
                      <a:pt x="3" y="5"/>
                      <a:pt x="1" y="3"/>
                    </a:cubicBezTo>
                    <a:cubicBezTo>
                      <a:pt x="4" y="3"/>
                      <a:pt x="4" y="0"/>
                      <a:pt x="7" y="1"/>
                    </a:cubicBezTo>
                    <a:cubicBezTo>
                      <a:pt x="8" y="7"/>
                      <a:pt x="8" y="13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9" name="Freeform 91"/>
              <p:cNvSpPr>
                <a:spLocks/>
              </p:cNvSpPr>
              <p:nvPr/>
            </p:nvSpPr>
            <p:spPr bwMode="auto">
              <a:xfrm>
                <a:off x="2946" y="1231"/>
                <a:ext cx="22" cy="10"/>
              </a:xfrm>
              <a:custGeom>
                <a:avLst/>
                <a:gdLst>
                  <a:gd name="T0" fmla="*/ 0 w 9"/>
                  <a:gd name="T1" fmla="*/ 1 h 4"/>
                  <a:gd name="T2" fmla="*/ 9 w 9"/>
                  <a:gd name="T3" fmla="*/ 3 h 4"/>
                  <a:gd name="T4" fmla="*/ 0 w 9"/>
                  <a:gd name="T5" fmla="*/ 4 h 4"/>
                  <a:gd name="T6" fmla="*/ 0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0" y="1"/>
                    </a:moveTo>
                    <a:cubicBezTo>
                      <a:pt x="3" y="2"/>
                      <a:pt x="8" y="0"/>
                      <a:pt x="9" y="3"/>
                    </a:cubicBezTo>
                    <a:cubicBezTo>
                      <a:pt x="6" y="3"/>
                      <a:pt x="2" y="2"/>
                      <a:pt x="0" y="4"/>
                    </a:cubicBezTo>
                    <a:cubicBezTo>
                      <a:pt x="1" y="3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3081" y="1271"/>
                <a:ext cx="26" cy="22"/>
              </a:xfrm>
              <a:custGeom>
                <a:avLst/>
                <a:gdLst>
                  <a:gd name="T0" fmla="*/ 0 w 11"/>
                  <a:gd name="T1" fmla="*/ 6 h 9"/>
                  <a:gd name="T2" fmla="*/ 9 w 11"/>
                  <a:gd name="T3" fmla="*/ 0 h 9"/>
                  <a:gd name="T4" fmla="*/ 0 w 11"/>
                  <a:gd name="T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6"/>
                    </a:moveTo>
                    <a:cubicBezTo>
                      <a:pt x="0" y="1"/>
                      <a:pt x="6" y="2"/>
                      <a:pt x="9" y="0"/>
                    </a:cubicBezTo>
                    <a:cubicBezTo>
                      <a:pt x="11" y="3"/>
                      <a:pt x="3" y="9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1" name="Freeform 93"/>
              <p:cNvSpPr>
                <a:spLocks/>
              </p:cNvSpPr>
              <p:nvPr/>
            </p:nvSpPr>
            <p:spPr bwMode="auto">
              <a:xfrm>
                <a:off x="4271" y="1286"/>
                <a:ext cx="26" cy="16"/>
              </a:xfrm>
              <a:custGeom>
                <a:avLst/>
                <a:gdLst>
                  <a:gd name="T0" fmla="*/ 0 w 11"/>
                  <a:gd name="T1" fmla="*/ 3 h 7"/>
                  <a:gd name="T2" fmla="*/ 5 w 11"/>
                  <a:gd name="T3" fmla="*/ 1 h 7"/>
                  <a:gd name="T4" fmla="*/ 7 w 11"/>
                  <a:gd name="T5" fmla="*/ 3 h 7"/>
                  <a:gd name="T6" fmla="*/ 0 w 11"/>
                  <a:gd name="T7" fmla="*/ 4 h 7"/>
                  <a:gd name="T8" fmla="*/ 0 w 1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3"/>
                    </a:moveTo>
                    <a:cubicBezTo>
                      <a:pt x="3" y="4"/>
                      <a:pt x="2" y="0"/>
                      <a:pt x="5" y="1"/>
                    </a:cubicBezTo>
                    <a:cubicBezTo>
                      <a:pt x="9" y="0"/>
                      <a:pt x="11" y="2"/>
                      <a:pt x="7" y="3"/>
                    </a:cubicBezTo>
                    <a:cubicBezTo>
                      <a:pt x="4" y="2"/>
                      <a:pt x="3" y="7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2" name="Freeform 94"/>
              <p:cNvSpPr>
                <a:spLocks/>
              </p:cNvSpPr>
              <p:nvPr/>
            </p:nvSpPr>
            <p:spPr bwMode="auto">
              <a:xfrm>
                <a:off x="4283" y="1283"/>
                <a:ext cx="17" cy="22"/>
              </a:xfrm>
              <a:custGeom>
                <a:avLst/>
                <a:gdLst>
                  <a:gd name="T0" fmla="*/ 2 w 7"/>
                  <a:gd name="T1" fmla="*/ 4 h 9"/>
                  <a:gd name="T2" fmla="*/ 0 w 7"/>
                  <a:gd name="T3" fmla="*/ 2 h 9"/>
                  <a:gd name="T4" fmla="*/ 6 w 7"/>
                  <a:gd name="T5" fmla="*/ 1 h 9"/>
                  <a:gd name="T6" fmla="*/ 6 w 7"/>
                  <a:gd name="T7" fmla="*/ 5 h 9"/>
                  <a:gd name="T8" fmla="*/ 3 w 7"/>
                  <a:gd name="T9" fmla="*/ 9 h 9"/>
                  <a:gd name="T10" fmla="*/ 2 w 7"/>
                  <a:gd name="T11" fmla="*/ 5 h 9"/>
                  <a:gd name="T12" fmla="*/ 2 w 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2" y="4"/>
                    </a:moveTo>
                    <a:cubicBezTo>
                      <a:pt x="6" y="3"/>
                      <a:pt x="4" y="1"/>
                      <a:pt x="0" y="2"/>
                    </a:cubicBezTo>
                    <a:cubicBezTo>
                      <a:pt x="1" y="0"/>
                      <a:pt x="4" y="2"/>
                      <a:pt x="6" y="1"/>
                    </a:cubicBezTo>
                    <a:cubicBezTo>
                      <a:pt x="6" y="2"/>
                      <a:pt x="6" y="4"/>
                      <a:pt x="6" y="5"/>
                    </a:cubicBezTo>
                    <a:cubicBezTo>
                      <a:pt x="2" y="4"/>
                      <a:pt x="7" y="9"/>
                      <a:pt x="3" y="9"/>
                    </a:cubicBezTo>
                    <a:cubicBezTo>
                      <a:pt x="5" y="8"/>
                      <a:pt x="5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3" name="Freeform 95"/>
              <p:cNvSpPr>
                <a:spLocks/>
              </p:cNvSpPr>
              <p:nvPr/>
            </p:nvSpPr>
            <p:spPr bwMode="auto">
              <a:xfrm>
                <a:off x="2520" y="1366"/>
                <a:ext cx="14" cy="17"/>
              </a:xfrm>
              <a:custGeom>
                <a:avLst/>
                <a:gdLst>
                  <a:gd name="T0" fmla="*/ 6 w 6"/>
                  <a:gd name="T1" fmla="*/ 0 h 7"/>
                  <a:gd name="T2" fmla="*/ 1 w 6"/>
                  <a:gd name="T3" fmla="*/ 7 h 7"/>
                  <a:gd name="T4" fmla="*/ 6 w 6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5" y="2"/>
                      <a:pt x="3" y="4"/>
                      <a:pt x="1" y="7"/>
                    </a:cubicBezTo>
                    <a:cubicBezTo>
                      <a:pt x="0" y="5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4" name="Freeform 97"/>
              <p:cNvSpPr>
                <a:spLocks/>
              </p:cNvSpPr>
              <p:nvPr/>
            </p:nvSpPr>
            <p:spPr bwMode="auto">
              <a:xfrm>
                <a:off x="4200" y="1577"/>
                <a:ext cx="12" cy="15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0 h 6"/>
                  <a:gd name="T4" fmla="*/ 5 w 5"/>
                  <a:gd name="T5" fmla="*/ 5 h 6"/>
                  <a:gd name="T6" fmla="*/ 2 w 5"/>
                  <a:gd name="T7" fmla="*/ 6 h 6"/>
                  <a:gd name="T8" fmla="*/ 0 w 5"/>
                  <a:gd name="T9" fmla="*/ 2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2" y="1"/>
                      <a:pt x="2" y="0"/>
                      <a:pt x="4" y="0"/>
                    </a:cubicBezTo>
                    <a:cubicBezTo>
                      <a:pt x="2" y="2"/>
                      <a:pt x="4" y="3"/>
                      <a:pt x="5" y="5"/>
                    </a:cubicBezTo>
                    <a:cubicBezTo>
                      <a:pt x="4" y="5"/>
                      <a:pt x="3" y="6"/>
                      <a:pt x="2" y="6"/>
                    </a:cubicBezTo>
                    <a:cubicBezTo>
                      <a:pt x="2" y="3"/>
                      <a:pt x="3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5" name="Freeform 98"/>
              <p:cNvSpPr>
                <a:spLocks/>
              </p:cNvSpPr>
              <p:nvPr/>
            </p:nvSpPr>
            <p:spPr bwMode="auto">
              <a:xfrm>
                <a:off x="4205" y="1575"/>
                <a:ext cx="28" cy="24"/>
              </a:xfrm>
              <a:custGeom>
                <a:avLst/>
                <a:gdLst>
                  <a:gd name="T0" fmla="*/ 2 w 12"/>
                  <a:gd name="T1" fmla="*/ 1 h 10"/>
                  <a:gd name="T2" fmla="*/ 6 w 12"/>
                  <a:gd name="T3" fmla="*/ 3 h 10"/>
                  <a:gd name="T4" fmla="*/ 10 w 12"/>
                  <a:gd name="T5" fmla="*/ 3 h 10"/>
                  <a:gd name="T6" fmla="*/ 12 w 12"/>
                  <a:gd name="T7" fmla="*/ 10 h 10"/>
                  <a:gd name="T8" fmla="*/ 7 w 12"/>
                  <a:gd name="T9" fmla="*/ 9 h 10"/>
                  <a:gd name="T10" fmla="*/ 3 w 12"/>
                  <a:gd name="T11" fmla="*/ 6 h 10"/>
                  <a:gd name="T12" fmla="*/ 2 w 12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2" y="1"/>
                    </a:moveTo>
                    <a:cubicBezTo>
                      <a:pt x="3" y="1"/>
                      <a:pt x="7" y="0"/>
                      <a:pt x="6" y="3"/>
                    </a:cubicBezTo>
                    <a:cubicBezTo>
                      <a:pt x="9" y="2"/>
                      <a:pt x="7" y="2"/>
                      <a:pt x="10" y="3"/>
                    </a:cubicBezTo>
                    <a:cubicBezTo>
                      <a:pt x="8" y="6"/>
                      <a:pt x="12" y="7"/>
                      <a:pt x="12" y="10"/>
                    </a:cubicBezTo>
                    <a:cubicBezTo>
                      <a:pt x="11" y="10"/>
                      <a:pt x="8" y="7"/>
                      <a:pt x="7" y="9"/>
                    </a:cubicBezTo>
                    <a:cubicBezTo>
                      <a:pt x="7" y="6"/>
                      <a:pt x="3" y="4"/>
                      <a:pt x="3" y="6"/>
                    </a:cubicBezTo>
                    <a:cubicBezTo>
                      <a:pt x="2" y="4"/>
                      <a:pt x="0" y="3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6" name="Freeform 99"/>
              <p:cNvSpPr>
                <a:spLocks/>
              </p:cNvSpPr>
              <p:nvPr/>
            </p:nvSpPr>
            <p:spPr bwMode="auto">
              <a:xfrm>
                <a:off x="4224" y="1599"/>
                <a:ext cx="12" cy="14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4" y="5"/>
                      <a:pt x="1" y="4"/>
                      <a:pt x="0" y="2"/>
                    </a:cubicBezTo>
                    <a:cubicBezTo>
                      <a:pt x="3" y="0"/>
                      <a:pt x="4" y="4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7" name="Freeform 101"/>
              <p:cNvSpPr>
                <a:spLocks/>
              </p:cNvSpPr>
              <p:nvPr/>
            </p:nvSpPr>
            <p:spPr bwMode="auto">
              <a:xfrm>
                <a:off x="4158" y="1618"/>
                <a:ext cx="23" cy="42"/>
              </a:xfrm>
              <a:custGeom>
                <a:avLst/>
                <a:gdLst>
                  <a:gd name="T0" fmla="*/ 10 w 10"/>
                  <a:gd name="T1" fmla="*/ 0 h 18"/>
                  <a:gd name="T2" fmla="*/ 0 w 10"/>
                  <a:gd name="T3" fmla="*/ 18 h 18"/>
                  <a:gd name="T4" fmla="*/ 10 w 1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8">
                    <a:moveTo>
                      <a:pt x="10" y="0"/>
                    </a:moveTo>
                    <a:cubicBezTo>
                      <a:pt x="10" y="9"/>
                      <a:pt x="4" y="13"/>
                      <a:pt x="0" y="18"/>
                    </a:cubicBezTo>
                    <a:cubicBezTo>
                      <a:pt x="0" y="13"/>
                      <a:pt x="7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8" name="Freeform 103"/>
              <p:cNvSpPr>
                <a:spLocks/>
              </p:cNvSpPr>
              <p:nvPr/>
            </p:nvSpPr>
            <p:spPr bwMode="auto">
              <a:xfrm>
                <a:off x="4215" y="1615"/>
                <a:ext cx="54" cy="86"/>
              </a:xfrm>
              <a:custGeom>
                <a:avLst/>
                <a:gdLst>
                  <a:gd name="T0" fmla="*/ 6 w 23"/>
                  <a:gd name="T1" fmla="*/ 18 h 36"/>
                  <a:gd name="T2" fmla="*/ 8 w 23"/>
                  <a:gd name="T3" fmla="*/ 21 h 36"/>
                  <a:gd name="T4" fmla="*/ 18 w 23"/>
                  <a:gd name="T5" fmla="*/ 15 h 36"/>
                  <a:gd name="T6" fmla="*/ 10 w 23"/>
                  <a:gd name="T7" fmla="*/ 0 h 36"/>
                  <a:gd name="T8" fmla="*/ 23 w 23"/>
                  <a:gd name="T9" fmla="*/ 17 h 36"/>
                  <a:gd name="T10" fmla="*/ 23 w 23"/>
                  <a:gd name="T11" fmla="*/ 30 h 36"/>
                  <a:gd name="T12" fmla="*/ 21 w 23"/>
                  <a:gd name="T13" fmla="*/ 25 h 36"/>
                  <a:gd name="T14" fmla="*/ 19 w 23"/>
                  <a:gd name="T15" fmla="*/ 36 h 36"/>
                  <a:gd name="T16" fmla="*/ 11 w 23"/>
                  <a:gd name="T17" fmla="*/ 32 h 36"/>
                  <a:gd name="T18" fmla="*/ 8 w 23"/>
                  <a:gd name="T19" fmla="*/ 22 h 36"/>
                  <a:gd name="T20" fmla="*/ 3 w 23"/>
                  <a:gd name="T21" fmla="*/ 22 h 36"/>
                  <a:gd name="T22" fmla="*/ 0 w 23"/>
                  <a:gd name="T23" fmla="*/ 27 h 36"/>
                  <a:gd name="T24" fmla="*/ 6 w 23"/>
                  <a:gd name="T2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6">
                    <a:moveTo>
                      <a:pt x="6" y="18"/>
                    </a:moveTo>
                    <a:cubicBezTo>
                      <a:pt x="8" y="17"/>
                      <a:pt x="8" y="19"/>
                      <a:pt x="8" y="21"/>
                    </a:cubicBezTo>
                    <a:cubicBezTo>
                      <a:pt x="13" y="21"/>
                      <a:pt x="13" y="15"/>
                      <a:pt x="18" y="15"/>
                    </a:cubicBezTo>
                    <a:cubicBezTo>
                      <a:pt x="16" y="8"/>
                      <a:pt x="12" y="8"/>
                      <a:pt x="10" y="0"/>
                    </a:cubicBezTo>
                    <a:cubicBezTo>
                      <a:pt x="15" y="1"/>
                      <a:pt x="18" y="13"/>
                      <a:pt x="23" y="17"/>
                    </a:cubicBezTo>
                    <a:cubicBezTo>
                      <a:pt x="23" y="21"/>
                      <a:pt x="23" y="26"/>
                      <a:pt x="23" y="30"/>
                    </a:cubicBezTo>
                    <a:cubicBezTo>
                      <a:pt x="21" y="29"/>
                      <a:pt x="21" y="27"/>
                      <a:pt x="21" y="25"/>
                    </a:cubicBezTo>
                    <a:cubicBezTo>
                      <a:pt x="15" y="27"/>
                      <a:pt x="22" y="32"/>
                      <a:pt x="19" y="36"/>
                    </a:cubicBezTo>
                    <a:cubicBezTo>
                      <a:pt x="18" y="33"/>
                      <a:pt x="15" y="32"/>
                      <a:pt x="11" y="32"/>
                    </a:cubicBezTo>
                    <a:cubicBezTo>
                      <a:pt x="11" y="28"/>
                      <a:pt x="12" y="23"/>
                      <a:pt x="8" y="22"/>
                    </a:cubicBezTo>
                    <a:cubicBezTo>
                      <a:pt x="7" y="24"/>
                      <a:pt x="5" y="25"/>
                      <a:pt x="3" y="22"/>
                    </a:cubicBezTo>
                    <a:cubicBezTo>
                      <a:pt x="1" y="23"/>
                      <a:pt x="3" y="28"/>
                      <a:pt x="0" y="27"/>
                    </a:cubicBezTo>
                    <a:cubicBezTo>
                      <a:pt x="0" y="22"/>
                      <a:pt x="3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9" name="Freeform 104"/>
              <p:cNvSpPr>
                <a:spLocks/>
              </p:cNvSpPr>
              <p:nvPr/>
            </p:nvSpPr>
            <p:spPr bwMode="auto">
              <a:xfrm>
                <a:off x="4042" y="1679"/>
                <a:ext cx="139" cy="159"/>
              </a:xfrm>
              <a:custGeom>
                <a:avLst/>
                <a:gdLst>
                  <a:gd name="T0" fmla="*/ 59 w 59"/>
                  <a:gd name="T1" fmla="*/ 12 h 67"/>
                  <a:gd name="T2" fmla="*/ 53 w 59"/>
                  <a:gd name="T3" fmla="*/ 13 h 67"/>
                  <a:gd name="T4" fmla="*/ 55 w 59"/>
                  <a:gd name="T5" fmla="*/ 17 h 67"/>
                  <a:gd name="T6" fmla="*/ 51 w 59"/>
                  <a:gd name="T7" fmla="*/ 18 h 67"/>
                  <a:gd name="T8" fmla="*/ 50 w 59"/>
                  <a:gd name="T9" fmla="*/ 21 h 67"/>
                  <a:gd name="T10" fmla="*/ 58 w 59"/>
                  <a:gd name="T11" fmla="*/ 36 h 67"/>
                  <a:gd name="T12" fmla="*/ 51 w 59"/>
                  <a:gd name="T13" fmla="*/ 41 h 67"/>
                  <a:gd name="T14" fmla="*/ 44 w 59"/>
                  <a:gd name="T15" fmla="*/ 66 h 67"/>
                  <a:gd name="T16" fmla="*/ 35 w 59"/>
                  <a:gd name="T17" fmla="*/ 67 h 67"/>
                  <a:gd name="T18" fmla="*/ 34 w 59"/>
                  <a:gd name="T19" fmla="*/ 63 h 67"/>
                  <a:gd name="T20" fmla="*/ 22 w 59"/>
                  <a:gd name="T21" fmla="*/ 64 h 67"/>
                  <a:gd name="T22" fmla="*/ 12 w 59"/>
                  <a:gd name="T23" fmla="*/ 60 h 67"/>
                  <a:gd name="T24" fmla="*/ 8 w 59"/>
                  <a:gd name="T25" fmla="*/ 30 h 67"/>
                  <a:gd name="T26" fmla="*/ 15 w 59"/>
                  <a:gd name="T27" fmla="*/ 34 h 67"/>
                  <a:gd name="T28" fmla="*/ 19 w 59"/>
                  <a:gd name="T29" fmla="*/ 25 h 67"/>
                  <a:gd name="T30" fmla="*/ 39 w 59"/>
                  <a:gd name="T31" fmla="*/ 13 h 67"/>
                  <a:gd name="T32" fmla="*/ 45 w 59"/>
                  <a:gd name="T33" fmla="*/ 0 h 67"/>
                  <a:gd name="T34" fmla="*/ 47 w 59"/>
                  <a:gd name="T35" fmla="*/ 0 h 67"/>
                  <a:gd name="T36" fmla="*/ 59 w 59"/>
                  <a:gd name="T37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67">
                    <a:moveTo>
                      <a:pt x="59" y="12"/>
                    </a:moveTo>
                    <a:cubicBezTo>
                      <a:pt x="56" y="11"/>
                      <a:pt x="56" y="13"/>
                      <a:pt x="53" y="13"/>
                    </a:cubicBezTo>
                    <a:cubicBezTo>
                      <a:pt x="53" y="15"/>
                      <a:pt x="56" y="14"/>
                      <a:pt x="55" y="17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52" y="20"/>
                      <a:pt x="51" y="20"/>
                      <a:pt x="50" y="21"/>
                    </a:cubicBezTo>
                    <a:cubicBezTo>
                      <a:pt x="52" y="27"/>
                      <a:pt x="53" y="33"/>
                      <a:pt x="58" y="36"/>
                    </a:cubicBezTo>
                    <a:cubicBezTo>
                      <a:pt x="55" y="37"/>
                      <a:pt x="52" y="37"/>
                      <a:pt x="51" y="41"/>
                    </a:cubicBezTo>
                    <a:cubicBezTo>
                      <a:pt x="51" y="50"/>
                      <a:pt x="41" y="55"/>
                      <a:pt x="44" y="66"/>
                    </a:cubicBezTo>
                    <a:cubicBezTo>
                      <a:pt x="42" y="62"/>
                      <a:pt x="39" y="67"/>
                      <a:pt x="35" y="67"/>
                    </a:cubicBezTo>
                    <a:cubicBezTo>
                      <a:pt x="34" y="66"/>
                      <a:pt x="34" y="64"/>
                      <a:pt x="34" y="63"/>
                    </a:cubicBezTo>
                    <a:cubicBezTo>
                      <a:pt x="28" y="62"/>
                      <a:pt x="26" y="60"/>
                      <a:pt x="22" y="64"/>
                    </a:cubicBezTo>
                    <a:cubicBezTo>
                      <a:pt x="20" y="61"/>
                      <a:pt x="18" y="59"/>
                      <a:pt x="12" y="60"/>
                    </a:cubicBezTo>
                    <a:cubicBezTo>
                      <a:pt x="11" y="49"/>
                      <a:pt x="0" y="40"/>
                      <a:pt x="8" y="30"/>
                    </a:cubicBezTo>
                    <a:cubicBezTo>
                      <a:pt x="11" y="31"/>
                      <a:pt x="13" y="32"/>
                      <a:pt x="15" y="34"/>
                    </a:cubicBezTo>
                    <a:cubicBezTo>
                      <a:pt x="17" y="32"/>
                      <a:pt x="17" y="28"/>
                      <a:pt x="19" y="25"/>
                    </a:cubicBezTo>
                    <a:cubicBezTo>
                      <a:pt x="30" y="26"/>
                      <a:pt x="29" y="11"/>
                      <a:pt x="39" y="13"/>
                    </a:cubicBezTo>
                    <a:cubicBezTo>
                      <a:pt x="38" y="8"/>
                      <a:pt x="45" y="7"/>
                      <a:pt x="45" y="0"/>
                    </a:cubicBezTo>
                    <a:cubicBezTo>
                      <a:pt x="46" y="1"/>
                      <a:pt x="47" y="1"/>
                      <a:pt x="47" y="0"/>
                    </a:cubicBezTo>
                    <a:cubicBezTo>
                      <a:pt x="50" y="5"/>
                      <a:pt x="55" y="8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0" name="Freeform 105"/>
              <p:cNvSpPr>
                <a:spLocks/>
              </p:cNvSpPr>
              <p:nvPr/>
            </p:nvSpPr>
            <p:spPr bwMode="auto">
              <a:xfrm>
                <a:off x="4110" y="1883"/>
                <a:ext cx="22" cy="12"/>
              </a:xfrm>
              <a:custGeom>
                <a:avLst/>
                <a:gdLst>
                  <a:gd name="T0" fmla="*/ 0 w 9"/>
                  <a:gd name="T1" fmla="*/ 3 h 5"/>
                  <a:gd name="T2" fmla="*/ 4 w 9"/>
                  <a:gd name="T3" fmla="*/ 5 h 5"/>
                  <a:gd name="T4" fmla="*/ 9 w 9"/>
                  <a:gd name="T5" fmla="*/ 5 h 5"/>
                  <a:gd name="T6" fmla="*/ 4 w 9"/>
                  <a:gd name="T7" fmla="*/ 5 h 5"/>
                  <a:gd name="T8" fmla="*/ 0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1" y="0"/>
                      <a:pt x="5" y="2"/>
                      <a:pt x="4" y="5"/>
                    </a:cubicBezTo>
                    <a:cubicBezTo>
                      <a:pt x="6" y="5"/>
                      <a:pt x="9" y="3"/>
                      <a:pt x="9" y="5"/>
                    </a:cubicBezTo>
                    <a:cubicBezTo>
                      <a:pt x="7" y="5"/>
                      <a:pt x="6" y="5"/>
                      <a:pt x="4" y="5"/>
                    </a:cubicBezTo>
                    <a:cubicBezTo>
                      <a:pt x="3" y="4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1" name="Freeform 106"/>
              <p:cNvSpPr>
                <a:spLocks/>
              </p:cNvSpPr>
              <p:nvPr/>
            </p:nvSpPr>
            <p:spPr bwMode="auto">
              <a:xfrm>
                <a:off x="3881" y="1701"/>
                <a:ext cx="137" cy="161"/>
              </a:xfrm>
              <a:custGeom>
                <a:avLst/>
                <a:gdLst>
                  <a:gd name="T0" fmla="*/ 58 w 58"/>
                  <a:gd name="T1" fmla="*/ 52 h 68"/>
                  <a:gd name="T2" fmla="*/ 56 w 58"/>
                  <a:gd name="T3" fmla="*/ 68 h 68"/>
                  <a:gd name="T4" fmla="*/ 49 w 58"/>
                  <a:gd name="T5" fmla="*/ 68 h 68"/>
                  <a:gd name="T6" fmla="*/ 24 w 58"/>
                  <a:gd name="T7" fmla="*/ 34 h 68"/>
                  <a:gd name="T8" fmla="*/ 21 w 58"/>
                  <a:gd name="T9" fmla="*/ 32 h 68"/>
                  <a:gd name="T10" fmla="*/ 14 w 58"/>
                  <a:gd name="T11" fmla="*/ 20 h 68"/>
                  <a:gd name="T12" fmla="*/ 0 w 58"/>
                  <a:gd name="T13" fmla="*/ 0 h 68"/>
                  <a:gd name="T14" fmla="*/ 13 w 58"/>
                  <a:gd name="T15" fmla="*/ 2 h 68"/>
                  <a:gd name="T16" fmla="*/ 44 w 58"/>
                  <a:gd name="T17" fmla="*/ 30 h 68"/>
                  <a:gd name="T18" fmla="*/ 44 w 58"/>
                  <a:gd name="T19" fmla="*/ 36 h 68"/>
                  <a:gd name="T20" fmla="*/ 50 w 58"/>
                  <a:gd name="T21" fmla="*/ 48 h 68"/>
                  <a:gd name="T22" fmla="*/ 55 w 58"/>
                  <a:gd name="T23" fmla="*/ 47 h 68"/>
                  <a:gd name="T24" fmla="*/ 58 w 58"/>
                  <a:gd name="T2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68">
                    <a:moveTo>
                      <a:pt x="58" y="52"/>
                    </a:moveTo>
                    <a:cubicBezTo>
                      <a:pt x="57" y="57"/>
                      <a:pt x="56" y="62"/>
                      <a:pt x="56" y="68"/>
                    </a:cubicBezTo>
                    <a:cubicBezTo>
                      <a:pt x="54" y="67"/>
                      <a:pt x="51" y="64"/>
                      <a:pt x="49" y="68"/>
                    </a:cubicBezTo>
                    <a:cubicBezTo>
                      <a:pt x="39" y="59"/>
                      <a:pt x="30" y="48"/>
                      <a:pt x="24" y="34"/>
                    </a:cubicBezTo>
                    <a:cubicBezTo>
                      <a:pt x="24" y="32"/>
                      <a:pt x="22" y="32"/>
                      <a:pt x="21" y="32"/>
                    </a:cubicBezTo>
                    <a:cubicBezTo>
                      <a:pt x="21" y="25"/>
                      <a:pt x="20" y="20"/>
                      <a:pt x="14" y="20"/>
                    </a:cubicBezTo>
                    <a:cubicBezTo>
                      <a:pt x="13" y="9"/>
                      <a:pt x="1" y="11"/>
                      <a:pt x="0" y="0"/>
                    </a:cubicBezTo>
                    <a:cubicBezTo>
                      <a:pt x="5" y="0"/>
                      <a:pt x="7" y="3"/>
                      <a:pt x="13" y="2"/>
                    </a:cubicBezTo>
                    <a:cubicBezTo>
                      <a:pt x="20" y="14"/>
                      <a:pt x="35" y="23"/>
                      <a:pt x="44" y="30"/>
                    </a:cubicBezTo>
                    <a:cubicBezTo>
                      <a:pt x="45" y="31"/>
                      <a:pt x="47" y="36"/>
                      <a:pt x="44" y="36"/>
                    </a:cubicBezTo>
                    <a:cubicBezTo>
                      <a:pt x="46" y="39"/>
                      <a:pt x="53" y="43"/>
                      <a:pt x="50" y="48"/>
                    </a:cubicBezTo>
                    <a:cubicBezTo>
                      <a:pt x="51" y="51"/>
                      <a:pt x="52" y="45"/>
                      <a:pt x="55" y="47"/>
                    </a:cubicBezTo>
                    <a:cubicBezTo>
                      <a:pt x="56" y="48"/>
                      <a:pt x="56" y="51"/>
                      <a:pt x="5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2" name="Freeform 107"/>
              <p:cNvSpPr>
                <a:spLocks/>
              </p:cNvSpPr>
              <p:nvPr/>
            </p:nvSpPr>
            <p:spPr bwMode="auto">
              <a:xfrm>
                <a:off x="4281" y="1748"/>
                <a:ext cx="21" cy="47"/>
              </a:xfrm>
              <a:custGeom>
                <a:avLst/>
                <a:gdLst>
                  <a:gd name="T0" fmla="*/ 4 w 9"/>
                  <a:gd name="T1" fmla="*/ 0 h 20"/>
                  <a:gd name="T2" fmla="*/ 4 w 9"/>
                  <a:gd name="T3" fmla="*/ 6 h 20"/>
                  <a:gd name="T4" fmla="*/ 9 w 9"/>
                  <a:gd name="T5" fmla="*/ 4 h 20"/>
                  <a:gd name="T6" fmla="*/ 9 w 9"/>
                  <a:gd name="T7" fmla="*/ 12 h 20"/>
                  <a:gd name="T8" fmla="*/ 7 w 9"/>
                  <a:gd name="T9" fmla="*/ 18 h 20"/>
                  <a:gd name="T10" fmla="*/ 1 w 9"/>
                  <a:gd name="T11" fmla="*/ 15 h 20"/>
                  <a:gd name="T12" fmla="*/ 4 w 9"/>
                  <a:gd name="T13" fmla="*/ 16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cubicBezTo>
                      <a:pt x="6" y="0"/>
                      <a:pt x="5" y="5"/>
                      <a:pt x="4" y="6"/>
                    </a:cubicBezTo>
                    <a:cubicBezTo>
                      <a:pt x="6" y="9"/>
                      <a:pt x="6" y="3"/>
                      <a:pt x="9" y="4"/>
                    </a:cubicBezTo>
                    <a:cubicBezTo>
                      <a:pt x="9" y="8"/>
                      <a:pt x="6" y="8"/>
                      <a:pt x="9" y="12"/>
                    </a:cubicBezTo>
                    <a:cubicBezTo>
                      <a:pt x="3" y="9"/>
                      <a:pt x="5" y="15"/>
                      <a:pt x="7" y="18"/>
                    </a:cubicBezTo>
                    <a:cubicBezTo>
                      <a:pt x="5" y="17"/>
                      <a:pt x="2" y="20"/>
                      <a:pt x="1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2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3" name="Freeform 108"/>
              <p:cNvSpPr>
                <a:spLocks/>
              </p:cNvSpPr>
              <p:nvPr/>
            </p:nvSpPr>
            <p:spPr bwMode="auto">
              <a:xfrm>
                <a:off x="4219" y="1841"/>
                <a:ext cx="12" cy="18"/>
              </a:xfrm>
              <a:custGeom>
                <a:avLst/>
                <a:gdLst>
                  <a:gd name="T0" fmla="*/ 5 w 5"/>
                  <a:gd name="T1" fmla="*/ 1 h 8"/>
                  <a:gd name="T2" fmla="*/ 3 w 5"/>
                  <a:gd name="T3" fmla="*/ 8 h 8"/>
                  <a:gd name="T4" fmla="*/ 1 w 5"/>
                  <a:gd name="T5" fmla="*/ 2 h 8"/>
                  <a:gd name="T6" fmla="*/ 2 w 5"/>
                  <a:gd name="T7" fmla="*/ 4 h 8"/>
                  <a:gd name="T8" fmla="*/ 5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1"/>
                    </a:moveTo>
                    <a:cubicBezTo>
                      <a:pt x="5" y="4"/>
                      <a:pt x="2" y="4"/>
                      <a:pt x="3" y="8"/>
                    </a:cubicBezTo>
                    <a:cubicBezTo>
                      <a:pt x="0" y="8"/>
                      <a:pt x="0" y="4"/>
                      <a:pt x="1" y="2"/>
                    </a:cubicBezTo>
                    <a:cubicBezTo>
                      <a:pt x="2" y="2"/>
                      <a:pt x="2" y="4"/>
                      <a:pt x="2" y="4"/>
                    </a:cubicBezTo>
                    <a:cubicBezTo>
                      <a:pt x="5" y="5"/>
                      <a:pt x="2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4" name="Freeform 109"/>
              <p:cNvSpPr>
                <a:spLocks/>
              </p:cNvSpPr>
              <p:nvPr/>
            </p:nvSpPr>
            <p:spPr bwMode="auto">
              <a:xfrm>
                <a:off x="4177" y="1753"/>
                <a:ext cx="82" cy="109"/>
              </a:xfrm>
              <a:custGeom>
                <a:avLst/>
                <a:gdLst>
                  <a:gd name="T0" fmla="*/ 29 w 35"/>
                  <a:gd name="T1" fmla="*/ 5 h 46"/>
                  <a:gd name="T2" fmla="*/ 35 w 35"/>
                  <a:gd name="T3" fmla="*/ 1 h 46"/>
                  <a:gd name="T4" fmla="*/ 8 w 35"/>
                  <a:gd name="T5" fmla="*/ 10 h 46"/>
                  <a:gd name="T6" fmla="*/ 11 w 35"/>
                  <a:gd name="T7" fmla="*/ 19 h 46"/>
                  <a:gd name="T8" fmla="*/ 25 w 35"/>
                  <a:gd name="T9" fmla="*/ 15 h 46"/>
                  <a:gd name="T10" fmla="*/ 23 w 35"/>
                  <a:gd name="T11" fmla="*/ 17 h 46"/>
                  <a:gd name="T12" fmla="*/ 20 w 35"/>
                  <a:gd name="T13" fmla="*/ 19 h 46"/>
                  <a:gd name="T14" fmla="*/ 15 w 35"/>
                  <a:gd name="T15" fmla="*/ 22 h 46"/>
                  <a:gd name="T16" fmla="*/ 21 w 35"/>
                  <a:gd name="T17" fmla="*/ 37 h 46"/>
                  <a:gd name="T18" fmla="*/ 15 w 35"/>
                  <a:gd name="T19" fmla="*/ 40 h 46"/>
                  <a:gd name="T20" fmla="*/ 12 w 35"/>
                  <a:gd name="T21" fmla="*/ 27 h 46"/>
                  <a:gd name="T22" fmla="*/ 3 w 35"/>
                  <a:gd name="T23" fmla="*/ 45 h 46"/>
                  <a:gd name="T24" fmla="*/ 4 w 35"/>
                  <a:gd name="T25" fmla="*/ 34 h 46"/>
                  <a:gd name="T26" fmla="*/ 0 w 35"/>
                  <a:gd name="T27" fmla="*/ 31 h 46"/>
                  <a:gd name="T28" fmla="*/ 12 w 35"/>
                  <a:gd name="T29" fmla="*/ 3 h 46"/>
                  <a:gd name="T30" fmla="*/ 19 w 35"/>
                  <a:gd name="T31" fmla="*/ 5 h 46"/>
                  <a:gd name="T32" fmla="*/ 29 w 35"/>
                  <a:gd name="T33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6">
                    <a:moveTo>
                      <a:pt x="29" y="5"/>
                    </a:moveTo>
                    <a:cubicBezTo>
                      <a:pt x="32" y="5"/>
                      <a:pt x="31" y="0"/>
                      <a:pt x="35" y="1"/>
                    </a:cubicBezTo>
                    <a:cubicBezTo>
                      <a:pt x="34" y="16"/>
                      <a:pt x="17" y="4"/>
                      <a:pt x="8" y="10"/>
                    </a:cubicBezTo>
                    <a:cubicBezTo>
                      <a:pt x="8" y="14"/>
                      <a:pt x="10" y="16"/>
                      <a:pt x="11" y="19"/>
                    </a:cubicBezTo>
                    <a:cubicBezTo>
                      <a:pt x="15" y="18"/>
                      <a:pt x="21" y="14"/>
                      <a:pt x="25" y="15"/>
                    </a:cubicBezTo>
                    <a:cubicBezTo>
                      <a:pt x="26" y="17"/>
                      <a:pt x="24" y="17"/>
                      <a:pt x="23" y="17"/>
                    </a:cubicBezTo>
                    <a:cubicBezTo>
                      <a:pt x="23" y="18"/>
                      <a:pt x="21" y="18"/>
                      <a:pt x="20" y="19"/>
                    </a:cubicBezTo>
                    <a:cubicBezTo>
                      <a:pt x="17" y="19"/>
                      <a:pt x="18" y="23"/>
                      <a:pt x="15" y="22"/>
                    </a:cubicBezTo>
                    <a:cubicBezTo>
                      <a:pt x="18" y="26"/>
                      <a:pt x="20" y="32"/>
                      <a:pt x="21" y="37"/>
                    </a:cubicBezTo>
                    <a:cubicBezTo>
                      <a:pt x="19" y="38"/>
                      <a:pt x="17" y="40"/>
                      <a:pt x="15" y="40"/>
                    </a:cubicBezTo>
                    <a:cubicBezTo>
                      <a:pt x="13" y="37"/>
                      <a:pt x="14" y="31"/>
                      <a:pt x="12" y="27"/>
                    </a:cubicBezTo>
                    <a:cubicBezTo>
                      <a:pt x="4" y="27"/>
                      <a:pt x="14" y="46"/>
                      <a:pt x="3" y="45"/>
                    </a:cubicBezTo>
                    <a:cubicBezTo>
                      <a:pt x="1" y="42"/>
                      <a:pt x="5" y="39"/>
                      <a:pt x="4" y="34"/>
                    </a:cubicBezTo>
                    <a:cubicBezTo>
                      <a:pt x="3" y="32"/>
                      <a:pt x="1" y="32"/>
                      <a:pt x="0" y="31"/>
                    </a:cubicBezTo>
                    <a:cubicBezTo>
                      <a:pt x="4" y="21"/>
                      <a:pt x="4" y="9"/>
                      <a:pt x="12" y="3"/>
                    </a:cubicBezTo>
                    <a:cubicBezTo>
                      <a:pt x="14" y="4"/>
                      <a:pt x="17" y="4"/>
                      <a:pt x="19" y="5"/>
                    </a:cubicBezTo>
                    <a:cubicBezTo>
                      <a:pt x="20" y="6"/>
                      <a:pt x="28" y="6"/>
                      <a:pt x="2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5" name="Freeform 110"/>
              <p:cNvSpPr>
                <a:spLocks/>
              </p:cNvSpPr>
              <p:nvPr/>
            </p:nvSpPr>
            <p:spPr bwMode="auto">
              <a:xfrm>
                <a:off x="3907" y="1758"/>
                <a:ext cx="12" cy="11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0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4"/>
                      <a:pt x="0" y="3"/>
                      <a:pt x="0" y="0"/>
                    </a:cubicBezTo>
                    <a:cubicBezTo>
                      <a:pt x="2" y="1"/>
                      <a:pt x="5" y="1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6" name="Freeform 112"/>
              <p:cNvSpPr>
                <a:spLocks/>
              </p:cNvSpPr>
              <p:nvPr/>
            </p:nvSpPr>
            <p:spPr bwMode="auto">
              <a:xfrm>
                <a:off x="4465" y="1883"/>
                <a:ext cx="33" cy="19"/>
              </a:xfrm>
              <a:custGeom>
                <a:avLst/>
                <a:gdLst>
                  <a:gd name="T0" fmla="*/ 14 w 14"/>
                  <a:gd name="T1" fmla="*/ 2 h 8"/>
                  <a:gd name="T2" fmla="*/ 6 w 14"/>
                  <a:gd name="T3" fmla="*/ 8 h 8"/>
                  <a:gd name="T4" fmla="*/ 0 w 14"/>
                  <a:gd name="T5" fmla="*/ 6 h 8"/>
                  <a:gd name="T6" fmla="*/ 14 w 14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14" y="2"/>
                    </a:moveTo>
                    <a:cubicBezTo>
                      <a:pt x="10" y="3"/>
                      <a:pt x="7" y="5"/>
                      <a:pt x="6" y="8"/>
                    </a:cubicBezTo>
                    <a:cubicBezTo>
                      <a:pt x="4" y="8"/>
                      <a:pt x="4" y="6"/>
                      <a:pt x="0" y="6"/>
                    </a:cubicBezTo>
                    <a:cubicBezTo>
                      <a:pt x="6" y="7"/>
                      <a:pt x="10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7" name="Freeform 113"/>
              <p:cNvSpPr>
                <a:spLocks/>
              </p:cNvSpPr>
              <p:nvPr/>
            </p:nvSpPr>
            <p:spPr bwMode="auto">
              <a:xfrm>
                <a:off x="4387" y="1786"/>
                <a:ext cx="12" cy="12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2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5"/>
                      <a:pt x="1" y="3"/>
                      <a:pt x="0" y="2"/>
                    </a:cubicBezTo>
                    <a:cubicBezTo>
                      <a:pt x="1" y="0"/>
                      <a:pt x="5" y="3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8" name="Freeform 114"/>
              <p:cNvSpPr>
                <a:spLocks/>
              </p:cNvSpPr>
              <p:nvPr/>
            </p:nvSpPr>
            <p:spPr bwMode="auto">
              <a:xfrm>
                <a:off x="3926" y="1791"/>
                <a:ext cx="7" cy="14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0 w 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0"/>
                      <a:pt x="3" y="3"/>
                      <a:pt x="3" y="6"/>
                    </a:cubicBezTo>
                    <a:cubicBezTo>
                      <a:pt x="1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9" name="Freeform 115"/>
              <p:cNvSpPr>
                <a:spLocks/>
              </p:cNvSpPr>
              <p:nvPr/>
            </p:nvSpPr>
            <p:spPr bwMode="auto">
              <a:xfrm>
                <a:off x="2071" y="1795"/>
                <a:ext cx="14" cy="17"/>
              </a:xfrm>
              <a:custGeom>
                <a:avLst/>
                <a:gdLst>
                  <a:gd name="T0" fmla="*/ 6 w 6"/>
                  <a:gd name="T1" fmla="*/ 1 h 7"/>
                  <a:gd name="T2" fmla="*/ 1 w 6"/>
                  <a:gd name="T3" fmla="*/ 7 h 7"/>
                  <a:gd name="T4" fmla="*/ 0 w 6"/>
                  <a:gd name="T5" fmla="*/ 2 h 7"/>
                  <a:gd name="T6" fmla="*/ 5 w 6"/>
                  <a:gd name="T7" fmla="*/ 0 h 7"/>
                  <a:gd name="T8" fmla="*/ 6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2"/>
                      <a:pt x="3" y="5"/>
                      <a:pt x="1" y="7"/>
                    </a:cubicBezTo>
                    <a:cubicBezTo>
                      <a:pt x="2" y="4"/>
                      <a:pt x="0" y="4"/>
                      <a:pt x="0" y="2"/>
                    </a:cubicBezTo>
                    <a:cubicBezTo>
                      <a:pt x="3" y="3"/>
                      <a:pt x="4" y="1"/>
                      <a:pt x="5" y="0"/>
                    </a:cubicBezTo>
                    <a:cubicBezTo>
                      <a:pt x="5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0" name="Freeform 116"/>
              <p:cNvSpPr>
                <a:spLocks/>
              </p:cNvSpPr>
              <p:nvPr/>
            </p:nvSpPr>
            <p:spPr bwMode="auto">
              <a:xfrm>
                <a:off x="4009" y="1800"/>
                <a:ext cx="19" cy="24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4 h 10"/>
                  <a:gd name="T4" fmla="*/ 0 w 8"/>
                  <a:gd name="T5" fmla="*/ 1 h 10"/>
                  <a:gd name="T6" fmla="*/ 2 w 8"/>
                  <a:gd name="T7" fmla="*/ 0 h 10"/>
                  <a:gd name="T8" fmla="*/ 8 w 8"/>
                  <a:gd name="T9" fmla="*/ 6 h 10"/>
                  <a:gd name="T10" fmla="*/ 6 w 8"/>
                  <a:gd name="T11" fmla="*/ 10 h 10"/>
                  <a:gd name="T12" fmla="*/ 2 w 8"/>
                  <a:gd name="T1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6" y="0"/>
                      <a:pt x="3" y="7"/>
                      <a:pt x="8" y="6"/>
                    </a:cubicBezTo>
                    <a:cubicBezTo>
                      <a:pt x="7" y="7"/>
                      <a:pt x="8" y="10"/>
                      <a:pt x="6" y="10"/>
                    </a:cubicBezTo>
                    <a:cubicBezTo>
                      <a:pt x="4" y="8"/>
                      <a:pt x="4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1" name="Freeform 117"/>
              <p:cNvSpPr>
                <a:spLocks/>
              </p:cNvSpPr>
              <p:nvPr/>
            </p:nvSpPr>
            <p:spPr bwMode="auto">
              <a:xfrm>
                <a:off x="4011" y="1810"/>
                <a:ext cx="12" cy="14"/>
              </a:xfrm>
              <a:custGeom>
                <a:avLst/>
                <a:gdLst>
                  <a:gd name="T0" fmla="*/ 1 w 5"/>
                  <a:gd name="T1" fmla="*/ 0 h 6"/>
                  <a:gd name="T2" fmla="*/ 5 w 5"/>
                  <a:gd name="T3" fmla="*/ 6 h 6"/>
                  <a:gd name="T4" fmla="*/ 3 w 5"/>
                  <a:gd name="T5" fmla="*/ 6 h 6"/>
                  <a:gd name="T6" fmla="*/ 0 w 5"/>
                  <a:gd name="T7" fmla="*/ 1 h 6"/>
                  <a:gd name="T8" fmla="*/ 1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3" y="1"/>
                      <a:pt x="3" y="4"/>
                      <a:pt x="5" y="6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1" y="5"/>
                      <a:pt x="1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2" name="Freeform 118"/>
              <p:cNvSpPr>
                <a:spLocks/>
              </p:cNvSpPr>
              <p:nvPr/>
            </p:nvSpPr>
            <p:spPr bwMode="auto">
              <a:xfrm>
                <a:off x="4035" y="1817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3 h 3"/>
                  <a:gd name="T4" fmla="*/ 0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0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3" name="Freeform 119"/>
              <p:cNvSpPr>
                <a:spLocks/>
              </p:cNvSpPr>
              <p:nvPr/>
            </p:nvSpPr>
            <p:spPr bwMode="auto">
              <a:xfrm>
                <a:off x="4577" y="1812"/>
                <a:ext cx="19" cy="19"/>
              </a:xfrm>
              <a:custGeom>
                <a:avLst/>
                <a:gdLst>
                  <a:gd name="T0" fmla="*/ 8 w 8"/>
                  <a:gd name="T1" fmla="*/ 6 h 8"/>
                  <a:gd name="T2" fmla="*/ 0 w 8"/>
                  <a:gd name="T3" fmla="*/ 1 h 8"/>
                  <a:gd name="T4" fmla="*/ 8 w 8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6" y="8"/>
                      <a:pt x="0" y="5"/>
                      <a:pt x="0" y="1"/>
                    </a:cubicBezTo>
                    <a:cubicBezTo>
                      <a:pt x="5" y="0"/>
                      <a:pt x="5" y="4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4" name="Freeform 120"/>
              <p:cNvSpPr>
                <a:spLocks/>
              </p:cNvSpPr>
              <p:nvPr/>
            </p:nvSpPr>
            <p:spPr bwMode="auto">
              <a:xfrm>
                <a:off x="4622" y="1850"/>
                <a:ext cx="16" cy="2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6" y="7"/>
                      <a:pt x="7" y="12"/>
                    </a:cubicBezTo>
                    <a:cubicBezTo>
                      <a:pt x="5" y="12"/>
                      <a:pt x="0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5" name="Freeform 122"/>
              <p:cNvSpPr>
                <a:spLocks/>
              </p:cNvSpPr>
              <p:nvPr/>
            </p:nvSpPr>
            <p:spPr bwMode="auto">
              <a:xfrm>
                <a:off x="4645" y="1871"/>
                <a:ext cx="12" cy="15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2" y="6"/>
                      <a:pt x="2" y="3"/>
                      <a:pt x="0" y="2"/>
                    </a:cubicBezTo>
                    <a:cubicBezTo>
                      <a:pt x="1" y="0"/>
                      <a:pt x="5" y="3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6" name="Freeform 123"/>
              <p:cNvSpPr>
                <a:spLocks/>
              </p:cNvSpPr>
              <p:nvPr/>
            </p:nvSpPr>
            <p:spPr bwMode="auto">
              <a:xfrm>
                <a:off x="4326" y="1881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1 w 7"/>
                  <a:gd name="T3" fmla="*/ 6 h 6"/>
                  <a:gd name="T4" fmla="*/ 3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7" y="0"/>
                      <a:pt x="3" y="6"/>
                      <a:pt x="1" y="6"/>
                    </a:cubicBezTo>
                    <a:cubicBezTo>
                      <a:pt x="0" y="2"/>
                      <a:pt x="3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7" name="Freeform 124"/>
              <p:cNvSpPr>
                <a:spLocks/>
              </p:cNvSpPr>
              <p:nvPr/>
            </p:nvSpPr>
            <p:spPr bwMode="auto">
              <a:xfrm>
                <a:off x="4671" y="1886"/>
                <a:ext cx="14" cy="14"/>
              </a:xfrm>
              <a:custGeom>
                <a:avLst/>
                <a:gdLst>
                  <a:gd name="T0" fmla="*/ 0 w 6"/>
                  <a:gd name="T1" fmla="*/ 2 h 6"/>
                  <a:gd name="T2" fmla="*/ 6 w 6"/>
                  <a:gd name="T3" fmla="*/ 6 h 6"/>
                  <a:gd name="T4" fmla="*/ 0 w 6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2" y="0"/>
                      <a:pt x="6" y="3"/>
                      <a:pt x="6" y="6"/>
                    </a:cubicBezTo>
                    <a:cubicBezTo>
                      <a:pt x="3" y="6"/>
                      <a:pt x="2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8" name="Freeform 125"/>
              <p:cNvSpPr>
                <a:spLocks/>
              </p:cNvSpPr>
              <p:nvPr/>
            </p:nvSpPr>
            <p:spPr bwMode="auto">
              <a:xfrm>
                <a:off x="4144" y="1888"/>
                <a:ext cx="37" cy="21"/>
              </a:xfrm>
              <a:custGeom>
                <a:avLst/>
                <a:gdLst>
                  <a:gd name="T0" fmla="*/ 14 w 16"/>
                  <a:gd name="T1" fmla="*/ 3 h 9"/>
                  <a:gd name="T2" fmla="*/ 16 w 16"/>
                  <a:gd name="T3" fmla="*/ 5 h 9"/>
                  <a:gd name="T4" fmla="*/ 2 w 16"/>
                  <a:gd name="T5" fmla="*/ 8 h 9"/>
                  <a:gd name="T6" fmla="*/ 8 w 16"/>
                  <a:gd name="T7" fmla="*/ 3 h 9"/>
                  <a:gd name="T8" fmla="*/ 14 w 1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3"/>
                    </a:moveTo>
                    <a:cubicBezTo>
                      <a:pt x="14" y="5"/>
                      <a:pt x="15" y="5"/>
                      <a:pt x="16" y="5"/>
                    </a:cubicBezTo>
                    <a:cubicBezTo>
                      <a:pt x="12" y="8"/>
                      <a:pt x="8" y="6"/>
                      <a:pt x="2" y="8"/>
                    </a:cubicBezTo>
                    <a:cubicBezTo>
                      <a:pt x="0" y="0"/>
                      <a:pt x="11" y="9"/>
                      <a:pt x="8" y="3"/>
                    </a:cubicBezTo>
                    <a:cubicBezTo>
                      <a:pt x="10" y="3"/>
                      <a:pt x="11" y="4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9" name="Freeform 126"/>
              <p:cNvSpPr>
                <a:spLocks/>
              </p:cNvSpPr>
              <p:nvPr/>
            </p:nvSpPr>
            <p:spPr bwMode="auto">
              <a:xfrm>
                <a:off x="4695" y="1895"/>
                <a:ext cx="9" cy="21"/>
              </a:xfrm>
              <a:custGeom>
                <a:avLst/>
                <a:gdLst>
                  <a:gd name="T0" fmla="*/ 0 w 4"/>
                  <a:gd name="T1" fmla="*/ 0 h 9"/>
                  <a:gd name="T2" fmla="*/ 4 w 4"/>
                  <a:gd name="T3" fmla="*/ 9 h 9"/>
                  <a:gd name="T4" fmla="*/ 0 w 4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cubicBezTo>
                      <a:pt x="3" y="2"/>
                      <a:pt x="3" y="6"/>
                      <a:pt x="4" y="9"/>
                    </a:cubicBezTo>
                    <a:cubicBezTo>
                      <a:pt x="1" y="8"/>
                      <a:pt x="0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0" name="Freeform 127"/>
              <p:cNvSpPr>
                <a:spLocks/>
              </p:cNvSpPr>
              <p:nvPr/>
            </p:nvSpPr>
            <p:spPr bwMode="auto">
              <a:xfrm>
                <a:off x="4174" y="1909"/>
                <a:ext cx="22" cy="1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1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1" y="5"/>
                      <a:pt x="0" y="1"/>
                    </a:cubicBezTo>
                    <a:cubicBezTo>
                      <a:pt x="6" y="0"/>
                      <a:pt x="9" y="2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1" name="Freeform 128"/>
              <p:cNvSpPr>
                <a:spLocks/>
              </p:cNvSpPr>
              <p:nvPr/>
            </p:nvSpPr>
            <p:spPr bwMode="auto">
              <a:xfrm>
                <a:off x="4681" y="1909"/>
                <a:ext cx="16" cy="12"/>
              </a:xfrm>
              <a:custGeom>
                <a:avLst/>
                <a:gdLst>
                  <a:gd name="T0" fmla="*/ 0 w 7"/>
                  <a:gd name="T1" fmla="*/ 2 h 5"/>
                  <a:gd name="T2" fmla="*/ 6 w 7"/>
                  <a:gd name="T3" fmla="*/ 5 h 5"/>
                  <a:gd name="T4" fmla="*/ 0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cubicBezTo>
                      <a:pt x="2" y="0"/>
                      <a:pt x="7" y="2"/>
                      <a:pt x="6" y="5"/>
                    </a:cubicBezTo>
                    <a:cubicBezTo>
                      <a:pt x="3" y="5"/>
                      <a:pt x="3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2" name="Freeform 130"/>
              <p:cNvSpPr>
                <a:spLocks/>
              </p:cNvSpPr>
              <p:nvPr/>
            </p:nvSpPr>
            <p:spPr bwMode="auto">
              <a:xfrm>
                <a:off x="4700" y="192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1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6"/>
                      <a:pt x="0" y="4"/>
                      <a:pt x="0" y="1"/>
                    </a:cubicBezTo>
                    <a:cubicBezTo>
                      <a:pt x="4" y="0"/>
                      <a:pt x="4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3" name="Freeform 131"/>
              <p:cNvSpPr>
                <a:spLocks/>
              </p:cNvSpPr>
              <p:nvPr/>
            </p:nvSpPr>
            <p:spPr bwMode="auto">
              <a:xfrm>
                <a:off x="4058" y="1933"/>
                <a:ext cx="502" cy="401"/>
              </a:xfrm>
              <a:custGeom>
                <a:avLst/>
                <a:gdLst>
                  <a:gd name="T0" fmla="*/ 9 w 212"/>
                  <a:gd name="T1" fmla="*/ 83 h 169"/>
                  <a:gd name="T2" fmla="*/ 13 w 212"/>
                  <a:gd name="T3" fmla="*/ 66 h 169"/>
                  <a:gd name="T4" fmla="*/ 15 w 212"/>
                  <a:gd name="T5" fmla="*/ 68 h 169"/>
                  <a:gd name="T6" fmla="*/ 41 w 212"/>
                  <a:gd name="T7" fmla="*/ 55 h 169"/>
                  <a:gd name="T8" fmla="*/ 65 w 212"/>
                  <a:gd name="T9" fmla="*/ 33 h 169"/>
                  <a:gd name="T10" fmla="*/ 69 w 212"/>
                  <a:gd name="T11" fmla="*/ 37 h 169"/>
                  <a:gd name="T12" fmla="*/ 68 w 212"/>
                  <a:gd name="T13" fmla="*/ 33 h 169"/>
                  <a:gd name="T14" fmla="*/ 72 w 212"/>
                  <a:gd name="T15" fmla="*/ 32 h 169"/>
                  <a:gd name="T16" fmla="*/ 88 w 212"/>
                  <a:gd name="T17" fmla="*/ 17 h 169"/>
                  <a:gd name="T18" fmla="*/ 93 w 212"/>
                  <a:gd name="T19" fmla="*/ 26 h 169"/>
                  <a:gd name="T20" fmla="*/ 102 w 212"/>
                  <a:gd name="T21" fmla="*/ 25 h 169"/>
                  <a:gd name="T22" fmla="*/ 119 w 212"/>
                  <a:gd name="T23" fmla="*/ 8 h 169"/>
                  <a:gd name="T24" fmla="*/ 117 w 212"/>
                  <a:gd name="T25" fmla="*/ 2 h 169"/>
                  <a:gd name="T26" fmla="*/ 119 w 212"/>
                  <a:gd name="T27" fmla="*/ 1 h 169"/>
                  <a:gd name="T28" fmla="*/ 140 w 212"/>
                  <a:gd name="T29" fmla="*/ 7 h 169"/>
                  <a:gd name="T30" fmla="*/ 133 w 212"/>
                  <a:gd name="T31" fmla="*/ 23 h 169"/>
                  <a:gd name="T32" fmla="*/ 154 w 212"/>
                  <a:gd name="T33" fmla="*/ 41 h 169"/>
                  <a:gd name="T34" fmla="*/ 170 w 212"/>
                  <a:gd name="T35" fmla="*/ 0 h 169"/>
                  <a:gd name="T36" fmla="*/ 176 w 212"/>
                  <a:gd name="T37" fmla="*/ 18 h 169"/>
                  <a:gd name="T38" fmla="*/ 183 w 212"/>
                  <a:gd name="T39" fmla="*/ 21 h 169"/>
                  <a:gd name="T40" fmla="*/ 185 w 212"/>
                  <a:gd name="T41" fmla="*/ 47 h 169"/>
                  <a:gd name="T42" fmla="*/ 196 w 212"/>
                  <a:gd name="T43" fmla="*/ 56 h 169"/>
                  <a:gd name="T44" fmla="*/ 198 w 212"/>
                  <a:gd name="T45" fmla="*/ 68 h 169"/>
                  <a:gd name="T46" fmla="*/ 203 w 212"/>
                  <a:gd name="T47" fmla="*/ 69 h 169"/>
                  <a:gd name="T48" fmla="*/ 202 w 212"/>
                  <a:gd name="T49" fmla="*/ 75 h 169"/>
                  <a:gd name="T50" fmla="*/ 210 w 212"/>
                  <a:gd name="T51" fmla="*/ 87 h 169"/>
                  <a:gd name="T52" fmla="*/ 212 w 212"/>
                  <a:gd name="T53" fmla="*/ 84 h 169"/>
                  <a:gd name="T54" fmla="*/ 208 w 212"/>
                  <a:gd name="T55" fmla="*/ 98 h 169"/>
                  <a:gd name="T56" fmla="*/ 210 w 212"/>
                  <a:gd name="T57" fmla="*/ 100 h 169"/>
                  <a:gd name="T58" fmla="*/ 165 w 212"/>
                  <a:gd name="T59" fmla="*/ 161 h 169"/>
                  <a:gd name="T60" fmla="*/ 144 w 212"/>
                  <a:gd name="T61" fmla="*/ 169 h 169"/>
                  <a:gd name="T62" fmla="*/ 130 w 212"/>
                  <a:gd name="T63" fmla="*/ 168 h 169"/>
                  <a:gd name="T64" fmla="*/ 117 w 212"/>
                  <a:gd name="T65" fmla="*/ 162 h 169"/>
                  <a:gd name="T66" fmla="*/ 118 w 212"/>
                  <a:gd name="T67" fmla="*/ 153 h 169"/>
                  <a:gd name="T68" fmla="*/ 113 w 212"/>
                  <a:gd name="T69" fmla="*/ 149 h 169"/>
                  <a:gd name="T70" fmla="*/ 117 w 212"/>
                  <a:gd name="T71" fmla="*/ 141 h 169"/>
                  <a:gd name="T72" fmla="*/ 108 w 212"/>
                  <a:gd name="T73" fmla="*/ 146 h 169"/>
                  <a:gd name="T74" fmla="*/ 117 w 212"/>
                  <a:gd name="T75" fmla="*/ 133 h 169"/>
                  <a:gd name="T76" fmla="*/ 102 w 212"/>
                  <a:gd name="T77" fmla="*/ 145 h 169"/>
                  <a:gd name="T78" fmla="*/ 100 w 212"/>
                  <a:gd name="T79" fmla="*/ 130 h 169"/>
                  <a:gd name="T80" fmla="*/ 45 w 212"/>
                  <a:gd name="T81" fmla="*/ 138 h 169"/>
                  <a:gd name="T82" fmla="*/ 0 w 212"/>
                  <a:gd name="T83" fmla="*/ 139 h 169"/>
                  <a:gd name="T84" fmla="*/ 5 w 212"/>
                  <a:gd name="T85" fmla="*/ 90 h 169"/>
                  <a:gd name="T86" fmla="*/ 6 w 212"/>
                  <a:gd name="T87" fmla="*/ 93 h 169"/>
                  <a:gd name="T88" fmla="*/ 7 w 212"/>
                  <a:gd name="T89" fmla="*/ 88 h 169"/>
                  <a:gd name="T90" fmla="*/ 9 w 212"/>
                  <a:gd name="T91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2" h="169">
                    <a:moveTo>
                      <a:pt x="9" y="83"/>
                    </a:moveTo>
                    <a:cubicBezTo>
                      <a:pt x="8" y="76"/>
                      <a:pt x="11" y="71"/>
                      <a:pt x="13" y="66"/>
                    </a:cubicBezTo>
                    <a:cubicBezTo>
                      <a:pt x="14" y="66"/>
                      <a:pt x="15" y="67"/>
                      <a:pt x="15" y="68"/>
                    </a:cubicBezTo>
                    <a:cubicBezTo>
                      <a:pt x="21" y="61"/>
                      <a:pt x="33" y="60"/>
                      <a:pt x="41" y="55"/>
                    </a:cubicBezTo>
                    <a:cubicBezTo>
                      <a:pt x="56" y="55"/>
                      <a:pt x="58" y="42"/>
                      <a:pt x="65" y="33"/>
                    </a:cubicBezTo>
                    <a:cubicBezTo>
                      <a:pt x="67" y="34"/>
                      <a:pt x="65" y="38"/>
                      <a:pt x="69" y="37"/>
                    </a:cubicBezTo>
                    <a:cubicBezTo>
                      <a:pt x="72" y="36"/>
                      <a:pt x="66" y="36"/>
                      <a:pt x="68" y="33"/>
                    </a:cubicBezTo>
                    <a:cubicBezTo>
                      <a:pt x="70" y="32"/>
                      <a:pt x="69" y="31"/>
                      <a:pt x="72" y="32"/>
                    </a:cubicBezTo>
                    <a:cubicBezTo>
                      <a:pt x="77" y="23"/>
                      <a:pt x="80" y="23"/>
                      <a:pt x="88" y="17"/>
                    </a:cubicBezTo>
                    <a:cubicBezTo>
                      <a:pt x="91" y="19"/>
                      <a:pt x="92" y="22"/>
                      <a:pt x="93" y="26"/>
                    </a:cubicBezTo>
                    <a:cubicBezTo>
                      <a:pt x="95" y="23"/>
                      <a:pt x="99" y="23"/>
                      <a:pt x="102" y="25"/>
                    </a:cubicBezTo>
                    <a:cubicBezTo>
                      <a:pt x="101" y="16"/>
                      <a:pt x="107" y="7"/>
                      <a:pt x="119" y="8"/>
                    </a:cubicBezTo>
                    <a:cubicBezTo>
                      <a:pt x="123" y="6"/>
                      <a:pt x="114" y="4"/>
                      <a:pt x="117" y="2"/>
                    </a:cubicBezTo>
                    <a:cubicBezTo>
                      <a:pt x="118" y="2"/>
                      <a:pt x="119" y="2"/>
                      <a:pt x="119" y="1"/>
                    </a:cubicBezTo>
                    <a:cubicBezTo>
                      <a:pt x="123" y="6"/>
                      <a:pt x="136" y="9"/>
                      <a:pt x="140" y="7"/>
                    </a:cubicBezTo>
                    <a:cubicBezTo>
                      <a:pt x="143" y="13"/>
                      <a:pt x="135" y="17"/>
                      <a:pt x="133" y="23"/>
                    </a:cubicBezTo>
                    <a:cubicBezTo>
                      <a:pt x="137" y="31"/>
                      <a:pt x="148" y="34"/>
                      <a:pt x="154" y="41"/>
                    </a:cubicBezTo>
                    <a:cubicBezTo>
                      <a:pt x="167" y="33"/>
                      <a:pt x="164" y="12"/>
                      <a:pt x="170" y="0"/>
                    </a:cubicBezTo>
                    <a:cubicBezTo>
                      <a:pt x="177" y="1"/>
                      <a:pt x="176" y="10"/>
                      <a:pt x="176" y="18"/>
                    </a:cubicBezTo>
                    <a:cubicBezTo>
                      <a:pt x="176" y="21"/>
                      <a:pt x="181" y="19"/>
                      <a:pt x="183" y="21"/>
                    </a:cubicBezTo>
                    <a:cubicBezTo>
                      <a:pt x="181" y="32"/>
                      <a:pt x="188" y="42"/>
                      <a:pt x="185" y="47"/>
                    </a:cubicBezTo>
                    <a:cubicBezTo>
                      <a:pt x="188" y="51"/>
                      <a:pt x="191" y="54"/>
                      <a:pt x="196" y="56"/>
                    </a:cubicBezTo>
                    <a:cubicBezTo>
                      <a:pt x="194" y="61"/>
                      <a:pt x="199" y="62"/>
                      <a:pt x="198" y="68"/>
                    </a:cubicBezTo>
                    <a:cubicBezTo>
                      <a:pt x="199" y="69"/>
                      <a:pt x="201" y="68"/>
                      <a:pt x="203" y="69"/>
                    </a:cubicBezTo>
                    <a:cubicBezTo>
                      <a:pt x="202" y="71"/>
                      <a:pt x="204" y="75"/>
                      <a:pt x="202" y="75"/>
                    </a:cubicBezTo>
                    <a:cubicBezTo>
                      <a:pt x="206" y="78"/>
                      <a:pt x="208" y="82"/>
                      <a:pt x="210" y="87"/>
                    </a:cubicBezTo>
                    <a:cubicBezTo>
                      <a:pt x="211" y="87"/>
                      <a:pt x="212" y="86"/>
                      <a:pt x="212" y="84"/>
                    </a:cubicBezTo>
                    <a:cubicBezTo>
                      <a:pt x="212" y="87"/>
                      <a:pt x="209" y="99"/>
                      <a:pt x="208" y="98"/>
                    </a:cubicBezTo>
                    <a:cubicBezTo>
                      <a:pt x="207" y="99"/>
                      <a:pt x="208" y="100"/>
                      <a:pt x="210" y="100"/>
                    </a:cubicBezTo>
                    <a:cubicBezTo>
                      <a:pt x="202" y="128"/>
                      <a:pt x="177" y="138"/>
                      <a:pt x="165" y="161"/>
                    </a:cubicBezTo>
                    <a:cubicBezTo>
                      <a:pt x="155" y="161"/>
                      <a:pt x="149" y="164"/>
                      <a:pt x="144" y="169"/>
                    </a:cubicBezTo>
                    <a:cubicBezTo>
                      <a:pt x="141" y="165"/>
                      <a:pt x="134" y="163"/>
                      <a:pt x="130" y="168"/>
                    </a:cubicBezTo>
                    <a:cubicBezTo>
                      <a:pt x="126" y="165"/>
                      <a:pt x="121" y="164"/>
                      <a:pt x="117" y="162"/>
                    </a:cubicBezTo>
                    <a:cubicBezTo>
                      <a:pt x="115" y="158"/>
                      <a:pt x="116" y="156"/>
                      <a:pt x="118" y="153"/>
                    </a:cubicBezTo>
                    <a:cubicBezTo>
                      <a:pt x="117" y="151"/>
                      <a:pt x="117" y="147"/>
                      <a:pt x="113" y="149"/>
                    </a:cubicBezTo>
                    <a:cubicBezTo>
                      <a:pt x="114" y="146"/>
                      <a:pt x="117" y="145"/>
                      <a:pt x="117" y="141"/>
                    </a:cubicBezTo>
                    <a:cubicBezTo>
                      <a:pt x="112" y="141"/>
                      <a:pt x="114" y="147"/>
                      <a:pt x="108" y="146"/>
                    </a:cubicBezTo>
                    <a:cubicBezTo>
                      <a:pt x="112" y="142"/>
                      <a:pt x="115" y="138"/>
                      <a:pt x="117" y="133"/>
                    </a:cubicBezTo>
                    <a:cubicBezTo>
                      <a:pt x="114" y="135"/>
                      <a:pt x="106" y="140"/>
                      <a:pt x="102" y="145"/>
                    </a:cubicBezTo>
                    <a:cubicBezTo>
                      <a:pt x="99" y="141"/>
                      <a:pt x="102" y="134"/>
                      <a:pt x="100" y="130"/>
                    </a:cubicBezTo>
                    <a:cubicBezTo>
                      <a:pt x="92" y="116"/>
                      <a:pt x="52" y="129"/>
                      <a:pt x="45" y="138"/>
                    </a:cubicBezTo>
                    <a:cubicBezTo>
                      <a:pt x="24" y="132"/>
                      <a:pt x="12" y="155"/>
                      <a:pt x="0" y="139"/>
                    </a:cubicBezTo>
                    <a:cubicBezTo>
                      <a:pt x="14" y="131"/>
                      <a:pt x="7" y="98"/>
                      <a:pt x="5" y="90"/>
                    </a:cubicBezTo>
                    <a:cubicBezTo>
                      <a:pt x="6" y="91"/>
                      <a:pt x="6" y="92"/>
                      <a:pt x="6" y="93"/>
                    </a:cubicBezTo>
                    <a:cubicBezTo>
                      <a:pt x="8" y="93"/>
                      <a:pt x="7" y="90"/>
                      <a:pt x="7" y="88"/>
                    </a:cubicBezTo>
                    <a:cubicBezTo>
                      <a:pt x="10" y="92"/>
                      <a:pt x="9" y="87"/>
                      <a:pt x="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4" name="Freeform 132"/>
              <p:cNvSpPr>
                <a:spLocks/>
              </p:cNvSpPr>
              <p:nvPr/>
            </p:nvSpPr>
            <p:spPr bwMode="auto">
              <a:xfrm>
                <a:off x="4307" y="1938"/>
                <a:ext cx="21" cy="12"/>
              </a:xfrm>
              <a:custGeom>
                <a:avLst/>
                <a:gdLst>
                  <a:gd name="T0" fmla="*/ 3 w 9"/>
                  <a:gd name="T1" fmla="*/ 0 h 5"/>
                  <a:gd name="T2" fmla="*/ 9 w 9"/>
                  <a:gd name="T3" fmla="*/ 1 h 5"/>
                  <a:gd name="T4" fmla="*/ 1 w 9"/>
                  <a:gd name="T5" fmla="*/ 5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4" y="1"/>
                      <a:pt x="6" y="1"/>
                      <a:pt x="9" y="1"/>
                    </a:cubicBezTo>
                    <a:cubicBezTo>
                      <a:pt x="9" y="5"/>
                      <a:pt x="4" y="4"/>
                      <a:pt x="1" y="5"/>
                    </a:cubicBezTo>
                    <a:cubicBezTo>
                      <a:pt x="0" y="2"/>
                      <a:pt x="4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5" name="Freeform 133"/>
              <p:cNvSpPr>
                <a:spLocks/>
              </p:cNvSpPr>
              <p:nvPr/>
            </p:nvSpPr>
            <p:spPr bwMode="auto">
              <a:xfrm>
                <a:off x="3221" y="1950"/>
                <a:ext cx="94" cy="206"/>
              </a:xfrm>
              <a:custGeom>
                <a:avLst/>
                <a:gdLst>
                  <a:gd name="T0" fmla="*/ 37 w 40"/>
                  <a:gd name="T1" fmla="*/ 0 h 87"/>
                  <a:gd name="T2" fmla="*/ 39 w 40"/>
                  <a:gd name="T3" fmla="*/ 24 h 87"/>
                  <a:gd name="T4" fmla="*/ 39 w 40"/>
                  <a:gd name="T5" fmla="*/ 22 h 87"/>
                  <a:gd name="T6" fmla="*/ 17 w 40"/>
                  <a:gd name="T7" fmla="*/ 80 h 87"/>
                  <a:gd name="T8" fmla="*/ 1 w 40"/>
                  <a:gd name="T9" fmla="*/ 62 h 87"/>
                  <a:gd name="T10" fmla="*/ 19 w 40"/>
                  <a:gd name="T11" fmla="*/ 23 h 87"/>
                  <a:gd name="T12" fmla="*/ 28 w 40"/>
                  <a:gd name="T13" fmla="*/ 9 h 87"/>
                  <a:gd name="T14" fmla="*/ 37 w 40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87">
                    <a:moveTo>
                      <a:pt x="37" y="0"/>
                    </a:moveTo>
                    <a:cubicBezTo>
                      <a:pt x="37" y="8"/>
                      <a:pt x="40" y="14"/>
                      <a:pt x="39" y="24"/>
                    </a:cubicBezTo>
                    <a:cubicBezTo>
                      <a:pt x="39" y="24"/>
                      <a:pt x="39" y="22"/>
                      <a:pt x="39" y="22"/>
                    </a:cubicBezTo>
                    <a:cubicBezTo>
                      <a:pt x="32" y="34"/>
                      <a:pt x="30" y="72"/>
                      <a:pt x="17" y="80"/>
                    </a:cubicBezTo>
                    <a:cubicBezTo>
                      <a:pt x="7" y="87"/>
                      <a:pt x="2" y="73"/>
                      <a:pt x="1" y="62"/>
                    </a:cubicBezTo>
                    <a:cubicBezTo>
                      <a:pt x="13" y="54"/>
                      <a:pt x="0" y="20"/>
                      <a:pt x="19" y="23"/>
                    </a:cubicBezTo>
                    <a:cubicBezTo>
                      <a:pt x="23" y="18"/>
                      <a:pt x="30" y="18"/>
                      <a:pt x="28" y="9"/>
                    </a:cubicBezTo>
                    <a:cubicBezTo>
                      <a:pt x="34" y="12"/>
                      <a:pt x="32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6" name="Freeform 134"/>
              <p:cNvSpPr>
                <a:spLocks/>
              </p:cNvSpPr>
              <p:nvPr/>
            </p:nvSpPr>
            <p:spPr bwMode="auto">
              <a:xfrm>
                <a:off x="4913" y="2006"/>
                <a:ext cx="11" cy="19"/>
              </a:xfrm>
              <a:custGeom>
                <a:avLst/>
                <a:gdLst>
                  <a:gd name="T0" fmla="*/ 0 w 5"/>
                  <a:gd name="T1" fmla="*/ 5 h 8"/>
                  <a:gd name="T2" fmla="*/ 2 w 5"/>
                  <a:gd name="T3" fmla="*/ 5 h 8"/>
                  <a:gd name="T4" fmla="*/ 0 w 5"/>
                  <a:gd name="T5" fmla="*/ 1 h 8"/>
                  <a:gd name="T6" fmla="*/ 3 w 5"/>
                  <a:gd name="T7" fmla="*/ 1 h 8"/>
                  <a:gd name="T8" fmla="*/ 0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5"/>
                    </a:moveTo>
                    <a:cubicBezTo>
                      <a:pt x="1" y="4"/>
                      <a:pt x="1" y="5"/>
                      <a:pt x="2" y="5"/>
                    </a:cubicBezTo>
                    <a:cubicBezTo>
                      <a:pt x="0" y="4"/>
                      <a:pt x="1" y="2"/>
                      <a:pt x="0" y="1"/>
                    </a:cubicBezTo>
                    <a:cubicBezTo>
                      <a:pt x="0" y="0"/>
                      <a:pt x="2" y="1"/>
                      <a:pt x="3" y="1"/>
                    </a:cubicBezTo>
                    <a:cubicBezTo>
                      <a:pt x="2" y="2"/>
                      <a:pt x="5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7" name="Freeform 135"/>
              <p:cNvSpPr>
                <a:spLocks/>
              </p:cNvSpPr>
              <p:nvPr/>
            </p:nvSpPr>
            <p:spPr bwMode="auto">
              <a:xfrm>
                <a:off x="4901" y="2009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7 w 7"/>
                  <a:gd name="T3" fmla="*/ 4 h 4"/>
                  <a:gd name="T4" fmla="*/ 5 w 7"/>
                  <a:gd name="T5" fmla="*/ 4 h 4"/>
                  <a:gd name="T6" fmla="*/ 0 w 7"/>
                  <a:gd name="T7" fmla="*/ 4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6" y="1"/>
                      <a:pt x="5" y="3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3" y="4"/>
                      <a:pt x="1" y="4"/>
                      <a:pt x="0" y="4"/>
                    </a:cubicBezTo>
                    <a:cubicBezTo>
                      <a:pt x="0" y="2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8" name="Freeform 136"/>
              <p:cNvSpPr>
                <a:spLocks/>
              </p:cNvSpPr>
              <p:nvPr/>
            </p:nvSpPr>
            <p:spPr bwMode="auto">
              <a:xfrm>
                <a:off x="4704" y="2267"/>
                <a:ext cx="78" cy="100"/>
              </a:xfrm>
              <a:custGeom>
                <a:avLst/>
                <a:gdLst>
                  <a:gd name="T0" fmla="*/ 21 w 33"/>
                  <a:gd name="T1" fmla="*/ 13 h 42"/>
                  <a:gd name="T2" fmla="*/ 21 w 33"/>
                  <a:gd name="T3" fmla="*/ 18 h 42"/>
                  <a:gd name="T4" fmla="*/ 25 w 33"/>
                  <a:gd name="T5" fmla="*/ 22 h 42"/>
                  <a:gd name="T6" fmla="*/ 33 w 33"/>
                  <a:gd name="T7" fmla="*/ 19 h 42"/>
                  <a:gd name="T8" fmla="*/ 0 w 33"/>
                  <a:gd name="T9" fmla="*/ 42 h 42"/>
                  <a:gd name="T10" fmla="*/ 7 w 33"/>
                  <a:gd name="T11" fmla="*/ 35 h 42"/>
                  <a:gd name="T12" fmla="*/ 3 w 33"/>
                  <a:gd name="T13" fmla="*/ 29 h 42"/>
                  <a:gd name="T14" fmla="*/ 15 w 33"/>
                  <a:gd name="T15" fmla="*/ 0 h 42"/>
                  <a:gd name="T16" fmla="*/ 21 w 33"/>
                  <a:gd name="T17" fmla="*/ 5 h 42"/>
                  <a:gd name="T18" fmla="*/ 17 w 33"/>
                  <a:gd name="T19" fmla="*/ 14 h 42"/>
                  <a:gd name="T20" fmla="*/ 21 w 33"/>
                  <a:gd name="T2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2">
                    <a:moveTo>
                      <a:pt x="21" y="13"/>
                    </a:moveTo>
                    <a:cubicBezTo>
                      <a:pt x="23" y="14"/>
                      <a:pt x="22" y="18"/>
                      <a:pt x="21" y="18"/>
                    </a:cubicBezTo>
                    <a:cubicBezTo>
                      <a:pt x="21" y="21"/>
                      <a:pt x="25" y="20"/>
                      <a:pt x="25" y="22"/>
                    </a:cubicBezTo>
                    <a:cubicBezTo>
                      <a:pt x="28" y="21"/>
                      <a:pt x="28" y="18"/>
                      <a:pt x="33" y="19"/>
                    </a:cubicBezTo>
                    <a:cubicBezTo>
                      <a:pt x="24" y="29"/>
                      <a:pt x="12" y="39"/>
                      <a:pt x="0" y="42"/>
                    </a:cubicBezTo>
                    <a:cubicBezTo>
                      <a:pt x="1" y="38"/>
                      <a:pt x="6" y="38"/>
                      <a:pt x="7" y="35"/>
                    </a:cubicBezTo>
                    <a:cubicBezTo>
                      <a:pt x="7" y="31"/>
                      <a:pt x="2" y="33"/>
                      <a:pt x="3" y="29"/>
                    </a:cubicBezTo>
                    <a:cubicBezTo>
                      <a:pt x="16" y="26"/>
                      <a:pt x="16" y="12"/>
                      <a:pt x="15" y="0"/>
                    </a:cubicBezTo>
                    <a:cubicBezTo>
                      <a:pt x="16" y="2"/>
                      <a:pt x="18" y="4"/>
                      <a:pt x="21" y="5"/>
                    </a:cubicBezTo>
                    <a:cubicBezTo>
                      <a:pt x="19" y="7"/>
                      <a:pt x="20" y="12"/>
                      <a:pt x="17" y="14"/>
                    </a:cubicBezTo>
                    <a:cubicBezTo>
                      <a:pt x="19" y="16"/>
                      <a:pt x="21" y="16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9" name="Freeform 137"/>
              <p:cNvSpPr>
                <a:spLocks/>
              </p:cNvSpPr>
              <p:nvPr/>
            </p:nvSpPr>
            <p:spPr bwMode="auto">
              <a:xfrm>
                <a:off x="1860" y="2429"/>
                <a:ext cx="14" cy="16"/>
              </a:xfrm>
              <a:custGeom>
                <a:avLst/>
                <a:gdLst>
                  <a:gd name="T0" fmla="*/ 6 w 6"/>
                  <a:gd name="T1" fmla="*/ 5 h 7"/>
                  <a:gd name="T2" fmla="*/ 4 w 6"/>
                  <a:gd name="T3" fmla="*/ 7 h 7"/>
                  <a:gd name="T4" fmla="*/ 3 w 6"/>
                  <a:gd name="T5" fmla="*/ 1 h 7"/>
                  <a:gd name="T6" fmla="*/ 4 w 6"/>
                  <a:gd name="T7" fmla="*/ 0 h 7"/>
                  <a:gd name="T8" fmla="*/ 6 w 6"/>
                  <a:gd name="T9" fmla="*/ 0 h 7"/>
                  <a:gd name="T10" fmla="*/ 6 w 6"/>
                  <a:gd name="T11" fmla="*/ 1 h 7"/>
                  <a:gd name="T12" fmla="*/ 4 w 6"/>
                  <a:gd name="T13" fmla="*/ 4 h 7"/>
                  <a:gd name="T14" fmla="*/ 6 w 6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6" y="5"/>
                    </a:moveTo>
                    <a:cubicBezTo>
                      <a:pt x="4" y="5"/>
                      <a:pt x="4" y="6"/>
                      <a:pt x="4" y="7"/>
                    </a:cubicBezTo>
                    <a:cubicBezTo>
                      <a:pt x="0" y="6"/>
                      <a:pt x="6" y="1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2"/>
                      <a:pt x="4" y="3"/>
                      <a:pt x="4" y="4"/>
                    </a:cubicBezTo>
                    <a:cubicBezTo>
                      <a:pt x="5" y="4"/>
                      <a:pt x="6" y="4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0" name="Freeform 138"/>
              <p:cNvSpPr>
                <a:spLocks/>
              </p:cNvSpPr>
              <p:nvPr/>
            </p:nvSpPr>
            <p:spPr bwMode="auto">
              <a:xfrm>
                <a:off x="3457" y="2464"/>
                <a:ext cx="22" cy="17"/>
              </a:xfrm>
              <a:custGeom>
                <a:avLst/>
                <a:gdLst>
                  <a:gd name="T0" fmla="*/ 1 w 9"/>
                  <a:gd name="T1" fmla="*/ 2 h 7"/>
                  <a:gd name="T2" fmla="*/ 9 w 9"/>
                  <a:gd name="T3" fmla="*/ 4 h 7"/>
                  <a:gd name="T4" fmla="*/ 0 w 9"/>
                  <a:gd name="T5" fmla="*/ 7 h 7"/>
                  <a:gd name="T6" fmla="*/ 1 w 9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1" y="2"/>
                    </a:moveTo>
                    <a:cubicBezTo>
                      <a:pt x="4" y="0"/>
                      <a:pt x="4" y="6"/>
                      <a:pt x="9" y="4"/>
                    </a:cubicBezTo>
                    <a:cubicBezTo>
                      <a:pt x="8" y="7"/>
                      <a:pt x="4" y="7"/>
                      <a:pt x="0" y="7"/>
                    </a:cubicBezTo>
                    <a:cubicBezTo>
                      <a:pt x="0" y="5"/>
                      <a:pt x="2" y="5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1" name="Freeform 139"/>
              <p:cNvSpPr>
                <a:spLocks/>
              </p:cNvSpPr>
              <p:nvPr/>
            </p:nvSpPr>
            <p:spPr bwMode="auto">
              <a:xfrm>
                <a:off x="2059" y="2507"/>
                <a:ext cx="12" cy="14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2 w 5"/>
                  <a:gd name="T5" fmla="*/ 0 h 6"/>
                  <a:gd name="T6" fmla="*/ 5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4" y="1"/>
                      <a:pt x="2" y="6"/>
                      <a:pt x="0" y="4"/>
                    </a:cubicBezTo>
                    <a:cubicBezTo>
                      <a:pt x="2" y="2"/>
                      <a:pt x="0" y="2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2" name="Freeform 140"/>
              <p:cNvSpPr>
                <a:spLocks/>
              </p:cNvSpPr>
              <p:nvPr/>
            </p:nvSpPr>
            <p:spPr bwMode="auto">
              <a:xfrm>
                <a:off x="2071" y="2502"/>
                <a:ext cx="21" cy="17"/>
              </a:xfrm>
              <a:custGeom>
                <a:avLst/>
                <a:gdLst>
                  <a:gd name="T0" fmla="*/ 0 w 9"/>
                  <a:gd name="T1" fmla="*/ 7 h 7"/>
                  <a:gd name="T2" fmla="*/ 1 w 9"/>
                  <a:gd name="T3" fmla="*/ 1 h 7"/>
                  <a:gd name="T4" fmla="*/ 8 w 9"/>
                  <a:gd name="T5" fmla="*/ 4 h 7"/>
                  <a:gd name="T6" fmla="*/ 0 w 9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0" y="7"/>
                    </a:moveTo>
                    <a:cubicBezTo>
                      <a:pt x="1" y="3"/>
                      <a:pt x="3" y="4"/>
                      <a:pt x="1" y="1"/>
                    </a:cubicBezTo>
                    <a:cubicBezTo>
                      <a:pt x="4" y="1"/>
                      <a:pt x="9" y="0"/>
                      <a:pt x="8" y="4"/>
                    </a:cubicBezTo>
                    <a:cubicBezTo>
                      <a:pt x="4" y="3"/>
                      <a:pt x="4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3" name="Freeform 141"/>
              <p:cNvSpPr>
                <a:spLocks/>
              </p:cNvSpPr>
              <p:nvPr/>
            </p:nvSpPr>
            <p:spPr bwMode="auto">
              <a:xfrm>
                <a:off x="1952" y="2538"/>
                <a:ext cx="17" cy="11"/>
              </a:xfrm>
              <a:custGeom>
                <a:avLst/>
                <a:gdLst>
                  <a:gd name="T0" fmla="*/ 2 w 7"/>
                  <a:gd name="T1" fmla="*/ 0 h 5"/>
                  <a:gd name="T2" fmla="*/ 4 w 7"/>
                  <a:gd name="T3" fmla="*/ 1 h 5"/>
                  <a:gd name="T4" fmla="*/ 5 w 7"/>
                  <a:gd name="T5" fmla="*/ 5 h 5"/>
                  <a:gd name="T6" fmla="*/ 3 w 7"/>
                  <a:gd name="T7" fmla="*/ 5 h 5"/>
                  <a:gd name="T8" fmla="*/ 3 w 7"/>
                  <a:gd name="T9" fmla="*/ 2 h 5"/>
                  <a:gd name="T10" fmla="*/ 1 w 7"/>
                  <a:gd name="T11" fmla="*/ 3 h 5"/>
                  <a:gd name="T12" fmla="*/ 1 w 7"/>
                  <a:gd name="T13" fmla="*/ 0 h 5"/>
                  <a:gd name="T14" fmla="*/ 2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3" y="1"/>
                      <a:pt x="3" y="1"/>
                      <a:pt x="4" y="1"/>
                    </a:cubicBezTo>
                    <a:cubicBezTo>
                      <a:pt x="5" y="3"/>
                      <a:pt x="7" y="3"/>
                      <a:pt x="5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4" name="Freeform 142"/>
              <p:cNvSpPr>
                <a:spLocks/>
              </p:cNvSpPr>
              <p:nvPr/>
            </p:nvSpPr>
            <p:spPr bwMode="auto">
              <a:xfrm>
                <a:off x="2511" y="672"/>
                <a:ext cx="33" cy="9"/>
              </a:xfrm>
              <a:custGeom>
                <a:avLst/>
                <a:gdLst>
                  <a:gd name="T0" fmla="*/ 10 w 14"/>
                  <a:gd name="T1" fmla="*/ 0 h 4"/>
                  <a:gd name="T2" fmla="*/ 10 w 14"/>
                  <a:gd name="T3" fmla="*/ 1 h 4"/>
                  <a:gd name="T4" fmla="*/ 14 w 14"/>
                  <a:gd name="T5" fmla="*/ 2 h 4"/>
                  <a:gd name="T6" fmla="*/ 6 w 14"/>
                  <a:gd name="T7" fmla="*/ 3 h 4"/>
                  <a:gd name="T8" fmla="*/ 7 w 14"/>
                  <a:gd name="T9" fmla="*/ 1 h 4"/>
                  <a:gd name="T10" fmla="*/ 0 w 14"/>
                  <a:gd name="T11" fmla="*/ 1 h 4"/>
                  <a:gd name="T12" fmla="*/ 0 w 14"/>
                  <a:gd name="T13" fmla="*/ 0 h 4"/>
                  <a:gd name="T14" fmla="*/ 10 w 1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">
                    <a:moveTo>
                      <a:pt x="10" y="0"/>
                    </a:moveTo>
                    <a:cubicBezTo>
                      <a:pt x="10" y="0"/>
                      <a:pt x="10" y="1"/>
                      <a:pt x="10" y="1"/>
                    </a:cubicBezTo>
                    <a:cubicBezTo>
                      <a:pt x="12" y="1"/>
                      <a:pt x="12" y="2"/>
                      <a:pt x="14" y="2"/>
                    </a:cubicBezTo>
                    <a:cubicBezTo>
                      <a:pt x="13" y="4"/>
                      <a:pt x="9" y="2"/>
                      <a:pt x="6" y="3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1"/>
                      <a:pt x="2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5" name="Freeform 143"/>
              <p:cNvSpPr>
                <a:spLocks/>
              </p:cNvSpPr>
              <p:nvPr/>
            </p:nvSpPr>
            <p:spPr bwMode="auto">
              <a:xfrm>
                <a:off x="2421" y="672"/>
                <a:ext cx="19" cy="14"/>
              </a:xfrm>
              <a:custGeom>
                <a:avLst/>
                <a:gdLst>
                  <a:gd name="T0" fmla="*/ 8 w 8"/>
                  <a:gd name="T1" fmla="*/ 4 h 6"/>
                  <a:gd name="T2" fmla="*/ 0 w 8"/>
                  <a:gd name="T3" fmla="*/ 2 h 6"/>
                  <a:gd name="T4" fmla="*/ 8 w 8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6" y="2"/>
                      <a:pt x="2" y="6"/>
                      <a:pt x="0" y="2"/>
                    </a:cubicBezTo>
                    <a:cubicBezTo>
                      <a:pt x="1" y="0"/>
                      <a:pt x="8" y="1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6" name="Freeform 144"/>
              <p:cNvSpPr>
                <a:spLocks/>
              </p:cNvSpPr>
              <p:nvPr/>
            </p:nvSpPr>
            <p:spPr bwMode="auto">
              <a:xfrm>
                <a:off x="2480" y="676"/>
                <a:ext cx="36" cy="5"/>
              </a:xfrm>
              <a:custGeom>
                <a:avLst/>
                <a:gdLst>
                  <a:gd name="T0" fmla="*/ 15 w 15"/>
                  <a:gd name="T1" fmla="*/ 0 h 2"/>
                  <a:gd name="T2" fmla="*/ 0 w 15"/>
                  <a:gd name="T3" fmla="*/ 2 h 2"/>
                  <a:gd name="T4" fmla="*/ 15 w 1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">
                    <a:moveTo>
                      <a:pt x="15" y="0"/>
                    </a:moveTo>
                    <a:cubicBezTo>
                      <a:pt x="11" y="2"/>
                      <a:pt x="6" y="2"/>
                      <a:pt x="0" y="2"/>
                    </a:cubicBezTo>
                    <a:cubicBezTo>
                      <a:pt x="4" y="0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7" name="Freeform 145"/>
              <p:cNvSpPr>
                <a:spLocks/>
              </p:cNvSpPr>
              <p:nvPr/>
            </p:nvSpPr>
            <p:spPr bwMode="auto">
              <a:xfrm>
                <a:off x="2551" y="683"/>
                <a:ext cx="21" cy="10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0 h 4"/>
                  <a:gd name="T4" fmla="*/ 9 w 9"/>
                  <a:gd name="T5" fmla="*/ 0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0" y="4"/>
                      <a:pt x="0" y="0"/>
                    </a:cubicBezTo>
                    <a:cubicBezTo>
                      <a:pt x="3" y="0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8" name="Freeform 146"/>
              <p:cNvSpPr>
                <a:spLocks/>
              </p:cNvSpPr>
              <p:nvPr/>
            </p:nvSpPr>
            <p:spPr bwMode="auto">
              <a:xfrm>
                <a:off x="2234" y="686"/>
                <a:ext cx="38" cy="9"/>
              </a:xfrm>
              <a:custGeom>
                <a:avLst/>
                <a:gdLst>
                  <a:gd name="T0" fmla="*/ 4 w 16"/>
                  <a:gd name="T1" fmla="*/ 4 h 4"/>
                  <a:gd name="T2" fmla="*/ 0 w 16"/>
                  <a:gd name="T3" fmla="*/ 2 h 4"/>
                  <a:gd name="T4" fmla="*/ 16 w 16"/>
                  <a:gd name="T5" fmla="*/ 1 h 4"/>
                  <a:gd name="T6" fmla="*/ 4 w 1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4" y="4"/>
                    </a:moveTo>
                    <a:cubicBezTo>
                      <a:pt x="5" y="1"/>
                      <a:pt x="0" y="4"/>
                      <a:pt x="0" y="2"/>
                    </a:cubicBezTo>
                    <a:cubicBezTo>
                      <a:pt x="6" y="1"/>
                      <a:pt x="10" y="0"/>
                      <a:pt x="16" y="1"/>
                    </a:cubicBezTo>
                    <a:cubicBezTo>
                      <a:pt x="13" y="2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9" name="Freeform 147"/>
              <p:cNvSpPr>
                <a:spLocks/>
              </p:cNvSpPr>
              <p:nvPr/>
            </p:nvSpPr>
            <p:spPr bwMode="auto">
              <a:xfrm>
                <a:off x="3223" y="691"/>
                <a:ext cx="17" cy="9"/>
              </a:xfrm>
              <a:custGeom>
                <a:avLst/>
                <a:gdLst>
                  <a:gd name="T0" fmla="*/ 7 w 7"/>
                  <a:gd name="T1" fmla="*/ 2 h 4"/>
                  <a:gd name="T2" fmla="*/ 0 w 7"/>
                  <a:gd name="T3" fmla="*/ 3 h 4"/>
                  <a:gd name="T4" fmla="*/ 7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6" y="4"/>
                      <a:pt x="2" y="2"/>
                      <a:pt x="0" y="3"/>
                    </a:cubicBezTo>
                    <a:cubicBezTo>
                      <a:pt x="1" y="1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0" name="Freeform 148"/>
              <p:cNvSpPr>
                <a:spLocks/>
              </p:cNvSpPr>
              <p:nvPr/>
            </p:nvSpPr>
            <p:spPr bwMode="auto">
              <a:xfrm>
                <a:off x="2579" y="691"/>
                <a:ext cx="26" cy="14"/>
              </a:xfrm>
              <a:custGeom>
                <a:avLst/>
                <a:gdLst>
                  <a:gd name="T0" fmla="*/ 0 w 11"/>
                  <a:gd name="T1" fmla="*/ 4 h 6"/>
                  <a:gd name="T2" fmla="*/ 0 w 11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11" y="0"/>
                      <a:pt x="9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1" name="Freeform 149"/>
              <p:cNvSpPr>
                <a:spLocks/>
              </p:cNvSpPr>
              <p:nvPr/>
            </p:nvSpPr>
            <p:spPr bwMode="auto">
              <a:xfrm>
                <a:off x="3100" y="693"/>
                <a:ext cx="33" cy="12"/>
              </a:xfrm>
              <a:custGeom>
                <a:avLst/>
                <a:gdLst>
                  <a:gd name="T0" fmla="*/ 14 w 14"/>
                  <a:gd name="T1" fmla="*/ 2 h 5"/>
                  <a:gd name="T2" fmla="*/ 0 w 14"/>
                  <a:gd name="T3" fmla="*/ 3 h 5"/>
                  <a:gd name="T4" fmla="*/ 1 w 14"/>
                  <a:gd name="T5" fmla="*/ 2 h 5"/>
                  <a:gd name="T6" fmla="*/ 14 w 14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14" y="2"/>
                    </a:moveTo>
                    <a:cubicBezTo>
                      <a:pt x="10" y="4"/>
                      <a:pt x="5" y="5"/>
                      <a:pt x="0" y="3"/>
                    </a:cubicBezTo>
                    <a:cubicBezTo>
                      <a:pt x="1" y="3"/>
                      <a:pt x="3" y="2"/>
                      <a:pt x="1" y="2"/>
                    </a:cubicBezTo>
                    <a:cubicBezTo>
                      <a:pt x="3" y="0"/>
                      <a:pt x="9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3450" y="688"/>
                <a:ext cx="71" cy="26"/>
              </a:xfrm>
              <a:custGeom>
                <a:avLst/>
                <a:gdLst>
                  <a:gd name="T0" fmla="*/ 17 w 30"/>
                  <a:gd name="T1" fmla="*/ 10 h 11"/>
                  <a:gd name="T2" fmla="*/ 8 w 30"/>
                  <a:gd name="T3" fmla="*/ 9 h 11"/>
                  <a:gd name="T4" fmla="*/ 10 w 30"/>
                  <a:gd name="T5" fmla="*/ 6 h 11"/>
                  <a:gd name="T6" fmla="*/ 0 w 30"/>
                  <a:gd name="T7" fmla="*/ 3 h 11"/>
                  <a:gd name="T8" fmla="*/ 16 w 30"/>
                  <a:gd name="T9" fmla="*/ 3 h 11"/>
                  <a:gd name="T10" fmla="*/ 30 w 30"/>
                  <a:gd name="T11" fmla="*/ 9 h 11"/>
                  <a:gd name="T12" fmla="*/ 17 w 30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17" y="10"/>
                    </a:moveTo>
                    <a:cubicBezTo>
                      <a:pt x="15" y="9"/>
                      <a:pt x="11" y="9"/>
                      <a:pt x="8" y="9"/>
                    </a:cubicBezTo>
                    <a:cubicBezTo>
                      <a:pt x="8" y="8"/>
                      <a:pt x="9" y="8"/>
                      <a:pt x="10" y="6"/>
                    </a:cubicBezTo>
                    <a:cubicBezTo>
                      <a:pt x="6" y="9"/>
                      <a:pt x="0" y="9"/>
                      <a:pt x="0" y="3"/>
                    </a:cubicBezTo>
                    <a:cubicBezTo>
                      <a:pt x="5" y="0"/>
                      <a:pt x="11" y="3"/>
                      <a:pt x="16" y="3"/>
                    </a:cubicBezTo>
                    <a:cubicBezTo>
                      <a:pt x="16" y="10"/>
                      <a:pt x="27" y="5"/>
                      <a:pt x="30" y="9"/>
                    </a:cubicBezTo>
                    <a:cubicBezTo>
                      <a:pt x="27" y="11"/>
                      <a:pt x="21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2085" y="698"/>
                <a:ext cx="19" cy="16"/>
              </a:xfrm>
              <a:custGeom>
                <a:avLst/>
                <a:gdLst>
                  <a:gd name="T0" fmla="*/ 6 w 8"/>
                  <a:gd name="T1" fmla="*/ 0 h 7"/>
                  <a:gd name="T2" fmla="*/ 8 w 8"/>
                  <a:gd name="T3" fmla="*/ 2 h 7"/>
                  <a:gd name="T4" fmla="*/ 0 w 8"/>
                  <a:gd name="T5" fmla="*/ 1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6" y="1"/>
                      <a:pt x="6" y="3"/>
                      <a:pt x="8" y="2"/>
                    </a:cubicBezTo>
                    <a:cubicBezTo>
                      <a:pt x="6" y="7"/>
                      <a:pt x="4" y="0"/>
                      <a:pt x="0" y="1"/>
                    </a:cubicBezTo>
                    <a:cubicBezTo>
                      <a:pt x="1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4" name="Freeform 152"/>
              <p:cNvSpPr>
                <a:spLocks/>
              </p:cNvSpPr>
              <p:nvPr/>
            </p:nvSpPr>
            <p:spPr bwMode="auto">
              <a:xfrm>
                <a:off x="2875" y="698"/>
                <a:ext cx="31" cy="9"/>
              </a:xfrm>
              <a:custGeom>
                <a:avLst/>
                <a:gdLst>
                  <a:gd name="T0" fmla="*/ 2 w 13"/>
                  <a:gd name="T1" fmla="*/ 3 h 4"/>
                  <a:gd name="T2" fmla="*/ 13 w 13"/>
                  <a:gd name="T3" fmla="*/ 1 h 4"/>
                  <a:gd name="T4" fmla="*/ 11 w 13"/>
                  <a:gd name="T5" fmla="*/ 2 h 4"/>
                  <a:gd name="T6" fmla="*/ 2 w 1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">
                    <a:moveTo>
                      <a:pt x="2" y="3"/>
                    </a:moveTo>
                    <a:cubicBezTo>
                      <a:pt x="0" y="0"/>
                      <a:pt x="8" y="2"/>
                      <a:pt x="13" y="1"/>
                    </a:cubicBezTo>
                    <a:cubicBezTo>
                      <a:pt x="13" y="2"/>
                      <a:pt x="12" y="2"/>
                      <a:pt x="11" y="2"/>
                    </a:cubicBezTo>
                    <a:cubicBezTo>
                      <a:pt x="8" y="3"/>
                      <a:pt x="6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5" name="Freeform 153"/>
              <p:cNvSpPr>
                <a:spLocks/>
              </p:cNvSpPr>
              <p:nvPr/>
            </p:nvSpPr>
            <p:spPr bwMode="auto">
              <a:xfrm>
                <a:off x="2899" y="698"/>
                <a:ext cx="50" cy="12"/>
              </a:xfrm>
              <a:custGeom>
                <a:avLst/>
                <a:gdLst>
                  <a:gd name="T0" fmla="*/ 3 w 21"/>
                  <a:gd name="T1" fmla="*/ 1 h 5"/>
                  <a:gd name="T2" fmla="*/ 21 w 21"/>
                  <a:gd name="T3" fmla="*/ 2 h 5"/>
                  <a:gd name="T4" fmla="*/ 1 w 21"/>
                  <a:gd name="T5" fmla="*/ 5 h 5"/>
                  <a:gd name="T6" fmla="*/ 5 w 21"/>
                  <a:gd name="T7" fmla="*/ 4 h 5"/>
                  <a:gd name="T8" fmla="*/ 1 w 21"/>
                  <a:gd name="T9" fmla="*/ 2 h 5"/>
                  <a:gd name="T10" fmla="*/ 3 w 21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5">
                    <a:moveTo>
                      <a:pt x="3" y="1"/>
                    </a:moveTo>
                    <a:cubicBezTo>
                      <a:pt x="6" y="2"/>
                      <a:pt x="15" y="0"/>
                      <a:pt x="21" y="2"/>
                    </a:cubicBezTo>
                    <a:cubicBezTo>
                      <a:pt x="15" y="5"/>
                      <a:pt x="8" y="5"/>
                      <a:pt x="1" y="5"/>
                    </a:cubicBezTo>
                    <a:cubicBezTo>
                      <a:pt x="1" y="4"/>
                      <a:pt x="3" y="4"/>
                      <a:pt x="5" y="4"/>
                    </a:cubicBezTo>
                    <a:cubicBezTo>
                      <a:pt x="5" y="2"/>
                      <a:pt x="0" y="5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6" name="Freeform 154"/>
              <p:cNvSpPr>
                <a:spLocks/>
              </p:cNvSpPr>
              <p:nvPr/>
            </p:nvSpPr>
            <p:spPr bwMode="auto">
              <a:xfrm>
                <a:off x="2880" y="702"/>
                <a:ext cx="31" cy="15"/>
              </a:xfrm>
              <a:custGeom>
                <a:avLst/>
                <a:gdLst>
                  <a:gd name="T0" fmla="*/ 0 w 13"/>
                  <a:gd name="T1" fmla="*/ 2 h 6"/>
                  <a:gd name="T2" fmla="*/ 0 w 13"/>
                  <a:gd name="T3" fmla="*/ 1 h 6"/>
                  <a:gd name="T4" fmla="*/ 9 w 13"/>
                  <a:gd name="T5" fmla="*/ 0 h 6"/>
                  <a:gd name="T6" fmla="*/ 13 w 13"/>
                  <a:gd name="T7" fmla="*/ 2 h 6"/>
                  <a:gd name="T8" fmla="*/ 9 w 13"/>
                  <a:gd name="T9" fmla="*/ 3 h 6"/>
                  <a:gd name="T10" fmla="*/ 5 w 13"/>
                  <a:gd name="T11" fmla="*/ 4 h 6"/>
                  <a:gd name="T12" fmla="*/ 0 w 13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4" y="2"/>
                      <a:pt x="6" y="1"/>
                      <a:pt x="9" y="0"/>
                    </a:cubicBezTo>
                    <a:cubicBezTo>
                      <a:pt x="8" y="3"/>
                      <a:pt x="13" y="0"/>
                      <a:pt x="13" y="2"/>
                    </a:cubicBezTo>
                    <a:cubicBezTo>
                      <a:pt x="11" y="2"/>
                      <a:pt x="9" y="2"/>
                      <a:pt x="9" y="3"/>
                    </a:cubicBezTo>
                    <a:cubicBezTo>
                      <a:pt x="8" y="5"/>
                      <a:pt x="6" y="4"/>
                      <a:pt x="5" y="4"/>
                    </a:cubicBezTo>
                    <a:cubicBezTo>
                      <a:pt x="1" y="6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7" name="Freeform 155"/>
              <p:cNvSpPr>
                <a:spLocks/>
              </p:cNvSpPr>
              <p:nvPr/>
            </p:nvSpPr>
            <p:spPr bwMode="auto">
              <a:xfrm>
                <a:off x="3490" y="710"/>
                <a:ext cx="50" cy="7"/>
              </a:xfrm>
              <a:custGeom>
                <a:avLst/>
                <a:gdLst>
                  <a:gd name="T0" fmla="*/ 0 w 21"/>
                  <a:gd name="T1" fmla="*/ 1 h 3"/>
                  <a:gd name="T2" fmla="*/ 13 w 21"/>
                  <a:gd name="T3" fmla="*/ 0 h 3"/>
                  <a:gd name="T4" fmla="*/ 0 w 2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1"/>
                    </a:moveTo>
                    <a:cubicBezTo>
                      <a:pt x="4" y="1"/>
                      <a:pt x="10" y="2"/>
                      <a:pt x="13" y="0"/>
                    </a:cubicBezTo>
                    <a:cubicBezTo>
                      <a:pt x="21" y="3"/>
                      <a:pt x="3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8" name="Freeform 156"/>
              <p:cNvSpPr>
                <a:spLocks/>
              </p:cNvSpPr>
              <p:nvPr/>
            </p:nvSpPr>
            <p:spPr bwMode="auto">
              <a:xfrm>
                <a:off x="2956" y="710"/>
                <a:ext cx="21" cy="9"/>
              </a:xfrm>
              <a:custGeom>
                <a:avLst/>
                <a:gdLst>
                  <a:gd name="T0" fmla="*/ 1 w 9"/>
                  <a:gd name="T1" fmla="*/ 3 h 4"/>
                  <a:gd name="T2" fmla="*/ 7 w 9"/>
                  <a:gd name="T3" fmla="*/ 3 h 4"/>
                  <a:gd name="T4" fmla="*/ 1 w 9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3"/>
                    </a:moveTo>
                    <a:cubicBezTo>
                      <a:pt x="0" y="0"/>
                      <a:pt x="9" y="0"/>
                      <a:pt x="7" y="3"/>
                    </a:cubicBezTo>
                    <a:cubicBezTo>
                      <a:pt x="5" y="1"/>
                      <a:pt x="4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9" name="Freeform 157"/>
              <p:cNvSpPr>
                <a:spLocks/>
              </p:cNvSpPr>
              <p:nvPr/>
            </p:nvSpPr>
            <p:spPr bwMode="auto">
              <a:xfrm>
                <a:off x="1950" y="717"/>
                <a:ext cx="36" cy="14"/>
              </a:xfrm>
              <a:custGeom>
                <a:avLst/>
                <a:gdLst>
                  <a:gd name="T0" fmla="*/ 12 w 15"/>
                  <a:gd name="T1" fmla="*/ 6 h 6"/>
                  <a:gd name="T2" fmla="*/ 2 w 15"/>
                  <a:gd name="T3" fmla="*/ 6 h 6"/>
                  <a:gd name="T4" fmla="*/ 0 w 15"/>
                  <a:gd name="T5" fmla="*/ 0 h 6"/>
                  <a:gd name="T6" fmla="*/ 10 w 15"/>
                  <a:gd name="T7" fmla="*/ 0 h 6"/>
                  <a:gd name="T8" fmla="*/ 9 w 15"/>
                  <a:gd name="T9" fmla="*/ 4 h 6"/>
                  <a:gd name="T10" fmla="*/ 14 w 15"/>
                  <a:gd name="T11" fmla="*/ 5 h 6"/>
                  <a:gd name="T12" fmla="*/ 12 w 1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">
                    <a:moveTo>
                      <a:pt x="12" y="6"/>
                    </a:moveTo>
                    <a:cubicBezTo>
                      <a:pt x="9" y="6"/>
                      <a:pt x="6" y="6"/>
                      <a:pt x="2" y="6"/>
                    </a:cubicBezTo>
                    <a:cubicBezTo>
                      <a:pt x="1" y="3"/>
                      <a:pt x="1" y="4"/>
                      <a:pt x="0" y="0"/>
                    </a:cubicBezTo>
                    <a:cubicBezTo>
                      <a:pt x="4" y="0"/>
                      <a:pt x="7" y="0"/>
                      <a:pt x="10" y="0"/>
                    </a:cubicBezTo>
                    <a:cubicBezTo>
                      <a:pt x="15" y="2"/>
                      <a:pt x="7" y="3"/>
                      <a:pt x="9" y="4"/>
                    </a:cubicBezTo>
                    <a:cubicBezTo>
                      <a:pt x="11" y="5"/>
                      <a:pt x="14" y="3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0" name="Freeform 158"/>
              <p:cNvSpPr>
                <a:spLocks/>
              </p:cNvSpPr>
              <p:nvPr/>
            </p:nvSpPr>
            <p:spPr bwMode="auto">
              <a:xfrm>
                <a:off x="1822" y="719"/>
                <a:ext cx="36" cy="2"/>
              </a:xfrm>
              <a:custGeom>
                <a:avLst/>
                <a:gdLst>
                  <a:gd name="T0" fmla="*/ 6 w 15"/>
                  <a:gd name="T1" fmla="*/ 0 h 1"/>
                  <a:gd name="T2" fmla="*/ 10 w 15"/>
                  <a:gd name="T3" fmla="*/ 1 h 1"/>
                  <a:gd name="T4" fmla="*/ 6 w 1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">
                    <a:moveTo>
                      <a:pt x="6" y="0"/>
                    </a:moveTo>
                    <a:cubicBezTo>
                      <a:pt x="11" y="0"/>
                      <a:pt x="15" y="1"/>
                      <a:pt x="10" y="1"/>
                    </a:cubicBezTo>
                    <a:cubicBezTo>
                      <a:pt x="8" y="1"/>
                      <a:pt x="0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1" name="Freeform 160"/>
              <p:cNvSpPr>
                <a:spLocks/>
              </p:cNvSpPr>
              <p:nvPr/>
            </p:nvSpPr>
            <p:spPr bwMode="auto">
              <a:xfrm>
                <a:off x="2844" y="717"/>
                <a:ext cx="24" cy="9"/>
              </a:xfrm>
              <a:custGeom>
                <a:avLst/>
                <a:gdLst>
                  <a:gd name="T0" fmla="*/ 0 w 10"/>
                  <a:gd name="T1" fmla="*/ 2 h 4"/>
                  <a:gd name="T2" fmla="*/ 10 w 10"/>
                  <a:gd name="T3" fmla="*/ 2 h 4"/>
                  <a:gd name="T4" fmla="*/ 1 w 10"/>
                  <a:gd name="T5" fmla="*/ 4 h 4"/>
                  <a:gd name="T6" fmla="*/ 0 w 10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cubicBezTo>
                      <a:pt x="2" y="0"/>
                      <a:pt x="7" y="0"/>
                      <a:pt x="10" y="2"/>
                    </a:cubicBezTo>
                    <a:cubicBezTo>
                      <a:pt x="8" y="4"/>
                      <a:pt x="2" y="2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2" name="Freeform 161"/>
              <p:cNvSpPr>
                <a:spLocks/>
              </p:cNvSpPr>
              <p:nvPr/>
            </p:nvSpPr>
            <p:spPr bwMode="auto">
              <a:xfrm>
                <a:off x="2570" y="721"/>
                <a:ext cx="12" cy="10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3 h 4"/>
                  <a:gd name="T4" fmla="*/ 2 w 5"/>
                  <a:gd name="T5" fmla="*/ 4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0" y="0"/>
                      <a:pt x="5" y="2"/>
                      <a:pt x="5" y="3"/>
                    </a:cubicBezTo>
                    <a:cubicBezTo>
                      <a:pt x="4" y="3"/>
                      <a:pt x="2" y="3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3" name="Freeform 162"/>
              <p:cNvSpPr>
                <a:spLocks/>
              </p:cNvSpPr>
              <p:nvPr/>
            </p:nvSpPr>
            <p:spPr bwMode="auto">
              <a:xfrm>
                <a:off x="1870" y="738"/>
                <a:ext cx="30" cy="17"/>
              </a:xfrm>
              <a:custGeom>
                <a:avLst/>
                <a:gdLst>
                  <a:gd name="T0" fmla="*/ 11 w 13"/>
                  <a:gd name="T1" fmla="*/ 5 h 7"/>
                  <a:gd name="T2" fmla="*/ 0 w 13"/>
                  <a:gd name="T3" fmla="*/ 4 h 7"/>
                  <a:gd name="T4" fmla="*/ 2 w 13"/>
                  <a:gd name="T5" fmla="*/ 0 h 7"/>
                  <a:gd name="T6" fmla="*/ 6 w 13"/>
                  <a:gd name="T7" fmla="*/ 4 h 7"/>
                  <a:gd name="T8" fmla="*/ 11 w 13"/>
                  <a:gd name="T9" fmla="*/ 1 h 7"/>
                  <a:gd name="T10" fmla="*/ 13 w 13"/>
                  <a:gd name="T11" fmla="*/ 4 h 7"/>
                  <a:gd name="T12" fmla="*/ 11 w 13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1" y="5"/>
                    </a:moveTo>
                    <a:cubicBezTo>
                      <a:pt x="6" y="4"/>
                      <a:pt x="3" y="7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5" y="0"/>
                      <a:pt x="8" y="1"/>
                      <a:pt x="6" y="4"/>
                    </a:cubicBezTo>
                    <a:cubicBezTo>
                      <a:pt x="10" y="5"/>
                      <a:pt x="8" y="0"/>
                      <a:pt x="11" y="1"/>
                    </a:cubicBezTo>
                    <a:cubicBezTo>
                      <a:pt x="12" y="2"/>
                      <a:pt x="13" y="2"/>
                      <a:pt x="13" y="4"/>
                    </a:cubicBezTo>
                    <a:cubicBezTo>
                      <a:pt x="13" y="4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4" name="Freeform 163"/>
              <p:cNvSpPr>
                <a:spLocks/>
              </p:cNvSpPr>
              <p:nvPr/>
            </p:nvSpPr>
            <p:spPr bwMode="auto">
              <a:xfrm>
                <a:off x="3178" y="738"/>
                <a:ext cx="123" cy="73"/>
              </a:xfrm>
              <a:custGeom>
                <a:avLst/>
                <a:gdLst>
                  <a:gd name="T0" fmla="*/ 16 w 52"/>
                  <a:gd name="T1" fmla="*/ 15 h 31"/>
                  <a:gd name="T2" fmla="*/ 15 w 52"/>
                  <a:gd name="T3" fmla="*/ 22 h 31"/>
                  <a:gd name="T4" fmla="*/ 26 w 52"/>
                  <a:gd name="T5" fmla="*/ 28 h 31"/>
                  <a:gd name="T6" fmla="*/ 11 w 52"/>
                  <a:gd name="T7" fmla="*/ 29 h 31"/>
                  <a:gd name="T8" fmla="*/ 9 w 52"/>
                  <a:gd name="T9" fmla="*/ 25 h 31"/>
                  <a:gd name="T10" fmla="*/ 1 w 52"/>
                  <a:gd name="T11" fmla="*/ 23 h 31"/>
                  <a:gd name="T12" fmla="*/ 8 w 52"/>
                  <a:gd name="T13" fmla="*/ 16 h 31"/>
                  <a:gd name="T14" fmla="*/ 6 w 52"/>
                  <a:gd name="T15" fmla="*/ 14 h 31"/>
                  <a:gd name="T16" fmla="*/ 11 w 52"/>
                  <a:gd name="T17" fmla="*/ 12 h 31"/>
                  <a:gd name="T18" fmla="*/ 10 w 52"/>
                  <a:gd name="T19" fmla="*/ 8 h 31"/>
                  <a:gd name="T20" fmla="*/ 52 w 52"/>
                  <a:gd name="T21" fmla="*/ 1 h 31"/>
                  <a:gd name="T22" fmla="*/ 16 w 52"/>
                  <a:gd name="T2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31">
                    <a:moveTo>
                      <a:pt x="16" y="15"/>
                    </a:moveTo>
                    <a:cubicBezTo>
                      <a:pt x="17" y="19"/>
                      <a:pt x="15" y="19"/>
                      <a:pt x="15" y="22"/>
                    </a:cubicBezTo>
                    <a:cubicBezTo>
                      <a:pt x="17" y="26"/>
                      <a:pt x="22" y="26"/>
                      <a:pt x="26" y="28"/>
                    </a:cubicBezTo>
                    <a:cubicBezTo>
                      <a:pt x="23" y="31"/>
                      <a:pt x="18" y="28"/>
                      <a:pt x="11" y="29"/>
                    </a:cubicBezTo>
                    <a:cubicBezTo>
                      <a:pt x="11" y="27"/>
                      <a:pt x="10" y="26"/>
                      <a:pt x="9" y="25"/>
                    </a:cubicBezTo>
                    <a:cubicBezTo>
                      <a:pt x="8" y="29"/>
                      <a:pt x="4" y="23"/>
                      <a:pt x="1" y="23"/>
                    </a:cubicBezTo>
                    <a:cubicBezTo>
                      <a:pt x="8" y="21"/>
                      <a:pt x="0" y="17"/>
                      <a:pt x="8" y="16"/>
                    </a:cubicBezTo>
                    <a:cubicBezTo>
                      <a:pt x="8" y="15"/>
                      <a:pt x="7" y="14"/>
                      <a:pt x="6" y="14"/>
                    </a:cubicBezTo>
                    <a:cubicBezTo>
                      <a:pt x="7" y="13"/>
                      <a:pt x="9" y="12"/>
                      <a:pt x="11" y="12"/>
                    </a:cubicBezTo>
                    <a:cubicBezTo>
                      <a:pt x="9" y="11"/>
                      <a:pt x="12" y="8"/>
                      <a:pt x="10" y="8"/>
                    </a:cubicBezTo>
                    <a:cubicBezTo>
                      <a:pt x="21" y="2"/>
                      <a:pt x="38" y="0"/>
                      <a:pt x="52" y="1"/>
                    </a:cubicBezTo>
                    <a:cubicBezTo>
                      <a:pt x="41" y="7"/>
                      <a:pt x="25" y="7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5" name="Freeform 164"/>
              <p:cNvSpPr>
                <a:spLocks/>
              </p:cNvSpPr>
              <p:nvPr/>
            </p:nvSpPr>
            <p:spPr bwMode="auto">
              <a:xfrm>
                <a:off x="1919" y="747"/>
                <a:ext cx="29" cy="12"/>
              </a:xfrm>
              <a:custGeom>
                <a:avLst/>
                <a:gdLst>
                  <a:gd name="T0" fmla="*/ 0 w 12"/>
                  <a:gd name="T1" fmla="*/ 4 h 5"/>
                  <a:gd name="T2" fmla="*/ 12 w 12"/>
                  <a:gd name="T3" fmla="*/ 1 h 5"/>
                  <a:gd name="T4" fmla="*/ 0 w 12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2" y="1"/>
                      <a:pt x="6" y="0"/>
                      <a:pt x="12" y="1"/>
                    </a:cubicBezTo>
                    <a:cubicBezTo>
                      <a:pt x="10" y="5"/>
                      <a:pt x="5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6" name="Freeform 165"/>
              <p:cNvSpPr>
                <a:spLocks/>
              </p:cNvSpPr>
              <p:nvPr/>
            </p:nvSpPr>
            <p:spPr bwMode="auto">
              <a:xfrm>
                <a:off x="2575" y="750"/>
                <a:ext cx="7" cy="9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3 w 3"/>
                  <a:gd name="T5" fmla="*/ 1 h 4"/>
                  <a:gd name="T6" fmla="*/ 3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7" name="Freeform 166"/>
              <p:cNvSpPr>
                <a:spLocks/>
              </p:cNvSpPr>
              <p:nvPr/>
            </p:nvSpPr>
            <p:spPr bwMode="auto">
              <a:xfrm>
                <a:off x="1626" y="757"/>
                <a:ext cx="208" cy="76"/>
              </a:xfrm>
              <a:custGeom>
                <a:avLst/>
                <a:gdLst>
                  <a:gd name="T0" fmla="*/ 49 w 88"/>
                  <a:gd name="T1" fmla="*/ 29 h 32"/>
                  <a:gd name="T2" fmla="*/ 26 w 88"/>
                  <a:gd name="T3" fmla="*/ 32 h 32"/>
                  <a:gd name="T4" fmla="*/ 28 w 88"/>
                  <a:gd name="T5" fmla="*/ 28 h 32"/>
                  <a:gd name="T6" fmla="*/ 17 w 88"/>
                  <a:gd name="T7" fmla="*/ 26 h 32"/>
                  <a:gd name="T8" fmla="*/ 42 w 88"/>
                  <a:gd name="T9" fmla="*/ 23 h 32"/>
                  <a:gd name="T10" fmla="*/ 21 w 88"/>
                  <a:gd name="T11" fmla="*/ 21 h 32"/>
                  <a:gd name="T12" fmla="*/ 32 w 88"/>
                  <a:gd name="T13" fmla="*/ 18 h 32"/>
                  <a:gd name="T14" fmla="*/ 22 w 88"/>
                  <a:gd name="T15" fmla="*/ 16 h 32"/>
                  <a:gd name="T16" fmla="*/ 29 w 88"/>
                  <a:gd name="T17" fmla="*/ 13 h 32"/>
                  <a:gd name="T18" fmla="*/ 4 w 88"/>
                  <a:gd name="T19" fmla="*/ 19 h 32"/>
                  <a:gd name="T20" fmla="*/ 0 w 88"/>
                  <a:gd name="T21" fmla="*/ 14 h 32"/>
                  <a:gd name="T22" fmla="*/ 19 w 88"/>
                  <a:gd name="T23" fmla="*/ 1 h 32"/>
                  <a:gd name="T24" fmla="*/ 46 w 88"/>
                  <a:gd name="T25" fmla="*/ 3 h 32"/>
                  <a:gd name="T26" fmla="*/ 49 w 88"/>
                  <a:gd name="T27" fmla="*/ 10 h 32"/>
                  <a:gd name="T28" fmla="*/ 65 w 88"/>
                  <a:gd name="T29" fmla="*/ 9 h 32"/>
                  <a:gd name="T30" fmla="*/ 65 w 88"/>
                  <a:gd name="T31" fmla="*/ 16 h 32"/>
                  <a:gd name="T32" fmla="*/ 74 w 88"/>
                  <a:gd name="T33" fmla="*/ 6 h 32"/>
                  <a:gd name="T34" fmla="*/ 88 w 88"/>
                  <a:gd name="T35" fmla="*/ 6 h 32"/>
                  <a:gd name="T36" fmla="*/ 75 w 88"/>
                  <a:gd name="T37" fmla="*/ 18 h 32"/>
                  <a:gd name="T38" fmla="*/ 82 w 88"/>
                  <a:gd name="T39" fmla="*/ 24 h 32"/>
                  <a:gd name="T40" fmla="*/ 70 w 88"/>
                  <a:gd name="T41" fmla="*/ 25 h 32"/>
                  <a:gd name="T42" fmla="*/ 75 w 88"/>
                  <a:gd name="T43" fmla="*/ 26 h 32"/>
                  <a:gd name="T44" fmla="*/ 72 w 88"/>
                  <a:gd name="T45" fmla="*/ 31 h 32"/>
                  <a:gd name="T46" fmla="*/ 60 w 88"/>
                  <a:gd name="T47" fmla="*/ 30 h 32"/>
                  <a:gd name="T48" fmla="*/ 49 w 88"/>
                  <a:gd name="T4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32">
                    <a:moveTo>
                      <a:pt x="49" y="29"/>
                    </a:moveTo>
                    <a:cubicBezTo>
                      <a:pt x="42" y="30"/>
                      <a:pt x="35" y="32"/>
                      <a:pt x="26" y="32"/>
                    </a:cubicBezTo>
                    <a:cubicBezTo>
                      <a:pt x="25" y="30"/>
                      <a:pt x="28" y="30"/>
                      <a:pt x="28" y="28"/>
                    </a:cubicBezTo>
                    <a:cubicBezTo>
                      <a:pt x="26" y="26"/>
                      <a:pt x="20" y="28"/>
                      <a:pt x="17" y="26"/>
                    </a:cubicBezTo>
                    <a:cubicBezTo>
                      <a:pt x="21" y="18"/>
                      <a:pt x="35" y="26"/>
                      <a:pt x="42" y="23"/>
                    </a:cubicBezTo>
                    <a:cubicBezTo>
                      <a:pt x="38" y="19"/>
                      <a:pt x="28" y="21"/>
                      <a:pt x="21" y="21"/>
                    </a:cubicBezTo>
                    <a:cubicBezTo>
                      <a:pt x="21" y="16"/>
                      <a:pt x="28" y="18"/>
                      <a:pt x="32" y="18"/>
                    </a:cubicBezTo>
                    <a:cubicBezTo>
                      <a:pt x="30" y="16"/>
                      <a:pt x="24" y="18"/>
                      <a:pt x="22" y="16"/>
                    </a:cubicBezTo>
                    <a:cubicBezTo>
                      <a:pt x="23" y="13"/>
                      <a:pt x="27" y="14"/>
                      <a:pt x="29" y="13"/>
                    </a:cubicBezTo>
                    <a:cubicBezTo>
                      <a:pt x="20" y="10"/>
                      <a:pt x="12" y="17"/>
                      <a:pt x="4" y="19"/>
                    </a:cubicBezTo>
                    <a:cubicBezTo>
                      <a:pt x="4" y="16"/>
                      <a:pt x="3" y="14"/>
                      <a:pt x="0" y="14"/>
                    </a:cubicBezTo>
                    <a:cubicBezTo>
                      <a:pt x="5" y="8"/>
                      <a:pt x="18" y="11"/>
                      <a:pt x="19" y="1"/>
                    </a:cubicBezTo>
                    <a:cubicBezTo>
                      <a:pt x="31" y="0"/>
                      <a:pt x="36" y="6"/>
                      <a:pt x="46" y="3"/>
                    </a:cubicBezTo>
                    <a:cubicBezTo>
                      <a:pt x="46" y="7"/>
                      <a:pt x="52" y="7"/>
                      <a:pt x="49" y="10"/>
                    </a:cubicBezTo>
                    <a:cubicBezTo>
                      <a:pt x="53" y="10"/>
                      <a:pt x="60" y="11"/>
                      <a:pt x="65" y="9"/>
                    </a:cubicBezTo>
                    <a:cubicBezTo>
                      <a:pt x="67" y="12"/>
                      <a:pt x="66" y="13"/>
                      <a:pt x="65" y="16"/>
                    </a:cubicBezTo>
                    <a:cubicBezTo>
                      <a:pt x="69" y="14"/>
                      <a:pt x="71" y="9"/>
                      <a:pt x="74" y="6"/>
                    </a:cubicBezTo>
                    <a:cubicBezTo>
                      <a:pt x="78" y="9"/>
                      <a:pt x="83" y="3"/>
                      <a:pt x="88" y="6"/>
                    </a:cubicBezTo>
                    <a:cubicBezTo>
                      <a:pt x="82" y="9"/>
                      <a:pt x="78" y="13"/>
                      <a:pt x="75" y="18"/>
                    </a:cubicBezTo>
                    <a:cubicBezTo>
                      <a:pt x="76" y="23"/>
                      <a:pt x="82" y="22"/>
                      <a:pt x="82" y="24"/>
                    </a:cubicBezTo>
                    <a:cubicBezTo>
                      <a:pt x="79" y="27"/>
                      <a:pt x="76" y="23"/>
                      <a:pt x="70" y="25"/>
                    </a:cubicBezTo>
                    <a:cubicBezTo>
                      <a:pt x="70" y="28"/>
                      <a:pt x="74" y="26"/>
                      <a:pt x="75" y="26"/>
                    </a:cubicBezTo>
                    <a:cubicBezTo>
                      <a:pt x="75" y="29"/>
                      <a:pt x="72" y="28"/>
                      <a:pt x="72" y="31"/>
                    </a:cubicBezTo>
                    <a:cubicBezTo>
                      <a:pt x="69" y="30"/>
                      <a:pt x="64" y="30"/>
                      <a:pt x="60" y="30"/>
                    </a:cubicBezTo>
                    <a:cubicBezTo>
                      <a:pt x="59" y="26"/>
                      <a:pt x="52" y="27"/>
                      <a:pt x="4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8" name="Freeform 167"/>
              <p:cNvSpPr>
                <a:spLocks/>
              </p:cNvSpPr>
              <p:nvPr/>
            </p:nvSpPr>
            <p:spPr bwMode="auto">
              <a:xfrm>
                <a:off x="3680" y="759"/>
                <a:ext cx="16" cy="10"/>
              </a:xfrm>
              <a:custGeom>
                <a:avLst/>
                <a:gdLst>
                  <a:gd name="T0" fmla="*/ 4 w 7"/>
                  <a:gd name="T1" fmla="*/ 3 h 4"/>
                  <a:gd name="T2" fmla="*/ 1 w 7"/>
                  <a:gd name="T3" fmla="*/ 0 h 4"/>
                  <a:gd name="T4" fmla="*/ 5 w 7"/>
                  <a:gd name="T5" fmla="*/ 0 h 4"/>
                  <a:gd name="T6" fmla="*/ 4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4" y="3"/>
                    </a:moveTo>
                    <a:cubicBezTo>
                      <a:pt x="4" y="1"/>
                      <a:pt x="0" y="4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1"/>
                      <a:pt x="7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9" name="Freeform 168"/>
              <p:cNvSpPr>
                <a:spLocks/>
              </p:cNvSpPr>
              <p:nvPr/>
            </p:nvSpPr>
            <p:spPr bwMode="auto">
              <a:xfrm>
                <a:off x="3332" y="771"/>
                <a:ext cx="14" cy="1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0 h 5"/>
                  <a:gd name="T4" fmla="*/ 2 w 6"/>
                  <a:gd name="T5" fmla="*/ 4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1" y="3"/>
                      <a:pt x="1" y="0"/>
                      <a:pt x="5" y="0"/>
                    </a:cubicBezTo>
                    <a:cubicBezTo>
                      <a:pt x="6" y="3"/>
                      <a:pt x="2" y="2"/>
                      <a:pt x="2" y="4"/>
                    </a:cubicBezTo>
                    <a:cubicBezTo>
                      <a:pt x="1" y="4"/>
                      <a:pt x="1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0" name="Freeform 169"/>
              <p:cNvSpPr>
                <a:spLocks/>
              </p:cNvSpPr>
              <p:nvPr/>
            </p:nvSpPr>
            <p:spPr bwMode="auto">
              <a:xfrm>
                <a:off x="2501" y="769"/>
                <a:ext cx="33" cy="26"/>
              </a:xfrm>
              <a:custGeom>
                <a:avLst/>
                <a:gdLst>
                  <a:gd name="T0" fmla="*/ 12 w 14"/>
                  <a:gd name="T1" fmla="*/ 8 h 11"/>
                  <a:gd name="T2" fmla="*/ 3 w 14"/>
                  <a:gd name="T3" fmla="*/ 8 h 11"/>
                  <a:gd name="T4" fmla="*/ 5 w 14"/>
                  <a:gd name="T5" fmla="*/ 3 h 11"/>
                  <a:gd name="T6" fmla="*/ 0 w 14"/>
                  <a:gd name="T7" fmla="*/ 3 h 11"/>
                  <a:gd name="T8" fmla="*/ 7 w 14"/>
                  <a:gd name="T9" fmla="*/ 4 h 11"/>
                  <a:gd name="T10" fmla="*/ 12 w 14"/>
                  <a:gd name="T1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12" y="8"/>
                    </a:moveTo>
                    <a:cubicBezTo>
                      <a:pt x="10" y="11"/>
                      <a:pt x="7" y="7"/>
                      <a:pt x="3" y="8"/>
                    </a:cubicBezTo>
                    <a:cubicBezTo>
                      <a:pt x="5" y="7"/>
                      <a:pt x="6" y="7"/>
                      <a:pt x="5" y="3"/>
                    </a:cubicBezTo>
                    <a:cubicBezTo>
                      <a:pt x="2" y="3"/>
                      <a:pt x="2" y="5"/>
                      <a:pt x="0" y="3"/>
                    </a:cubicBezTo>
                    <a:cubicBezTo>
                      <a:pt x="1" y="0"/>
                      <a:pt x="14" y="4"/>
                      <a:pt x="7" y="4"/>
                    </a:cubicBezTo>
                    <a:cubicBezTo>
                      <a:pt x="7" y="7"/>
                      <a:pt x="9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1" name="Freeform 170"/>
              <p:cNvSpPr>
                <a:spLocks/>
              </p:cNvSpPr>
              <p:nvPr/>
            </p:nvSpPr>
            <p:spPr bwMode="auto">
              <a:xfrm>
                <a:off x="3398" y="795"/>
                <a:ext cx="29" cy="9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4 h 4"/>
                  <a:gd name="T4" fmla="*/ 0 w 12"/>
                  <a:gd name="T5" fmla="*/ 1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cubicBezTo>
                      <a:pt x="4" y="1"/>
                      <a:pt x="9" y="2"/>
                      <a:pt x="12" y="4"/>
                    </a:cubicBezTo>
                    <a:cubicBezTo>
                      <a:pt x="7" y="4"/>
                      <a:pt x="3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2" name="Freeform 171"/>
              <p:cNvSpPr>
                <a:spLocks/>
              </p:cNvSpPr>
              <p:nvPr/>
            </p:nvSpPr>
            <p:spPr bwMode="auto">
              <a:xfrm>
                <a:off x="2482" y="809"/>
                <a:ext cx="17" cy="7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6 w 7"/>
                  <a:gd name="T5" fmla="*/ 0 h 3"/>
                  <a:gd name="T6" fmla="*/ 7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4" y="0"/>
                      <a:pt x="1" y="3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3" name="Freeform 172"/>
              <p:cNvSpPr>
                <a:spLocks/>
              </p:cNvSpPr>
              <p:nvPr/>
            </p:nvSpPr>
            <p:spPr bwMode="auto">
              <a:xfrm>
                <a:off x="1600" y="811"/>
                <a:ext cx="14" cy="12"/>
              </a:xfrm>
              <a:custGeom>
                <a:avLst/>
                <a:gdLst>
                  <a:gd name="T0" fmla="*/ 0 w 6"/>
                  <a:gd name="T1" fmla="*/ 1 h 5"/>
                  <a:gd name="T2" fmla="*/ 4 w 6"/>
                  <a:gd name="T3" fmla="*/ 0 h 5"/>
                  <a:gd name="T4" fmla="*/ 3 w 6"/>
                  <a:gd name="T5" fmla="*/ 3 h 5"/>
                  <a:gd name="T6" fmla="*/ 1 w 6"/>
                  <a:gd name="T7" fmla="*/ 4 h 5"/>
                  <a:gd name="T8" fmla="*/ 2 w 6"/>
                  <a:gd name="T9" fmla="*/ 1 h 5"/>
                  <a:gd name="T10" fmla="*/ 0 w 6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1"/>
                    </a:moveTo>
                    <a:cubicBezTo>
                      <a:pt x="0" y="0"/>
                      <a:pt x="3" y="0"/>
                      <a:pt x="4" y="0"/>
                    </a:cubicBezTo>
                    <a:cubicBezTo>
                      <a:pt x="6" y="3"/>
                      <a:pt x="1" y="0"/>
                      <a:pt x="3" y="3"/>
                    </a:cubicBezTo>
                    <a:cubicBezTo>
                      <a:pt x="2" y="4"/>
                      <a:pt x="2" y="5"/>
                      <a:pt x="1" y="4"/>
                    </a:cubicBezTo>
                    <a:cubicBezTo>
                      <a:pt x="1" y="3"/>
                      <a:pt x="2" y="3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4" name="Freeform 173"/>
              <p:cNvSpPr>
                <a:spLocks/>
              </p:cNvSpPr>
              <p:nvPr/>
            </p:nvSpPr>
            <p:spPr bwMode="auto">
              <a:xfrm>
                <a:off x="4236" y="811"/>
                <a:ext cx="19" cy="10"/>
              </a:xfrm>
              <a:custGeom>
                <a:avLst/>
                <a:gdLst>
                  <a:gd name="T0" fmla="*/ 1 w 8"/>
                  <a:gd name="T1" fmla="*/ 3 h 4"/>
                  <a:gd name="T2" fmla="*/ 8 w 8"/>
                  <a:gd name="T3" fmla="*/ 2 h 4"/>
                  <a:gd name="T4" fmla="*/ 8 w 8"/>
                  <a:gd name="T5" fmla="*/ 4 h 4"/>
                  <a:gd name="T6" fmla="*/ 1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1" y="3"/>
                    </a:moveTo>
                    <a:cubicBezTo>
                      <a:pt x="0" y="0"/>
                      <a:pt x="8" y="1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3"/>
                      <a:pt x="4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5" name="Freeform 174"/>
              <p:cNvSpPr>
                <a:spLocks/>
              </p:cNvSpPr>
              <p:nvPr/>
            </p:nvSpPr>
            <p:spPr bwMode="auto">
              <a:xfrm>
                <a:off x="1827" y="828"/>
                <a:ext cx="19" cy="7"/>
              </a:xfrm>
              <a:custGeom>
                <a:avLst/>
                <a:gdLst>
                  <a:gd name="T0" fmla="*/ 1 w 8"/>
                  <a:gd name="T1" fmla="*/ 0 h 3"/>
                  <a:gd name="T2" fmla="*/ 8 w 8"/>
                  <a:gd name="T3" fmla="*/ 1 h 3"/>
                  <a:gd name="T4" fmla="*/ 5 w 8"/>
                  <a:gd name="T5" fmla="*/ 2 h 3"/>
                  <a:gd name="T6" fmla="*/ 0 w 8"/>
                  <a:gd name="T7" fmla="*/ 2 h 3"/>
                  <a:gd name="T8" fmla="*/ 1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0"/>
                    </a:moveTo>
                    <a:cubicBezTo>
                      <a:pt x="3" y="1"/>
                      <a:pt x="5" y="2"/>
                      <a:pt x="8" y="1"/>
                    </a:cubicBezTo>
                    <a:cubicBezTo>
                      <a:pt x="8" y="3"/>
                      <a:pt x="7" y="3"/>
                      <a:pt x="5" y="2"/>
                    </a:cubicBezTo>
                    <a:cubicBezTo>
                      <a:pt x="4" y="2"/>
                      <a:pt x="2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6" name="Freeform 175"/>
              <p:cNvSpPr>
                <a:spLocks/>
              </p:cNvSpPr>
              <p:nvPr/>
            </p:nvSpPr>
            <p:spPr bwMode="auto">
              <a:xfrm>
                <a:off x="2007" y="833"/>
                <a:ext cx="28" cy="14"/>
              </a:xfrm>
              <a:custGeom>
                <a:avLst/>
                <a:gdLst>
                  <a:gd name="T0" fmla="*/ 12 w 12"/>
                  <a:gd name="T1" fmla="*/ 3 h 6"/>
                  <a:gd name="T2" fmla="*/ 0 w 12"/>
                  <a:gd name="T3" fmla="*/ 6 h 6"/>
                  <a:gd name="T4" fmla="*/ 11 w 12"/>
                  <a:gd name="T5" fmla="*/ 0 h 6"/>
                  <a:gd name="T6" fmla="*/ 12 w 12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0" y="5"/>
                      <a:pt x="6" y="6"/>
                      <a:pt x="0" y="6"/>
                    </a:cubicBezTo>
                    <a:cubicBezTo>
                      <a:pt x="2" y="2"/>
                      <a:pt x="5" y="0"/>
                      <a:pt x="11" y="0"/>
                    </a:cubicBezTo>
                    <a:cubicBezTo>
                      <a:pt x="11" y="1"/>
                      <a:pt x="12" y="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7" name="Freeform 176"/>
              <p:cNvSpPr>
                <a:spLocks/>
              </p:cNvSpPr>
              <p:nvPr/>
            </p:nvSpPr>
            <p:spPr bwMode="auto">
              <a:xfrm>
                <a:off x="4399" y="875"/>
                <a:ext cx="31" cy="8"/>
              </a:xfrm>
              <a:custGeom>
                <a:avLst/>
                <a:gdLst>
                  <a:gd name="T0" fmla="*/ 13 w 13"/>
                  <a:gd name="T1" fmla="*/ 3 h 3"/>
                  <a:gd name="T2" fmla="*/ 0 w 13"/>
                  <a:gd name="T3" fmla="*/ 0 h 3"/>
                  <a:gd name="T4" fmla="*/ 12 w 13"/>
                  <a:gd name="T5" fmla="*/ 1 h 3"/>
                  <a:gd name="T6" fmla="*/ 13 w 1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">
                    <a:moveTo>
                      <a:pt x="13" y="3"/>
                    </a:moveTo>
                    <a:cubicBezTo>
                      <a:pt x="8" y="3"/>
                      <a:pt x="3" y="3"/>
                      <a:pt x="0" y="0"/>
                    </a:cubicBezTo>
                    <a:cubicBezTo>
                      <a:pt x="5" y="0"/>
                      <a:pt x="7" y="2"/>
                      <a:pt x="12" y="1"/>
                    </a:cubicBezTo>
                    <a:cubicBezTo>
                      <a:pt x="12" y="2"/>
                      <a:pt x="13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8" name="Freeform 177"/>
              <p:cNvSpPr>
                <a:spLocks/>
              </p:cNvSpPr>
              <p:nvPr/>
            </p:nvSpPr>
            <p:spPr bwMode="auto">
              <a:xfrm>
                <a:off x="4534" y="885"/>
                <a:ext cx="26" cy="14"/>
              </a:xfrm>
              <a:custGeom>
                <a:avLst/>
                <a:gdLst>
                  <a:gd name="T0" fmla="*/ 11 w 11"/>
                  <a:gd name="T1" fmla="*/ 4 h 6"/>
                  <a:gd name="T2" fmla="*/ 0 w 11"/>
                  <a:gd name="T3" fmla="*/ 3 h 6"/>
                  <a:gd name="T4" fmla="*/ 11 w 11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cubicBezTo>
                      <a:pt x="9" y="6"/>
                      <a:pt x="3" y="4"/>
                      <a:pt x="0" y="3"/>
                    </a:cubicBezTo>
                    <a:cubicBezTo>
                      <a:pt x="3" y="0"/>
                      <a:pt x="8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9" name="Freeform 178"/>
              <p:cNvSpPr>
                <a:spLocks/>
              </p:cNvSpPr>
              <p:nvPr/>
            </p:nvSpPr>
            <p:spPr bwMode="auto">
              <a:xfrm>
                <a:off x="1929" y="909"/>
                <a:ext cx="16" cy="9"/>
              </a:xfrm>
              <a:custGeom>
                <a:avLst/>
                <a:gdLst>
                  <a:gd name="T0" fmla="*/ 7 w 7"/>
                  <a:gd name="T1" fmla="*/ 0 h 4"/>
                  <a:gd name="T2" fmla="*/ 1 w 7"/>
                  <a:gd name="T3" fmla="*/ 4 h 4"/>
                  <a:gd name="T4" fmla="*/ 7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5" y="2"/>
                      <a:pt x="4" y="4"/>
                      <a:pt x="1" y="4"/>
                    </a:cubicBezTo>
                    <a:cubicBezTo>
                      <a:pt x="0" y="0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0" name="Freeform 179"/>
              <p:cNvSpPr>
                <a:spLocks/>
              </p:cNvSpPr>
              <p:nvPr/>
            </p:nvSpPr>
            <p:spPr bwMode="auto">
              <a:xfrm>
                <a:off x="2073" y="913"/>
                <a:ext cx="17" cy="15"/>
              </a:xfrm>
              <a:custGeom>
                <a:avLst/>
                <a:gdLst>
                  <a:gd name="T0" fmla="*/ 0 w 7"/>
                  <a:gd name="T1" fmla="*/ 1 h 6"/>
                  <a:gd name="T2" fmla="*/ 2 w 7"/>
                  <a:gd name="T3" fmla="*/ 0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7" y="2"/>
                      <a:pt x="0" y="6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1" name="Freeform 180"/>
              <p:cNvSpPr>
                <a:spLocks/>
              </p:cNvSpPr>
              <p:nvPr/>
            </p:nvSpPr>
            <p:spPr bwMode="auto">
              <a:xfrm>
                <a:off x="1048" y="930"/>
                <a:ext cx="19" cy="12"/>
              </a:xfrm>
              <a:custGeom>
                <a:avLst/>
                <a:gdLst>
                  <a:gd name="T0" fmla="*/ 0 w 8"/>
                  <a:gd name="T1" fmla="*/ 1 h 5"/>
                  <a:gd name="T2" fmla="*/ 7 w 8"/>
                  <a:gd name="T3" fmla="*/ 3 h 5"/>
                  <a:gd name="T4" fmla="*/ 0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1"/>
                    </a:moveTo>
                    <a:cubicBezTo>
                      <a:pt x="3" y="2"/>
                      <a:pt x="8" y="0"/>
                      <a:pt x="7" y="3"/>
                    </a:cubicBezTo>
                    <a:cubicBezTo>
                      <a:pt x="5" y="3"/>
                      <a:pt x="0" y="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2" name="Freeform 181"/>
              <p:cNvSpPr>
                <a:spLocks/>
              </p:cNvSpPr>
              <p:nvPr/>
            </p:nvSpPr>
            <p:spPr bwMode="auto">
              <a:xfrm>
                <a:off x="2934" y="951"/>
                <a:ext cx="17" cy="15"/>
              </a:xfrm>
              <a:custGeom>
                <a:avLst/>
                <a:gdLst>
                  <a:gd name="T0" fmla="*/ 6 w 7"/>
                  <a:gd name="T1" fmla="*/ 0 h 6"/>
                  <a:gd name="T2" fmla="*/ 5 w 7"/>
                  <a:gd name="T3" fmla="*/ 1 h 6"/>
                  <a:gd name="T4" fmla="*/ 7 w 7"/>
                  <a:gd name="T5" fmla="*/ 4 h 6"/>
                  <a:gd name="T6" fmla="*/ 3 w 7"/>
                  <a:gd name="T7" fmla="*/ 6 h 6"/>
                  <a:gd name="T8" fmla="*/ 3 w 7"/>
                  <a:gd name="T9" fmla="*/ 3 h 6"/>
                  <a:gd name="T10" fmla="*/ 2 w 7"/>
                  <a:gd name="T11" fmla="*/ 1 h 6"/>
                  <a:gd name="T12" fmla="*/ 6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6" y="2"/>
                      <a:pt x="7" y="2"/>
                      <a:pt x="7" y="4"/>
                    </a:cubicBezTo>
                    <a:cubicBezTo>
                      <a:pt x="5" y="4"/>
                      <a:pt x="2" y="3"/>
                      <a:pt x="3" y="6"/>
                    </a:cubicBezTo>
                    <a:cubicBezTo>
                      <a:pt x="1" y="6"/>
                      <a:pt x="0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3" name="Freeform 182"/>
              <p:cNvSpPr>
                <a:spLocks/>
              </p:cNvSpPr>
              <p:nvPr/>
            </p:nvSpPr>
            <p:spPr bwMode="auto">
              <a:xfrm>
                <a:off x="2641" y="958"/>
                <a:ext cx="12" cy="10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5" y="3"/>
                      <a:pt x="3" y="3"/>
                      <a:pt x="0" y="4"/>
                    </a:cubicBezTo>
                    <a:cubicBezTo>
                      <a:pt x="0" y="1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4" name="Freeform 183"/>
              <p:cNvSpPr>
                <a:spLocks/>
              </p:cNvSpPr>
              <p:nvPr/>
            </p:nvSpPr>
            <p:spPr bwMode="auto">
              <a:xfrm>
                <a:off x="985" y="1004"/>
                <a:ext cx="21" cy="7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7" y="2"/>
                      <a:pt x="2" y="2"/>
                      <a:pt x="0" y="3"/>
                    </a:cubicBezTo>
                    <a:cubicBezTo>
                      <a:pt x="1" y="0"/>
                      <a:pt x="6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5" name="Freeform 184"/>
              <p:cNvSpPr>
                <a:spLocks/>
              </p:cNvSpPr>
              <p:nvPr/>
            </p:nvSpPr>
            <p:spPr bwMode="auto">
              <a:xfrm>
                <a:off x="1993" y="1068"/>
                <a:ext cx="45" cy="9"/>
              </a:xfrm>
              <a:custGeom>
                <a:avLst/>
                <a:gdLst>
                  <a:gd name="T0" fmla="*/ 10 w 19"/>
                  <a:gd name="T1" fmla="*/ 3 h 4"/>
                  <a:gd name="T2" fmla="*/ 7 w 19"/>
                  <a:gd name="T3" fmla="*/ 4 h 4"/>
                  <a:gd name="T4" fmla="*/ 0 w 19"/>
                  <a:gd name="T5" fmla="*/ 1 h 4"/>
                  <a:gd name="T6" fmla="*/ 19 w 19"/>
                  <a:gd name="T7" fmla="*/ 2 h 4"/>
                  <a:gd name="T8" fmla="*/ 10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0" y="3"/>
                    </a:moveTo>
                    <a:cubicBezTo>
                      <a:pt x="9" y="3"/>
                      <a:pt x="8" y="3"/>
                      <a:pt x="7" y="4"/>
                    </a:cubicBezTo>
                    <a:cubicBezTo>
                      <a:pt x="6" y="1"/>
                      <a:pt x="1" y="3"/>
                      <a:pt x="0" y="1"/>
                    </a:cubicBezTo>
                    <a:cubicBezTo>
                      <a:pt x="6" y="2"/>
                      <a:pt x="14" y="0"/>
                      <a:pt x="19" y="2"/>
                    </a:cubicBezTo>
                    <a:cubicBezTo>
                      <a:pt x="16" y="3"/>
                      <a:pt x="11" y="1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6" name="Freeform 186"/>
              <p:cNvSpPr>
                <a:spLocks/>
              </p:cNvSpPr>
              <p:nvPr/>
            </p:nvSpPr>
            <p:spPr bwMode="auto">
              <a:xfrm>
                <a:off x="2009" y="1075"/>
                <a:ext cx="24" cy="12"/>
              </a:xfrm>
              <a:custGeom>
                <a:avLst/>
                <a:gdLst>
                  <a:gd name="T0" fmla="*/ 3 w 10"/>
                  <a:gd name="T1" fmla="*/ 0 h 5"/>
                  <a:gd name="T2" fmla="*/ 10 w 10"/>
                  <a:gd name="T3" fmla="*/ 5 h 5"/>
                  <a:gd name="T4" fmla="*/ 0 w 10"/>
                  <a:gd name="T5" fmla="*/ 1 h 5"/>
                  <a:gd name="T6" fmla="*/ 3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3" y="0"/>
                    </a:moveTo>
                    <a:cubicBezTo>
                      <a:pt x="6" y="1"/>
                      <a:pt x="9" y="2"/>
                      <a:pt x="10" y="5"/>
                    </a:cubicBezTo>
                    <a:cubicBezTo>
                      <a:pt x="6" y="5"/>
                      <a:pt x="3" y="3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7" name="Freeform 188"/>
              <p:cNvSpPr>
                <a:spLocks/>
              </p:cNvSpPr>
              <p:nvPr/>
            </p:nvSpPr>
            <p:spPr bwMode="auto">
              <a:xfrm>
                <a:off x="1780" y="1124"/>
                <a:ext cx="19" cy="10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2 h 4"/>
                  <a:gd name="T4" fmla="*/ 2 w 8"/>
                  <a:gd name="T5" fmla="*/ 0 h 4"/>
                  <a:gd name="T6" fmla="*/ 8 w 8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4"/>
                      <a:pt x="2" y="4"/>
                      <a:pt x="0" y="2"/>
                    </a:cubicBezTo>
                    <a:cubicBezTo>
                      <a:pt x="1" y="2"/>
                      <a:pt x="3" y="2"/>
                      <a:pt x="2" y="0"/>
                    </a:cubicBezTo>
                    <a:cubicBezTo>
                      <a:pt x="4" y="1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8" name="Freeform 189"/>
              <p:cNvSpPr>
                <a:spLocks/>
              </p:cNvSpPr>
              <p:nvPr/>
            </p:nvSpPr>
            <p:spPr bwMode="auto">
              <a:xfrm>
                <a:off x="2797" y="1169"/>
                <a:ext cx="19" cy="24"/>
              </a:xfrm>
              <a:custGeom>
                <a:avLst/>
                <a:gdLst>
                  <a:gd name="T0" fmla="*/ 4 w 8"/>
                  <a:gd name="T1" fmla="*/ 10 h 10"/>
                  <a:gd name="T2" fmla="*/ 4 w 8"/>
                  <a:gd name="T3" fmla="*/ 0 h 10"/>
                  <a:gd name="T4" fmla="*/ 4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4" y="10"/>
                    </a:moveTo>
                    <a:cubicBezTo>
                      <a:pt x="0" y="9"/>
                      <a:pt x="2" y="2"/>
                      <a:pt x="4" y="0"/>
                    </a:cubicBezTo>
                    <a:cubicBezTo>
                      <a:pt x="8" y="2"/>
                      <a:pt x="6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9" name="Freeform 191"/>
              <p:cNvSpPr>
                <a:spLocks/>
              </p:cNvSpPr>
              <p:nvPr/>
            </p:nvSpPr>
            <p:spPr bwMode="auto">
              <a:xfrm>
                <a:off x="2729" y="1210"/>
                <a:ext cx="11" cy="12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3 h 5"/>
                  <a:gd name="T4" fmla="*/ 5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1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0" name="Freeform 192"/>
              <p:cNvSpPr>
                <a:spLocks/>
              </p:cNvSpPr>
              <p:nvPr/>
            </p:nvSpPr>
            <p:spPr bwMode="auto">
              <a:xfrm>
                <a:off x="4233" y="1293"/>
                <a:ext cx="45" cy="45"/>
              </a:xfrm>
              <a:custGeom>
                <a:avLst/>
                <a:gdLst>
                  <a:gd name="T0" fmla="*/ 12 w 19"/>
                  <a:gd name="T1" fmla="*/ 19 h 19"/>
                  <a:gd name="T2" fmla="*/ 8 w 19"/>
                  <a:gd name="T3" fmla="*/ 11 h 19"/>
                  <a:gd name="T4" fmla="*/ 0 w 19"/>
                  <a:gd name="T5" fmla="*/ 5 h 19"/>
                  <a:gd name="T6" fmla="*/ 3 w 19"/>
                  <a:gd name="T7" fmla="*/ 3 h 19"/>
                  <a:gd name="T8" fmla="*/ 12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9"/>
                    </a:moveTo>
                    <a:cubicBezTo>
                      <a:pt x="8" y="19"/>
                      <a:pt x="8" y="15"/>
                      <a:pt x="8" y="11"/>
                    </a:cubicBezTo>
                    <a:cubicBezTo>
                      <a:pt x="5" y="9"/>
                      <a:pt x="1" y="9"/>
                      <a:pt x="0" y="5"/>
                    </a:cubicBezTo>
                    <a:cubicBezTo>
                      <a:pt x="2" y="5"/>
                      <a:pt x="3" y="5"/>
                      <a:pt x="3" y="3"/>
                    </a:cubicBezTo>
                    <a:cubicBezTo>
                      <a:pt x="14" y="0"/>
                      <a:pt x="19" y="14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1" name="Freeform 193"/>
              <p:cNvSpPr>
                <a:spLocks/>
              </p:cNvSpPr>
              <p:nvPr/>
            </p:nvSpPr>
            <p:spPr bwMode="auto">
              <a:xfrm>
                <a:off x="3086" y="1357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4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3" y="1"/>
                      <a:pt x="4" y="5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2" name="Freeform 194"/>
              <p:cNvSpPr>
                <a:spLocks/>
              </p:cNvSpPr>
              <p:nvPr/>
            </p:nvSpPr>
            <p:spPr bwMode="auto">
              <a:xfrm>
                <a:off x="1739" y="1397"/>
                <a:ext cx="22" cy="14"/>
              </a:xfrm>
              <a:custGeom>
                <a:avLst/>
                <a:gdLst>
                  <a:gd name="T0" fmla="*/ 7 w 9"/>
                  <a:gd name="T1" fmla="*/ 0 h 6"/>
                  <a:gd name="T2" fmla="*/ 0 w 9"/>
                  <a:gd name="T3" fmla="*/ 1 h 6"/>
                  <a:gd name="T4" fmla="*/ 7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cubicBezTo>
                      <a:pt x="4" y="0"/>
                      <a:pt x="1" y="6"/>
                      <a:pt x="0" y="1"/>
                    </a:cubicBezTo>
                    <a:cubicBezTo>
                      <a:pt x="4" y="0"/>
                      <a:pt x="9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3" name="Freeform 195"/>
              <p:cNvSpPr>
                <a:spLocks/>
              </p:cNvSpPr>
              <p:nvPr/>
            </p:nvSpPr>
            <p:spPr bwMode="auto">
              <a:xfrm>
                <a:off x="1777" y="1492"/>
                <a:ext cx="74" cy="40"/>
              </a:xfrm>
              <a:custGeom>
                <a:avLst/>
                <a:gdLst>
                  <a:gd name="T0" fmla="*/ 31 w 31"/>
                  <a:gd name="T1" fmla="*/ 11 h 17"/>
                  <a:gd name="T2" fmla="*/ 16 w 31"/>
                  <a:gd name="T3" fmla="*/ 15 h 17"/>
                  <a:gd name="T4" fmla="*/ 0 w 31"/>
                  <a:gd name="T5" fmla="*/ 9 h 17"/>
                  <a:gd name="T6" fmla="*/ 10 w 31"/>
                  <a:gd name="T7" fmla="*/ 10 h 17"/>
                  <a:gd name="T8" fmla="*/ 5 w 31"/>
                  <a:gd name="T9" fmla="*/ 3 h 17"/>
                  <a:gd name="T10" fmla="*/ 31 w 31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">
                    <a:moveTo>
                      <a:pt x="31" y="11"/>
                    </a:moveTo>
                    <a:cubicBezTo>
                      <a:pt x="25" y="12"/>
                      <a:pt x="17" y="10"/>
                      <a:pt x="16" y="15"/>
                    </a:cubicBezTo>
                    <a:cubicBezTo>
                      <a:pt x="13" y="9"/>
                      <a:pt x="0" y="17"/>
                      <a:pt x="0" y="9"/>
                    </a:cubicBezTo>
                    <a:cubicBezTo>
                      <a:pt x="3" y="10"/>
                      <a:pt x="6" y="11"/>
                      <a:pt x="10" y="10"/>
                    </a:cubicBezTo>
                    <a:cubicBezTo>
                      <a:pt x="6" y="10"/>
                      <a:pt x="11" y="5"/>
                      <a:pt x="5" y="3"/>
                    </a:cubicBezTo>
                    <a:cubicBezTo>
                      <a:pt x="14" y="0"/>
                      <a:pt x="30" y="3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4" name="Freeform 196"/>
              <p:cNvSpPr>
                <a:spLocks/>
              </p:cNvSpPr>
              <p:nvPr/>
            </p:nvSpPr>
            <p:spPr bwMode="auto">
              <a:xfrm>
                <a:off x="1602" y="1509"/>
                <a:ext cx="10" cy="16"/>
              </a:xfrm>
              <a:custGeom>
                <a:avLst/>
                <a:gdLst>
                  <a:gd name="T0" fmla="*/ 2 w 4"/>
                  <a:gd name="T1" fmla="*/ 7 h 7"/>
                  <a:gd name="T2" fmla="*/ 3 w 4"/>
                  <a:gd name="T3" fmla="*/ 5 h 7"/>
                  <a:gd name="T4" fmla="*/ 2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0" y="3"/>
                      <a:pt x="4" y="0"/>
                      <a:pt x="3" y="5"/>
                    </a:cubicBezTo>
                    <a:cubicBezTo>
                      <a:pt x="4" y="7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5" name="Freeform 197"/>
              <p:cNvSpPr>
                <a:spLocks/>
              </p:cNvSpPr>
              <p:nvPr/>
            </p:nvSpPr>
            <p:spPr bwMode="auto">
              <a:xfrm>
                <a:off x="1728" y="1516"/>
                <a:ext cx="26" cy="12"/>
              </a:xfrm>
              <a:custGeom>
                <a:avLst/>
                <a:gdLst>
                  <a:gd name="T0" fmla="*/ 11 w 11"/>
                  <a:gd name="T1" fmla="*/ 3 h 5"/>
                  <a:gd name="T2" fmla="*/ 0 w 11"/>
                  <a:gd name="T3" fmla="*/ 0 h 5"/>
                  <a:gd name="T4" fmla="*/ 11 w 1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cubicBezTo>
                      <a:pt x="7" y="5"/>
                      <a:pt x="1" y="5"/>
                      <a:pt x="0" y="0"/>
                    </a:cubicBezTo>
                    <a:cubicBezTo>
                      <a:pt x="5" y="0"/>
                      <a:pt x="8" y="2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6" name="Freeform 198"/>
              <p:cNvSpPr>
                <a:spLocks/>
              </p:cNvSpPr>
              <p:nvPr/>
            </p:nvSpPr>
            <p:spPr bwMode="auto">
              <a:xfrm>
                <a:off x="4207" y="1606"/>
                <a:ext cx="15" cy="23"/>
              </a:xfrm>
              <a:custGeom>
                <a:avLst/>
                <a:gdLst>
                  <a:gd name="T0" fmla="*/ 6 w 6"/>
                  <a:gd name="T1" fmla="*/ 4 h 10"/>
                  <a:gd name="T2" fmla="*/ 3 w 6"/>
                  <a:gd name="T3" fmla="*/ 10 h 10"/>
                  <a:gd name="T4" fmla="*/ 0 w 6"/>
                  <a:gd name="T5" fmla="*/ 3 h 10"/>
                  <a:gd name="T6" fmla="*/ 6 w 6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cubicBezTo>
                      <a:pt x="5" y="7"/>
                      <a:pt x="3" y="8"/>
                      <a:pt x="3" y="10"/>
                    </a:cubicBezTo>
                    <a:cubicBezTo>
                      <a:pt x="1" y="9"/>
                      <a:pt x="2" y="4"/>
                      <a:pt x="0" y="3"/>
                    </a:cubicBezTo>
                    <a:cubicBezTo>
                      <a:pt x="2" y="0"/>
                      <a:pt x="4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7" name="Freeform 199"/>
              <p:cNvSpPr>
                <a:spLocks/>
              </p:cNvSpPr>
              <p:nvPr/>
            </p:nvSpPr>
            <p:spPr bwMode="auto">
              <a:xfrm>
                <a:off x="4224" y="1625"/>
                <a:ext cx="14" cy="19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0 h 8"/>
                  <a:gd name="T4" fmla="*/ 3 w 6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0" y="6"/>
                      <a:pt x="4" y="3"/>
                      <a:pt x="3" y="0"/>
                    </a:cubicBezTo>
                    <a:cubicBezTo>
                      <a:pt x="6" y="2"/>
                      <a:pt x="4" y="6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8" name="Freeform 200"/>
              <p:cNvSpPr>
                <a:spLocks/>
              </p:cNvSpPr>
              <p:nvPr/>
            </p:nvSpPr>
            <p:spPr bwMode="auto">
              <a:xfrm>
                <a:off x="4217" y="1625"/>
                <a:ext cx="14" cy="26"/>
              </a:xfrm>
              <a:custGeom>
                <a:avLst/>
                <a:gdLst>
                  <a:gd name="T0" fmla="*/ 1 w 6"/>
                  <a:gd name="T1" fmla="*/ 9 h 11"/>
                  <a:gd name="T2" fmla="*/ 3 w 6"/>
                  <a:gd name="T3" fmla="*/ 0 h 11"/>
                  <a:gd name="T4" fmla="*/ 4 w 6"/>
                  <a:gd name="T5" fmla="*/ 11 h 11"/>
                  <a:gd name="T6" fmla="*/ 1 w 6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1" y="9"/>
                    </a:moveTo>
                    <a:cubicBezTo>
                      <a:pt x="0" y="5"/>
                      <a:pt x="2" y="3"/>
                      <a:pt x="3" y="0"/>
                    </a:cubicBezTo>
                    <a:cubicBezTo>
                      <a:pt x="6" y="2"/>
                      <a:pt x="4" y="8"/>
                      <a:pt x="4" y="11"/>
                    </a:cubicBezTo>
                    <a:cubicBezTo>
                      <a:pt x="3" y="10"/>
                      <a:pt x="2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49" name="Freeform 201"/>
              <p:cNvSpPr>
                <a:spLocks/>
              </p:cNvSpPr>
              <p:nvPr/>
            </p:nvSpPr>
            <p:spPr bwMode="auto">
              <a:xfrm>
                <a:off x="3994" y="1779"/>
                <a:ext cx="10" cy="12"/>
              </a:xfrm>
              <a:custGeom>
                <a:avLst/>
                <a:gdLst>
                  <a:gd name="T0" fmla="*/ 4 w 4"/>
                  <a:gd name="T1" fmla="*/ 1 h 5"/>
                  <a:gd name="T2" fmla="*/ 0 w 4"/>
                  <a:gd name="T3" fmla="*/ 4 h 5"/>
                  <a:gd name="T4" fmla="*/ 2 w 4"/>
                  <a:gd name="T5" fmla="*/ 0 h 5"/>
                  <a:gd name="T6" fmla="*/ 4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5"/>
                      <a:pt x="0" y="4"/>
                    </a:cubicBezTo>
                    <a:cubicBezTo>
                      <a:pt x="0" y="2"/>
                      <a:pt x="2" y="1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50" name="Freeform 202"/>
              <p:cNvSpPr>
                <a:spLocks/>
              </p:cNvSpPr>
              <p:nvPr/>
            </p:nvSpPr>
            <p:spPr bwMode="auto">
              <a:xfrm>
                <a:off x="4328" y="1776"/>
                <a:ext cx="239" cy="155"/>
              </a:xfrm>
              <a:custGeom>
                <a:avLst/>
                <a:gdLst>
                  <a:gd name="T0" fmla="*/ 64 w 101"/>
                  <a:gd name="T1" fmla="*/ 53 h 65"/>
                  <a:gd name="T2" fmla="*/ 48 w 101"/>
                  <a:gd name="T3" fmla="*/ 50 h 65"/>
                  <a:gd name="T4" fmla="*/ 34 w 101"/>
                  <a:gd name="T5" fmla="*/ 51 h 65"/>
                  <a:gd name="T6" fmla="*/ 40 w 101"/>
                  <a:gd name="T7" fmla="*/ 46 h 65"/>
                  <a:gd name="T8" fmla="*/ 15 w 101"/>
                  <a:gd name="T9" fmla="*/ 23 h 65"/>
                  <a:gd name="T10" fmla="*/ 10 w 101"/>
                  <a:gd name="T11" fmla="*/ 26 h 65"/>
                  <a:gd name="T12" fmla="*/ 8 w 101"/>
                  <a:gd name="T13" fmla="*/ 19 h 65"/>
                  <a:gd name="T14" fmla="*/ 16 w 101"/>
                  <a:gd name="T15" fmla="*/ 15 h 65"/>
                  <a:gd name="T16" fmla="*/ 0 w 101"/>
                  <a:gd name="T17" fmla="*/ 8 h 65"/>
                  <a:gd name="T18" fmla="*/ 17 w 101"/>
                  <a:gd name="T19" fmla="*/ 6 h 65"/>
                  <a:gd name="T20" fmla="*/ 18 w 101"/>
                  <a:gd name="T21" fmla="*/ 16 h 65"/>
                  <a:gd name="T22" fmla="*/ 23 w 101"/>
                  <a:gd name="T23" fmla="*/ 21 h 65"/>
                  <a:gd name="T24" fmla="*/ 36 w 101"/>
                  <a:gd name="T25" fmla="*/ 10 h 65"/>
                  <a:gd name="T26" fmla="*/ 78 w 101"/>
                  <a:gd name="T27" fmla="*/ 28 h 65"/>
                  <a:gd name="T28" fmla="*/ 78 w 101"/>
                  <a:gd name="T29" fmla="*/ 32 h 65"/>
                  <a:gd name="T30" fmla="*/ 89 w 101"/>
                  <a:gd name="T31" fmla="*/ 39 h 65"/>
                  <a:gd name="T32" fmla="*/ 84 w 101"/>
                  <a:gd name="T33" fmla="*/ 44 h 65"/>
                  <a:gd name="T34" fmla="*/ 101 w 101"/>
                  <a:gd name="T35" fmla="*/ 64 h 65"/>
                  <a:gd name="T36" fmla="*/ 82 w 101"/>
                  <a:gd name="T37" fmla="*/ 58 h 65"/>
                  <a:gd name="T38" fmla="*/ 72 w 101"/>
                  <a:gd name="T39" fmla="*/ 47 h 65"/>
                  <a:gd name="T40" fmla="*/ 58 w 101"/>
                  <a:gd name="T41" fmla="*/ 51 h 65"/>
                  <a:gd name="T42" fmla="*/ 64 w 101"/>
                  <a:gd name="T43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1" h="65">
                    <a:moveTo>
                      <a:pt x="64" y="53"/>
                    </a:moveTo>
                    <a:cubicBezTo>
                      <a:pt x="62" y="59"/>
                      <a:pt x="47" y="58"/>
                      <a:pt x="48" y="50"/>
                    </a:cubicBezTo>
                    <a:cubicBezTo>
                      <a:pt x="40" y="48"/>
                      <a:pt x="41" y="51"/>
                      <a:pt x="34" y="51"/>
                    </a:cubicBezTo>
                    <a:cubicBezTo>
                      <a:pt x="35" y="49"/>
                      <a:pt x="36" y="45"/>
                      <a:pt x="40" y="46"/>
                    </a:cubicBezTo>
                    <a:cubicBezTo>
                      <a:pt x="44" y="30"/>
                      <a:pt x="23" y="30"/>
                      <a:pt x="15" y="23"/>
                    </a:cubicBezTo>
                    <a:cubicBezTo>
                      <a:pt x="13" y="23"/>
                      <a:pt x="13" y="26"/>
                      <a:pt x="10" y="26"/>
                    </a:cubicBezTo>
                    <a:cubicBezTo>
                      <a:pt x="10" y="23"/>
                      <a:pt x="10" y="20"/>
                      <a:pt x="8" y="19"/>
                    </a:cubicBezTo>
                    <a:cubicBezTo>
                      <a:pt x="9" y="15"/>
                      <a:pt x="14" y="17"/>
                      <a:pt x="16" y="15"/>
                    </a:cubicBezTo>
                    <a:cubicBezTo>
                      <a:pt x="9" y="14"/>
                      <a:pt x="4" y="11"/>
                      <a:pt x="0" y="8"/>
                    </a:cubicBezTo>
                    <a:cubicBezTo>
                      <a:pt x="1" y="7"/>
                      <a:pt x="11" y="0"/>
                      <a:pt x="17" y="6"/>
                    </a:cubicBezTo>
                    <a:cubicBezTo>
                      <a:pt x="16" y="11"/>
                      <a:pt x="19" y="12"/>
                      <a:pt x="18" y="16"/>
                    </a:cubicBezTo>
                    <a:cubicBezTo>
                      <a:pt x="21" y="15"/>
                      <a:pt x="20" y="19"/>
                      <a:pt x="23" y="21"/>
                    </a:cubicBezTo>
                    <a:cubicBezTo>
                      <a:pt x="28" y="18"/>
                      <a:pt x="31" y="13"/>
                      <a:pt x="36" y="10"/>
                    </a:cubicBezTo>
                    <a:cubicBezTo>
                      <a:pt x="50" y="16"/>
                      <a:pt x="66" y="21"/>
                      <a:pt x="78" y="28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82" y="35"/>
                      <a:pt x="85" y="37"/>
                      <a:pt x="89" y="39"/>
                    </a:cubicBezTo>
                    <a:cubicBezTo>
                      <a:pt x="89" y="43"/>
                      <a:pt x="84" y="41"/>
                      <a:pt x="84" y="44"/>
                    </a:cubicBezTo>
                    <a:cubicBezTo>
                      <a:pt x="88" y="51"/>
                      <a:pt x="98" y="59"/>
                      <a:pt x="101" y="64"/>
                    </a:cubicBezTo>
                    <a:cubicBezTo>
                      <a:pt x="96" y="65"/>
                      <a:pt x="87" y="61"/>
                      <a:pt x="82" y="58"/>
                    </a:cubicBezTo>
                    <a:cubicBezTo>
                      <a:pt x="83" y="50"/>
                      <a:pt x="76" y="50"/>
                      <a:pt x="72" y="47"/>
                    </a:cubicBezTo>
                    <a:cubicBezTo>
                      <a:pt x="68" y="45"/>
                      <a:pt x="64" y="52"/>
                      <a:pt x="58" y="51"/>
                    </a:cubicBezTo>
                    <a:cubicBezTo>
                      <a:pt x="62" y="51"/>
                      <a:pt x="62" y="53"/>
                      <a:pt x="6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51" name="Freeform 203"/>
              <p:cNvSpPr>
                <a:spLocks/>
              </p:cNvSpPr>
              <p:nvPr/>
            </p:nvSpPr>
            <p:spPr bwMode="auto">
              <a:xfrm>
                <a:off x="4224" y="1793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5 w 6"/>
                  <a:gd name="T3" fmla="*/ 3 h 5"/>
                  <a:gd name="T4" fmla="*/ 0 w 6"/>
                  <a:gd name="T5" fmla="*/ 2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4" y="1"/>
                      <a:pt x="6" y="1"/>
                      <a:pt x="5" y="3"/>
                    </a:cubicBezTo>
                    <a:cubicBezTo>
                      <a:pt x="4" y="5"/>
                      <a:pt x="2" y="3"/>
                      <a:pt x="0" y="2"/>
                    </a:cubicBezTo>
                    <a:cubicBezTo>
                      <a:pt x="1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52" name="Freeform 204"/>
              <p:cNvSpPr>
                <a:spLocks/>
              </p:cNvSpPr>
              <p:nvPr/>
            </p:nvSpPr>
            <p:spPr bwMode="auto">
              <a:xfrm>
                <a:off x="4269" y="1824"/>
                <a:ext cx="14" cy="12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4 h 5"/>
                  <a:gd name="T4" fmla="*/ 0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0"/>
                      <a:pt x="6" y="0"/>
                      <a:pt x="6" y="4"/>
                    </a:cubicBezTo>
                    <a:cubicBezTo>
                      <a:pt x="3" y="5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4"/>
                  </a:solidFill>
                  <a:latin typeface="Calibri Light" panose="020F0302020204030204" pitchFamily="34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31" name="Freeform 206"/>
            <p:cNvSpPr>
              <a:spLocks/>
            </p:cNvSpPr>
            <p:nvPr/>
          </p:nvSpPr>
          <p:spPr bwMode="auto">
            <a:xfrm>
              <a:off x="4366" y="1855"/>
              <a:ext cx="9" cy="16"/>
            </a:xfrm>
            <a:custGeom>
              <a:avLst/>
              <a:gdLst>
                <a:gd name="T0" fmla="*/ 4 w 4"/>
                <a:gd name="T1" fmla="*/ 1 h 7"/>
                <a:gd name="T2" fmla="*/ 4 w 4"/>
                <a:gd name="T3" fmla="*/ 6 h 7"/>
                <a:gd name="T4" fmla="*/ 4 w 4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3"/>
                    <a:pt x="4" y="4"/>
                    <a:pt x="4" y="6"/>
                  </a:cubicBezTo>
                  <a:cubicBezTo>
                    <a:pt x="0" y="7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207"/>
            <p:cNvSpPr>
              <a:spLocks/>
            </p:cNvSpPr>
            <p:nvPr/>
          </p:nvSpPr>
          <p:spPr bwMode="auto">
            <a:xfrm>
              <a:off x="4139" y="1895"/>
              <a:ext cx="9" cy="1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3"/>
                    <a:pt x="2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208"/>
            <p:cNvSpPr>
              <a:spLocks/>
            </p:cNvSpPr>
            <p:nvPr/>
          </p:nvSpPr>
          <p:spPr bwMode="auto">
            <a:xfrm>
              <a:off x="4238" y="1893"/>
              <a:ext cx="14" cy="9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1 h 4"/>
                <a:gd name="T4" fmla="*/ 0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0"/>
                    <a:pt x="5" y="0"/>
                    <a:pt x="6" y="1"/>
                  </a:cubicBezTo>
                  <a:cubicBezTo>
                    <a:pt x="6" y="4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209"/>
            <p:cNvSpPr>
              <a:spLocks/>
            </p:cNvSpPr>
            <p:nvPr/>
          </p:nvSpPr>
          <p:spPr bwMode="auto">
            <a:xfrm>
              <a:off x="4650" y="1890"/>
              <a:ext cx="14" cy="17"/>
            </a:xfrm>
            <a:custGeom>
              <a:avLst/>
              <a:gdLst>
                <a:gd name="T0" fmla="*/ 0 w 6"/>
                <a:gd name="T1" fmla="*/ 2 h 7"/>
                <a:gd name="T2" fmla="*/ 4 w 6"/>
                <a:gd name="T3" fmla="*/ 1 h 7"/>
                <a:gd name="T4" fmla="*/ 6 w 6"/>
                <a:gd name="T5" fmla="*/ 4 h 7"/>
                <a:gd name="T6" fmla="*/ 0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0"/>
                    <a:pt x="2" y="1"/>
                    <a:pt x="4" y="1"/>
                  </a:cubicBezTo>
                  <a:cubicBezTo>
                    <a:pt x="4" y="3"/>
                    <a:pt x="4" y="4"/>
                    <a:pt x="6" y="4"/>
                  </a:cubicBezTo>
                  <a:cubicBezTo>
                    <a:pt x="4" y="7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reeform 210"/>
            <p:cNvSpPr>
              <a:spLocks/>
            </p:cNvSpPr>
            <p:nvPr/>
          </p:nvSpPr>
          <p:spPr bwMode="auto">
            <a:xfrm>
              <a:off x="4383" y="1971"/>
              <a:ext cx="9" cy="14"/>
            </a:xfrm>
            <a:custGeom>
              <a:avLst/>
              <a:gdLst>
                <a:gd name="T0" fmla="*/ 4 w 4"/>
                <a:gd name="T1" fmla="*/ 1 h 6"/>
                <a:gd name="T2" fmla="*/ 4 w 4"/>
                <a:gd name="T3" fmla="*/ 5 h 6"/>
                <a:gd name="T4" fmla="*/ 4 w 4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4" y="2"/>
                    <a:pt x="4" y="4"/>
                    <a:pt x="4" y="5"/>
                  </a:cubicBezTo>
                  <a:cubicBezTo>
                    <a:pt x="0" y="6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6" name="Freeform 211"/>
            <p:cNvSpPr>
              <a:spLocks/>
            </p:cNvSpPr>
            <p:nvPr/>
          </p:nvSpPr>
          <p:spPr bwMode="auto">
            <a:xfrm>
              <a:off x="4756" y="1988"/>
              <a:ext cx="8" cy="14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0 h 6"/>
                <a:gd name="T4" fmla="*/ 3 w 3"/>
                <a:gd name="T5" fmla="*/ 2 h 6"/>
                <a:gd name="T6" fmla="*/ 0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2"/>
                    <a:pt x="3" y="2"/>
                  </a:cubicBezTo>
                  <a:cubicBezTo>
                    <a:pt x="3" y="4"/>
                    <a:pt x="3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7" name="Freeform 213"/>
            <p:cNvSpPr>
              <a:spLocks/>
            </p:cNvSpPr>
            <p:nvPr/>
          </p:nvSpPr>
          <p:spPr bwMode="auto">
            <a:xfrm>
              <a:off x="4709" y="2066"/>
              <a:ext cx="28" cy="31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12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6" y="11"/>
                    <a:pt x="1" y="7"/>
                    <a:pt x="0" y="0"/>
                  </a:cubicBezTo>
                  <a:cubicBezTo>
                    <a:pt x="5" y="3"/>
                    <a:pt x="9" y="8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214"/>
            <p:cNvSpPr>
              <a:spLocks/>
            </p:cNvSpPr>
            <p:nvPr/>
          </p:nvSpPr>
          <p:spPr bwMode="auto">
            <a:xfrm>
              <a:off x="4302" y="2282"/>
              <a:ext cx="17" cy="14"/>
            </a:xfrm>
            <a:custGeom>
              <a:avLst/>
              <a:gdLst>
                <a:gd name="T0" fmla="*/ 1 w 7"/>
                <a:gd name="T1" fmla="*/ 4 h 6"/>
                <a:gd name="T2" fmla="*/ 7 w 7"/>
                <a:gd name="T3" fmla="*/ 2 h 6"/>
                <a:gd name="T4" fmla="*/ 1 w 7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1" y="4"/>
                  </a:moveTo>
                  <a:cubicBezTo>
                    <a:pt x="0" y="0"/>
                    <a:pt x="5" y="2"/>
                    <a:pt x="7" y="2"/>
                  </a:cubicBezTo>
                  <a:cubicBezTo>
                    <a:pt x="7" y="4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215"/>
            <p:cNvSpPr>
              <a:spLocks/>
            </p:cNvSpPr>
            <p:nvPr/>
          </p:nvSpPr>
          <p:spPr bwMode="auto">
            <a:xfrm>
              <a:off x="1962" y="2521"/>
              <a:ext cx="66" cy="43"/>
            </a:xfrm>
            <a:custGeom>
              <a:avLst/>
              <a:gdLst>
                <a:gd name="T0" fmla="*/ 1 w 28"/>
                <a:gd name="T1" fmla="*/ 1 h 18"/>
                <a:gd name="T2" fmla="*/ 8 w 28"/>
                <a:gd name="T3" fmla="*/ 0 h 18"/>
                <a:gd name="T4" fmla="*/ 28 w 28"/>
                <a:gd name="T5" fmla="*/ 13 h 18"/>
                <a:gd name="T6" fmla="*/ 18 w 28"/>
                <a:gd name="T7" fmla="*/ 15 h 18"/>
                <a:gd name="T8" fmla="*/ 19 w 28"/>
                <a:gd name="T9" fmla="*/ 17 h 18"/>
                <a:gd name="T10" fmla="*/ 7 w 28"/>
                <a:gd name="T11" fmla="*/ 13 h 18"/>
                <a:gd name="T12" fmla="*/ 3 w 28"/>
                <a:gd name="T13" fmla="*/ 14 h 18"/>
                <a:gd name="T14" fmla="*/ 1 w 28"/>
                <a:gd name="T15" fmla="*/ 12 h 18"/>
                <a:gd name="T16" fmla="*/ 0 w 28"/>
                <a:gd name="T17" fmla="*/ 8 h 18"/>
                <a:gd name="T18" fmla="*/ 1 w 28"/>
                <a:gd name="T19" fmla="*/ 6 h 18"/>
                <a:gd name="T20" fmla="*/ 4 w 28"/>
                <a:gd name="T21" fmla="*/ 10 h 18"/>
                <a:gd name="T22" fmla="*/ 6 w 28"/>
                <a:gd name="T23" fmla="*/ 6 h 18"/>
                <a:gd name="T24" fmla="*/ 1 w 28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8">
                  <a:moveTo>
                    <a:pt x="1" y="1"/>
                  </a:moveTo>
                  <a:cubicBezTo>
                    <a:pt x="2" y="0"/>
                    <a:pt x="5" y="0"/>
                    <a:pt x="8" y="0"/>
                  </a:cubicBezTo>
                  <a:cubicBezTo>
                    <a:pt x="11" y="8"/>
                    <a:pt x="22" y="9"/>
                    <a:pt x="28" y="13"/>
                  </a:cubicBezTo>
                  <a:cubicBezTo>
                    <a:pt x="24" y="14"/>
                    <a:pt x="21" y="16"/>
                    <a:pt x="18" y="15"/>
                  </a:cubicBezTo>
                  <a:cubicBezTo>
                    <a:pt x="16" y="15"/>
                    <a:pt x="17" y="17"/>
                    <a:pt x="19" y="17"/>
                  </a:cubicBezTo>
                  <a:cubicBezTo>
                    <a:pt x="16" y="18"/>
                    <a:pt x="8" y="16"/>
                    <a:pt x="7" y="13"/>
                  </a:cubicBezTo>
                  <a:cubicBezTo>
                    <a:pt x="7" y="17"/>
                    <a:pt x="5" y="12"/>
                    <a:pt x="3" y="14"/>
                  </a:cubicBezTo>
                  <a:cubicBezTo>
                    <a:pt x="0" y="14"/>
                    <a:pt x="5" y="11"/>
                    <a:pt x="1" y="12"/>
                  </a:cubicBezTo>
                  <a:cubicBezTo>
                    <a:pt x="3" y="10"/>
                    <a:pt x="1" y="10"/>
                    <a:pt x="0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4" y="6"/>
                    <a:pt x="2" y="10"/>
                    <a:pt x="4" y="10"/>
                  </a:cubicBezTo>
                  <a:cubicBezTo>
                    <a:pt x="7" y="11"/>
                    <a:pt x="3" y="6"/>
                    <a:pt x="6" y="6"/>
                  </a:cubicBezTo>
                  <a:cubicBezTo>
                    <a:pt x="5" y="4"/>
                    <a:pt x="0" y="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216"/>
            <p:cNvSpPr>
              <a:spLocks/>
            </p:cNvSpPr>
            <p:nvPr/>
          </p:nvSpPr>
          <p:spPr bwMode="auto">
            <a:xfrm>
              <a:off x="1955" y="2521"/>
              <a:ext cx="23" cy="26"/>
            </a:xfrm>
            <a:custGeom>
              <a:avLst/>
              <a:gdLst>
                <a:gd name="T0" fmla="*/ 1 w 10"/>
                <a:gd name="T1" fmla="*/ 7 h 11"/>
                <a:gd name="T2" fmla="*/ 1 w 10"/>
                <a:gd name="T3" fmla="*/ 0 h 11"/>
                <a:gd name="T4" fmla="*/ 4 w 10"/>
                <a:gd name="T5" fmla="*/ 0 h 11"/>
                <a:gd name="T6" fmla="*/ 4 w 10"/>
                <a:gd name="T7" fmla="*/ 1 h 11"/>
                <a:gd name="T8" fmla="*/ 9 w 10"/>
                <a:gd name="T9" fmla="*/ 6 h 11"/>
                <a:gd name="T10" fmla="*/ 7 w 10"/>
                <a:gd name="T11" fmla="*/ 10 h 11"/>
                <a:gd name="T12" fmla="*/ 4 w 10"/>
                <a:gd name="T13" fmla="*/ 6 h 11"/>
                <a:gd name="T14" fmla="*/ 3 w 10"/>
                <a:gd name="T15" fmla="*/ 8 h 11"/>
                <a:gd name="T16" fmla="*/ 1 w 10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4" y="6"/>
                    <a:pt x="0" y="3"/>
                    <a:pt x="1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6"/>
                    <a:pt x="8" y="4"/>
                    <a:pt x="9" y="6"/>
                  </a:cubicBezTo>
                  <a:cubicBezTo>
                    <a:pt x="6" y="6"/>
                    <a:pt x="10" y="11"/>
                    <a:pt x="7" y="10"/>
                  </a:cubicBezTo>
                  <a:cubicBezTo>
                    <a:pt x="5" y="10"/>
                    <a:pt x="7" y="6"/>
                    <a:pt x="4" y="6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Freeform 217"/>
            <p:cNvSpPr>
              <a:spLocks/>
            </p:cNvSpPr>
            <p:nvPr/>
          </p:nvSpPr>
          <p:spPr bwMode="auto">
            <a:xfrm>
              <a:off x="3535" y="710"/>
              <a:ext cx="43" cy="14"/>
            </a:xfrm>
            <a:custGeom>
              <a:avLst/>
              <a:gdLst>
                <a:gd name="T0" fmla="*/ 18 w 18"/>
                <a:gd name="T1" fmla="*/ 3 h 6"/>
                <a:gd name="T2" fmla="*/ 0 w 18"/>
                <a:gd name="T3" fmla="*/ 6 h 6"/>
                <a:gd name="T4" fmla="*/ 2 w 18"/>
                <a:gd name="T5" fmla="*/ 0 h 6"/>
                <a:gd name="T6" fmla="*/ 18 w 1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18" y="3"/>
                  </a:moveTo>
                  <a:cubicBezTo>
                    <a:pt x="14" y="6"/>
                    <a:pt x="6" y="5"/>
                    <a:pt x="0" y="6"/>
                  </a:cubicBezTo>
                  <a:cubicBezTo>
                    <a:pt x="0" y="4"/>
                    <a:pt x="0" y="2"/>
                    <a:pt x="2" y="0"/>
                  </a:cubicBezTo>
                  <a:cubicBezTo>
                    <a:pt x="6" y="2"/>
                    <a:pt x="13" y="2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2" name="Freeform 218"/>
            <p:cNvSpPr>
              <a:spLocks/>
            </p:cNvSpPr>
            <p:nvPr/>
          </p:nvSpPr>
          <p:spPr bwMode="auto">
            <a:xfrm>
              <a:off x="1936" y="736"/>
              <a:ext cx="132" cy="33"/>
            </a:xfrm>
            <a:custGeom>
              <a:avLst/>
              <a:gdLst>
                <a:gd name="T0" fmla="*/ 25 w 56"/>
                <a:gd name="T1" fmla="*/ 3 h 14"/>
                <a:gd name="T2" fmla="*/ 22 w 56"/>
                <a:gd name="T3" fmla="*/ 4 h 14"/>
                <a:gd name="T4" fmla="*/ 56 w 56"/>
                <a:gd name="T5" fmla="*/ 7 h 14"/>
                <a:gd name="T6" fmla="*/ 8 w 56"/>
                <a:gd name="T7" fmla="*/ 10 h 14"/>
                <a:gd name="T8" fmla="*/ 11 w 56"/>
                <a:gd name="T9" fmla="*/ 5 h 14"/>
                <a:gd name="T10" fmla="*/ 3 w 56"/>
                <a:gd name="T11" fmla="*/ 0 h 14"/>
                <a:gd name="T12" fmla="*/ 25 w 5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25" y="3"/>
                  </a:moveTo>
                  <a:cubicBezTo>
                    <a:pt x="25" y="4"/>
                    <a:pt x="23" y="4"/>
                    <a:pt x="22" y="4"/>
                  </a:cubicBezTo>
                  <a:cubicBezTo>
                    <a:pt x="29" y="11"/>
                    <a:pt x="47" y="1"/>
                    <a:pt x="56" y="7"/>
                  </a:cubicBezTo>
                  <a:cubicBezTo>
                    <a:pt x="44" y="14"/>
                    <a:pt x="19" y="11"/>
                    <a:pt x="8" y="10"/>
                  </a:cubicBezTo>
                  <a:cubicBezTo>
                    <a:pt x="8" y="7"/>
                    <a:pt x="11" y="7"/>
                    <a:pt x="11" y="5"/>
                  </a:cubicBezTo>
                  <a:cubicBezTo>
                    <a:pt x="9" y="3"/>
                    <a:pt x="0" y="4"/>
                    <a:pt x="3" y="0"/>
                  </a:cubicBezTo>
                  <a:cubicBezTo>
                    <a:pt x="10" y="1"/>
                    <a:pt x="20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3" name="Freeform 219"/>
            <p:cNvSpPr>
              <a:spLocks/>
            </p:cNvSpPr>
            <p:nvPr/>
          </p:nvSpPr>
          <p:spPr bwMode="auto">
            <a:xfrm>
              <a:off x="1744" y="733"/>
              <a:ext cx="111" cy="31"/>
            </a:xfrm>
            <a:custGeom>
              <a:avLst/>
              <a:gdLst>
                <a:gd name="T0" fmla="*/ 15 w 47"/>
                <a:gd name="T1" fmla="*/ 3 h 13"/>
                <a:gd name="T2" fmla="*/ 26 w 47"/>
                <a:gd name="T3" fmla="*/ 8 h 13"/>
                <a:gd name="T4" fmla="*/ 42 w 47"/>
                <a:gd name="T5" fmla="*/ 1 h 13"/>
                <a:gd name="T6" fmla="*/ 40 w 47"/>
                <a:gd name="T7" fmla="*/ 5 h 13"/>
                <a:gd name="T8" fmla="*/ 47 w 47"/>
                <a:gd name="T9" fmla="*/ 6 h 13"/>
                <a:gd name="T10" fmla="*/ 8 w 47"/>
                <a:gd name="T11" fmla="*/ 12 h 13"/>
                <a:gd name="T12" fmla="*/ 3 w 47"/>
                <a:gd name="T13" fmla="*/ 10 h 13"/>
                <a:gd name="T14" fmla="*/ 6 w 47"/>
                <a:gd name="T15" fmla="*/ 9 h 13"/>
                <a:gd name="T16" fmla="*/ 11 w 47"/>
                <a:gd name="T17" fmla="*/ 8 h 13"/>
                <a:gd name="T18" fmla="*/ 9 w 47"/>
                <a:gd name="T19" fmla="*/ 5 h 13"/>
                <a:gd name="T20" fmla="*/ 15 w 47"/>
                <a:gd name="T21" fmla="*/ 5 h 13"/>
                <a:gd name="T22" fmla="*/ 15 w 47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3">
                  <a:moveTo>
                    <a:pt x="15" y="3"/>
                  </a:moveTo>
                  <a:cubicBezTo>
                    <a:pt x="20" y="3"/>
                    <a:pt x="25" y="3"/>
                    <a:pt x="26" y="8"/>
                  </a:cubicBezTo>
                  <a:cubicBezTo>
                    <a:pt x="34" y="8"/>
                    <a:pt x="34" y="0"/>
                    <a:pt x="42" y="1"/>
                  </a:cubicBezTo>
                  <a:cubicBezTo>
                    <a:pt x="44" y="4"/>
                    <a:pt x="39" y="2"/>
                    <a:pt x="40" y="5"/>
                  </a:cubicBezTo>
                  <a:cubicBezTo>
                    <a:pt x="41" y="7"/>
                    <a:pt x="45" y="5"/>
                    <a:pt x="47" y="6"/>
                  </a:cubicBezTo>
                  <a:cubicBezTo>
                    <a:pt x="39" y="13"/>
                    <a:pt x="21" y="11"/>
                    <a:pt x="8" y="12"/>
                  </a:cubicBezTo>
                  <a:cubicBezTo>
                    <a:pt x="11" y="9"/>
                    <a:pt x="8" y="10"/>
                    <a:pt x="3" y="10"/>
                  </a:cubicBezTo>
                  <a:cubicBezTo>
                    <a:pt x="0" y="9"/>
                    <a:pt x="5" y="8"/>
                    <a:pt x="6" y="9"/>
                  </a:cubicBezTo>
                  <a:cubicBezTo>
                    <a:pt x="7" y="8"/>
                    <a:pt x="8" y="7"/>
                    <a:pt x="11" y="8"/>
                  </a:cubicBezTo>
                  <a:cubicBezTo>
                    <a:pt x="11" y="6"/>
                    <a:pt x="9" y="6"/>
                    <a:pt x="9" y="5"/>
                  </a:cubicBezTo>
                  <a:cubicBezTo>
                    <a:pt x="11" y="5"/>
                    <a:pt x="13" y="5"/>
                    <a:pt x="15" y="5"/>
                  </a:cubicBezTo>
                  <a:cubicBezTo>
                    <a:pt x="15" y="4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4" name="Freeform 220"/>
            <p:cNvSpPr>
              <a:spLocks/>
            </p:cNvSpPr>
            <p:nvPr/>
          </p:nvSpPr>
          <p:spPr bwMode="auto">
            <a:xfrm>
              <a:off x="1888" y="738"/>
              <a:ext cx="41" cy="26"/>
            </a:xfrm>
            <a:custGeom>
              <a:avLst/>
              <a:gdLst>
                <a:gd name="T0" fmla="*/ 5 w 17"/>
                <a:gd name="T1" fmla="*/ 0 h 11"/>
                <a:gd name="T2" fmla="*/ 17 w 17"/>
                <a:gd name="T3" fmla="*/ 0 h 11"/>
                <a:gd name="T4" fmla="*/ 0 w 17"/>
                <a:gd name="T5" fmla="*/ 6 h 11"/>
                <a:gd name="T6" fmla="*/ 3 w 17"/>
                <a:gd name="T7" fmla="*/ 6 h 11"/>
                <a:gd name="T8" fmla="*/ 7 w 17"/>
                <a:gd name="T9" fmla="*/ 6 h 11"/>
                <a:gd name="T10" fmla="*/ 5 w 1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5" y="0"/>
                  </a:moveTo>
                  <a:cubicBezTo>
                    <a:pt x="11" y="0"/>
                    <a:pt x="12" y="1"/>
                    <a:pt x="17" y="0"/>
                  </a:cubicBezTo>
                  <a:cubicBezTo>
                    <a:pt x="16" y="5"/>
                    <a:pt x="7" y="11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6" y="2"/>
                    <a:pt x="7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Freeform 221"/>
            <p:cNvSpPr>
              <a:spLocks/>
            </p:cNvSpPr>
            <p:nvPr/>
          </p:nvSpPr>
          <p:spPr bwMode="auto">
            <a:xfrm>
              <a:off x="3957" y="747"/>
              <a:ext cx="59" cy="12"/>
            </a:xfrm>
            <a:custGeom>
              <a:avLst/>
              <a:gdLst>
                <a:gd name="T0" fmla="*/ 0 w 25"/>
                <a:gd name="T1" fmla="*/ 3 h 5"/>
                <a:gd name="T2" fmla="*/ 12 w 25"/>
                <a:gd name="T3" fmla="*/ 4 h 5"/>
                <a:gd name="T4" fmla="*/ 0 w 2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5">
                  <a:moveTo>
                    <a:pt x="0" y="3"/>
                  </a:moveTo>
                  <a:cubicBezTo>
                    <a:pt x="2" y="0"/>
                    <a:pt x="25" y="5"/>
                    <a:pt x="12" y="4"/>
                  </a:cubicBezTo>
                  <a:cubicBezTo>
                    <a:pt x="8" y="4"/>
                    <a:pt x="5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6" name="Freeform 222"/>
            <p:cNvSpPr>
              <a:spLocks/>
            </p:cNvSpPr>
            <p:nvPr/>
          </p:nvSpPr>
          <p:spPr bwMode="auto">
            <a:xfrm>
              <a:off x="1836" y="766"/>
              <a:ext cx="57" cy="34"/>
            </a:xfrm>
            <a:custGeom>
              <a:avLst/>
              <a:gdLst>
                <a:gd name="T0" fmla="*/ 24 w 24"/>
                <a:gd name="T1" fmla="*/ 0 h 14"/>
                <a:gd name="T2" fmla="*/ 24 w 24"/>
                <a:gd name="T3" fmla="*/ 3 h 14"/>
                <a:gd name="T4" fmla="*/ 9 w 24"/>
                <a:gd name="T5" fmla="*/ 14 h 14"/>
                <a:gd name="T6" fmla="*/ 0 w 24"/>
                <a:gd name="T7" fmla="*/ 6 h 14"/>
                <a:gd name="T8" fmla="*/ 8 w 24"/>
                <a:gd name="T9" fmla="*/ 3 h 14"/>
                <a:gd name="T10" fmla="*/ 24 w 2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4">
                  <a:moveTo>
                    <a:pt x="24" y="0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3" y="11"/>
                    <a:pt x="15" y="11"/>
                    <a:pt x="9" y="14"/>
                  </a:cubicBezTo>
                  <a:cubicBezTo>
                    <a:pt x="6" y="12"/>
                    <a:pt x="2" y="10"/>
                    <a:pt x="0" y="6"/>
                  </a:cubicBezTo>
                  <a:cubicBezTo>
                    <a:pt x="5" y="7"/>
                    <a:pt x="13" y="6"/>
                    <a:pt x="8" y="3"/>
                  </a:cubicBezTo>
                  <a:cubicBezTo>
                    <a:pt x="14" y="0"/>
                    <a:pt x="18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7" name="Freeform 223"/>
            <p:cNvSpPr>
              <a:spLocks/>
            </p:cNvSpPr>
            <p:nvPr/>
          </p:nvSpPr>
          <p:spPr bwMode="auto">
            <a:xfrm>
              <a:off x="2033" y="766"/>
              <a:ext cx="33" cy="19"/>
            </a:xfrm>
            <a:custGeom>
              <a:avLst/>
              <a:gdLst>
                <a:gd name="T0" fmla="*/ 14 w 14"/>
                <a:gd name="T1" fmla="*/ 4 h 8"/>
                <a:gd name="T2" fmla="*/ 0 w 14"/>
                <a:gd name="T3" fmla="*/ 2 h 8"/>
                <a:gd name="T4" fmla="*/ 14 w 1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2" y="6"/>
                    <a:pt x="0" y="8"/>
                    <a:pt x="0" y="2"/>
                  </a:cubicBezTo>
                  <a:cubicBezTo>
                    <a:pt x="5" y="0"/>
                    <a:pt x="11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8" name="Freeform 224"/>
            <p:cNvSpPr>
              <a:spLocks/>
            </p:cNvSpPr>
            <p:nvPr/>
          </p:nvSpPr>
          <p:spPr bwMode="auto">
            <a:xfrm>
              <a:off x="4314" y="795"/>
              <a:ext cx="31" cy="9"/>
            </a:xfrm>
            <a:custGeom>
              <a:avLst/>
              <a:gdLst>
                <a:gd name="T0" fmla="*/ 13 w 13"/>
                <a:gd name="T1" fmla="*/ 2 h 4"/>
                <a:gd name="T2" fmla="*/ 2 w 13"/>
                <a:gd name="T3" fmla="*/ 3 h 4"/>
                <a:gd name="T4" fmla="*/ 0 w 13"/>
                <a:gd name="T5" fmla="*/ 1 h 4"/>
                <a:gd name="T6" fmla="*/ 13 w 1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1" y="3"/>
                    <a:pt x="4" y="4"/>
                    <a:pt x="2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1"/>
                    <a:pt x="10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49" name="Freeform 225"/>
            <p:cNvSpPr>
              <a:spLocks/>
            </p:cNvSpPr>
            <p:nvPr/>
          </p:nvSpPr>
          <p:spPr bwMode="auto">
            <a:xfrm>
              <a:off x="2232" y="809"/>
              <a:ext cx="23" cy="19"/>
            </a:xfrm>
            <a:custGeom>
              <a:avLst/>
              <a:gdLst>
                <a:gd name="T0" fmla="*/ 10 w 10"/>
                <a:gd name="T1" fmla="*/ 4 h 8"/>
                <a:gd name="T2" fmla="*/ 1 w 10"/>
                <a:gd name="T3" fmla="*/ 4 h 8"/>
                <a:gd name="T4" fmla="*/ 1 w 10"/>
                <a:gd name="T5" fmla="*/ 1 h 8"/>
                <a:gd name="T6" fmla="*/ 10 w 10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cubicBezTo>
                    <a:pt x="6" y="5"/>
                    <a:pt x="3" y="8"/>
                    <a:pt x="1" y="4"/>
                  </a:cubicBezTo>
                  <a:cubicBezTo>
                    <a:pt x="0" y="3"/>
                    <a:pt x="2" y="2"/>
                    <a:pt x="1" y="1"/>
                  </a:cubicBezTo>
                  <a:cubicBezTo>
                    <a:pt x="6" y="0"/>
                    <a:pt x="10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0" name="Freeform 226"/>
            <p:cNvSpPr>
              <a:spLocks/>
            </p:cNvSpPr>
            <p:nvPr/>
          </p:nvSpPr>
          <p:spPr bwMode="auto">
            <a:xfrm>
              <a:off x="2497" y="857"/>
              <a:ext cx="99" cy="42"/>
            </a:xfrm>
            <a:custGeom>
              <a:avLst/>
              <a:gdLst>
                <a:gd name="T0" fmla="*/ 2 w 42"/>
                <a:gd name="T1" fmla="*/ 2 h 18"/>
                <a:gd name="T2" fmla="*/ 7 w 42"/>
                <a:gd name="T3" fmla="*/ 3 h 18"/>
                <a:gd name="T4" fmla="*/ 5 w 42"/>
                <a:gd name="T5" fmla="*/ 0 h 18"/>
                <a:gd name="T6" fmla="*/ 10 w 42"/>
                <a:gd name="T7" fmla="*/ 6 h 18"/>
                <a:gd name="T8" fmla="*/ 14 w 42"/>
                <a:gd name="T9" fmla="*/ 2 h 18"/>
                <a:gd name="T10" fmla="*/ 36 w 42"/>
                <a:gd name="T11" fmla="*/ 0 h 18"/>
                <a:gd name="T12" fmla="*/ 41 w 42"/>
                <a:gd name="T13" fmla="*/ 5 h 18"/>
                <a:gd name="T14" fmla="*/ 36 w 42"/>
                <a:gd name="T15" fmla="*/ 11 h 18"/>
                <a:gd name="T16" fmla="*/ 3 w 42"/>
                <a:gd name="T17" fmla="*/ 14 h 18"/>
                <a:gd name="T18" fmla="*/ 7 w 42"/>
                <a:gd name="T19" fmla="*/ 12 h 18"/>
                <a:gd name="T20" fmla="*/ 0 w 42"/>
                <a:gd name="T21" fmla="*/ 9 h 18"/>
                <a:gd name="T22" fmla="*/ 7 w 42"/>
                <a:gd name="T23" fmla="*/ 6 h 18"/>
                <a:gd name="T24" fmla="*/ 3 w 42"/>
                <a:gd name="T25" fmla="*/ 5 h 18"/>
                <a:gd name="T26" fmla="*/ 1 w 42"/>
                <a:gd name="T27" fmla="*/ 4 h 18"/>
                <a:gd name="T28" fmla="*/ 2 w 42"/>
                <a:gd name="T2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18">
                  <a:moveTo>
                    <a:pt x="2" y="2"/>
                  </a:moveTo>
                  <a:cubicBezTo>
                    <a:pt x="4" y="1"/>
                    <a:pt x="4" y="3"/>
                    <a:pt x="7" y="3"/>
                  </a:cubicBezTo>
                  <a:cubicBezTo>
                    <a:pt x="6" y="2"/>
                    <a:pt x="4" y="2"/>
                    <a:pt x="5" y="0"/>
                  </a:cubicBezTo>
                  <a:cubicBezTo>
                    <a:pt x="8" y="0"/>
                    <a:pt x="11" y="2"/>
                    <a:pt x="10" y="6"/>
                  </a:cubicBezTo>
                  <a:cubicBezTo>
                    <a:pt x="12" y="5"/>
                    <a:pt x="15" y="5"/>
                    <a:pt x="14" y="2"/>
                  </a:cubicBezTo>
                  <a:cubicBezTo>
                    <a:pt x="22" y="4"/>
                    <a:pt x="27" y="0"/>
                    <a:pt x="36" y="0"/>
                  </a:cubicBezTo>
                  <a:cubicBezTo>
                    <a:pt x="37" y="4"/>
                    <a:pt x="35" y="5"/>
                    <a:pt x="41" y="5"/>
                  </a:cubicBezTo>
                  <a:cubicBezTo>
                    <a:pt x="42" y="9"/>
                    <a:pt x="36" y="7"/>
                    <a:pt x="36" y="11"/>
                  </a:cubicBezTo>
                  <a:cubicBezTo>
                    <a:pt x="24" y="13"/>
                    <a:pt x="17" y="18"/>
                    <a:pt x="3" y="14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6" y="10"/>
                    <a:pt x="4" y="9"/>
                    <a:pt x="0" y="9"/>
                  </a:cubicBezTo>
                  <a:cubicBezTo>
                    <a:pt x="1" y="7"/>
                    <a:pt x="6" y="8"/>
                    <a:pt x="7" y="6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3" y="4"/>
                    <a:pt x="2" y="3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1" name="Freeform 227"/>
            <p:cNvSpPr>
              <a:spLocks/>
            </p:cNvSpPr>
            <p:nvPr/>
          </p:nvSpPr>
          <p:spPr bwMode="auto">
            <a:xfrm>
              <a:off x="1879" y="864"/>
              <a:ext cx="71" cy="33"/>
            </a:xfrm>
            <a:custGeom>
              <a:avLst/>
              <a:gdLst>
                <a:gd name="T0" fmla="*/ 16 w 30"/>
                <a:gd name="T1" fmla="*/ 0 h 14"/>
                <a:gd name="T2" fmla="*/ 25 w 30"/>
                <a:gd name="T3" fmla="*/ 5 h 14"/>
                <a:gd name="T4" fmla="*/ 30 w 30"/>
                <a:gd name="T5" fmla="*/ 12 h 14"/>
                <a:gd name="T6" fmla="*/ 6 w 30"/>
                <a:gd name="T7" fmla="*/ 14 h 14"/>
                <a:gd name="T8" fmla="*/ 0 w 30"/>
                <a:gd name="T9" fmla="*/ 12 h 14"/>
                <a:gd name="T10" fmla="*/ 16 w 3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">
                  <a:moveTo>
                    <a:pt x="16" y="0"/>
                  </a:moveTo>
                  <a:cubicBezTo>
                    <a:pt x="14" y="6"/>
                    <a:pt x="23" y="2"/>
                    <a:pt x="25" y="5"/>
                  </a:cubicBezTo>
                  <a:cubicBezTo>
                    <a:pt x="21" y="12"/>
                    <a:pt x="28" y="8"/>
                    <a:pt x="30" y="12"/>
                  </a:cubicBezTo>
                  <a:cubicBezTo>
                    <a:pt x="19" y="11"/>
                    <a:pt x="15" y="10"/>
                    <a:pt x="6" y="14"/>
                  </a:cubicBezTo>
                  <a:cubicBezTo>
                    <a:pt x="4" y="13"/>
                    <a:pt x="5" y="11"/>
                    <a:pt x="0" y="12"/>
                  </a:cubicBezTo>
                  <a:cubicBezTo>
                    <a:pt x="5" y="8"/>
                    <a:pt x="9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2" name="Freeform 228"/>
            <p:cNvSpPr>
              <a:spLocks/>
            </p:cNvSpPr>
            <p:nvPr/>
          </p:nvSpPr>
          <p:spPr bwMode="auto">
            <a:xfrm>
              <a:off x="1898" y="897"/>
              <a:ext cx="26" cy="14"/>
            </a:xfrm>
            <a:custGeom>
              <a:avLst/>
              <a:gdLst>
                <a:gd name="T0" fmla="*/ 11 w 11"/>
                <a:gd name="T1" fmla="*/ 2 h 6"/>
                <a:gd name="T2" fmla="*/ 0 w 11"/>
                <a:gd name="T3" fmla="*/ 5 h 6"/>
                <a:gd name="T4" fmla="*/ 11 w 11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10" y="6"/>
                    <a:pt x="5" y="5"/>
                    <a:pt x="0" y="5"/>
                  </a:cubicBezTo>
                  <a:cubicBezTo>
                    <a:pt x="3" y="3"/>
                    <a:pt x="8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3" name="Freeform 229"/>
            <p:cNvSpPr>
              <a:spLocks/>
            </p:cNvSpPr>
            <p:nvPr/>
          </p:nvSpPr>
          <p:spPr bwMode="auto">
            <a:xfrm>
              <a:off x="1127" y="958"/>
              <a:ext cx="33" cy="24"/>
            </a:xfrm>
            <a:custGeom>
              <a:avLst/>
              <a:gdLst>
                <a:gd name="T0" fmla="*/ 14 w 14"/>
                <a:gd name="T1" fmla="*/ 6 h 10"/>
                <a:gd name="T2" fmla="*/ 0 w 14"/>
                <a:gd name="T3" fmla="*/ 10 h 10"/>
                <a:gd name="T4" fmla="*/ 14 w 14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4" y="6"/>
                  </a:moveTo>
                  <a:cubicBezTo>
                    <a:pt x="8" y="6"/>
                    <a:pt x="6" y="10"/>
                    <a:pt x="0" y="10"/>
                  </a:cubicBezTo>
                  <a:cubicBezTo>
                    <a:pt x="0" y="4"/>
                    <a:pt x="13" y="0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4" name="Freeform 230"/>
            <p:cNvSpPr>
              <a:spLocks/>
            </p:cNvSpPr>
            <p:nvPr/>
          </p:nvSpPr>
          <p:spPr bwMode="auto">
            <a:xfrm>
              <a:off x="1008" y="989"/>
              <a:ext cx="36" cy="15"/>
            </a:xfrm>
            <a:custGeom>
              <a:avLst/>
              <a:gdLst>
                <a:gd name="T0" fmla="*/ 15 w 15"/>
                <a:gd name="T1" fmla="*/ 0 h 6"/>
                <a:gd name="T2" fmla="*/ 0 w 15"/>
                <a:gd name="T3" fmla="*/ 6 h 6"/>
                <a:gd name="T4" fmla="*/ 15 w 1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3" y="5"/>
                    <a:pt x="6" y="5"/>
                    <a:pt x="0" y="6"/>
                  </a:cubicBezTo>
                  <a:cubicBezTo>
                    <a:pt x="5" y="4"/>
                    <a:pt x="10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5" name="Freeform 231"/>
            <p:cNvSpPr>
              <a:spLocks/>
            </p:cNvSpPr>
            <p:nvPr/>
          </p:nvSpPr>
          <p:spPr bwMode="auto">
            <a:xfrm>
              <a:off x="2598" y="999"/>
              <a:ext cx="57" cy="52"/>
            </a:xfrm>
            <a:custGeom>
              <a:avLst/>
              <a:gdLst>
                <a:gd name="T0" fmla="*/ 10 w 24"/>
                <a:gd name="T1" fmla="*/ 6 h 22"/>
                <a:gd name="T2" fmla="*/ 15 w 24"/>
                <a:gd name="T3" fmla="*/ 0 h 22"/>
                <a:gd name="T4" fmla="*/ 24 w 24"/>
                <a:gd name="T5" fmla="*/ 6 h 22"/>
                <a:gd name="T6" fmla="*/ 20 w 24"/>
                <a:gd name="T7" fmla="*/ 8 h 22"/>
                <a:gd name="T8" fmla="*/ 0 w 24"/>
                <a:gd name="T9" fmla="*/ 20 h 22"/>
                <a:gd name="T10" fmla="*/ 6 w 24"/>
                <a:gd name="T11" fmla="*/ 13 h 22"/>
                <a:gd name="T12" fmla="*/ 2 w 24"/>
                <a:gd name="T13" fmla="*/ 12 h 22"/>
                <a:gd name="T14" fmla="*/ 2 w 24"/>
                <a:gd name="T15" fmla="*/ 11 h 22"/>
                <a:gd name="T16" fmla="*/ 3 w 24"/>
                <a:gd name="T17" fmla="*/ 11 h 22"/>
                <a:gd name="T18" fmla="*/ 5 w 24"/>
                <a:gd name="T19" fmla="*/ 7 h 22"/>
                <a:gd name="T20" fmla="*/ 10 w 24"/>
                <a:gd name="T2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0" y="6"/>
                  </a:moveTo>
                  <a:cubicBezTo>
                    <a:pt x="10" y="3"/>
                    <a:pt x="13" y="3"/>
                    <a:pt x="15" y="0"/>
                  </a:cubicBezTo>
                  <a:cubicBezTo>
                    <a:pt x="19" y="1"/>
                    <a:pt x="24" y="2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23" y="21"/>
                    <a:pt x="8" y="22"/>
                    <a:pt x="0" y="20"/>
                  </a:cubicBezTo>
                  <a:cubicBezTo>
                    <a:pt x="2" y="17"/>
                    <a:pt x="4" y="15"/>
                    <a:pt x="6" y="13"/>
                  </a:cubicBezTo>
                  <a:cubicBezTo>
                    <a:pt x="6" y="11"/>
                    <a:pt x="3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0"/>
                    <a:pt x="3" y="7"/>
                    <a:pt x="5" y="7"/>
                  </a:cubicBezTo>
                  <a:cubicBezTo>
                    <a:pt x="6" y="6"/>
                    <a:pt x="10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6" name="Freeform 232"/>
            <p:cNvSpPr>
              <a:spLocks/>
            </p:cNvSpPr>
            <p:nvPr/>
          </p:nvSpPr>
          <p:spPr bwMode="auto">
            <a:xfrm>
              <a:off x="2975" y="1276"/>
              <a:ext cx="33" cy="12"/>
            </a:xfrm>
            <a:custGeom>
              <a:avLst/>
              <a:gdLst>
                <a:gd name="T0" fmla="*/ 14 w 14"/>
                <a:gd name="T1" fmla="*/ 1 h 5"/>
                <a:gd name="T2" fmla="*/ 1 w 14"/>
                <a:gd name="T3" fmla="*/ 1 h 5"/>
                <a:gd name="T4" fmla="*/ 14 w 1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0" y="5"/>
                    <a:pt x="6" y="1"/>
                    <a:pt x="1" y="1"/>
                  </a:cubicBezTo>
                  <a:cubicBezTo>
                    <a:pt x="0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7" name="Freeform 233"/>
            <p:cNvSpPr>
              <a:spLocks/>
            </p:cNvSpPr>
            <p:nvPr/>
          </p:nvSpPr>
          <p:spPr bwMode="auto">
            <a:xfrm>
              <a:off x="4264" y="1290"/>
              <a:ext cx="31" cy="27"/>
            </a:xfrm>
            <a:custGeom>
              <a:avLst/>
              <a:gdLst>
                <a:gd name="T0" fmla="*/ 3 w 13"/>
                <a:gd name="T1" fmla="*/ 2 h 11"/>
                <a:gd name="T2" fmla="*/ 10 w 13"/>
                <a:gd name="T3" fmla="*/ 1 h 11"/>
                <a:gd name="T4" fmla="*/ 10 w 13"/>
                <a:gd name="T5" fmla="*/ 2 h 11"/>
                <a:gd name="T6" fmla="*/ 11 w 13"/>
                <a:gd name="T7" fmla="*/ 6 h 11"/>
                <a:gd name="T8" fmla="*/ 7 w 13"/>
                <a:gd name="T9" fmla="*/ 10 h 11"/>
                <a:gd name="T10" fmla="*/ 1 w 13"/>
                <a:gd name="T11" fmla="*/ 7 h 11"/>
                <a:gd name="T12" fmla="*/ 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3" y="2"/>
                  </a:moveTo>
                  <a:cubicBezTo>
                    <a:pt x="6" y="5"/>
                    <a:pt x="7" y="0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3" y="2"/>
                    <a:pt x="13" y="5"/>
                    <a:pt x="11" y="6"/>
                  </a:cubicBezTo>
                  <a:cubicBezTo>
                    <a:pt x="11" y="8"/>
                    <a:pt x="6" y="5"/>
                    <a:pt x="7" y="10"/>
                  </a:cubicBezTo>
                  <a:cubicBezTo>
                    <a:pt x="3" y="11"/>
                    <a:pt x="4" y="6"/>
                    <a:pt x="1" y="7"/>
                  </a:cubicBezTo>
                  <a:cubicBezTo>
                    <a:pt x="0" y="4"/>
                    <a:pt x="3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8" name="Freeform 234"/>
            <p:cNvSpPr>
              <a:spLocks/>
            </p:cNvSpPr>
            <p:nvPr/>
          </p:nvSpPr>
          <p:spPr bwMode="auto">
            <a:xfrm>
              <a:off x="4155" y="1421"/>
              <a:ext cx="29" cy="47"/>
            </a:xfrm>
            <a:custGeom>
              <a:avLst/>
              <a:gdLst>
                <a:gd name="T0" fmla="*/ 9 w 12"/>
                <a:gd name="T1" fmla="*/ 0 h 20"/>
                <a:gd name="T2" fmla="*/ 8 w 12"/>
                <a:gd name="T3" fmla="*/ 20 h 20"/>
                <a:gd name="T4" fmla="*/ 9 w 1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2" y="6"/>
                    <a:pt x="8" y="13"/>
                    <a:pt x="8" y="20"/>
                  </a:cubicBezTo>
                  <a:cubicBezTo>
                    <a:pt x="2" y="17"/>
                    <a:pt x="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59" name="Freeform 235"/>
            <p:cNvSpPr>
              <a:spLocks/>
            </p:cNvSpPr>
            <p:nvPr/>
          </p:nvSpPr>
          <p:spPr bwMode="auto">
            <a:xfrm>
              <a:off x="1654" y="1423"/>
              <a:ext cx="128" cy="78"/>
            </a:xfrm>
            <a:custGeom>
              <a:avLst/>
              <a:gdLst>
                <a:gd name="T0" fmla="*/ 54 w 54"/>
                <a:gd name="T1" fmla="*/ 29 h 33"/>
                <a:gd name="T2" fmla="*/ 35 w 54"/>
                <a:gd name="T3" fmla="*/ 31 h 33"/>
                <a:gd name="T4" fmla="*/ 39 w 54"/>
                <a:gd name="T5" fmla="*/ 28 h 33"/>
                <a:gd name="T6" fmla="*/ 31 w 54"/>
                <a:gd name="T7" fmla="*/ 21 h 33"/>
                <a:gd name="T8" fmla="*/ 16 w 54"/>
                <a:gd name="T9" fmla="*/ 14 h 33"/>
                <a:gd name="T10" fmla="*/ 0 w 54"/>
                <a:gd name="T11" fmla="*/ 20 h 33"/>
                <a:gd name="T12" fmla="*/ 54 w 54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4" y="29"/>
                  </a:moveTo>
                  <a:cubicBezTo>
                    <a:pt x="51" y="33"/>
                    <a:pt x="42" y="31"/>
                    <a:pt x="35" y="31"/>
                  </a:cubicBezTo>
                  <a:cubicBezTo>
                    <a:pt x="36" y="29"/>
                    <a:pt x="38" y="29"/>
                    <a:pt x="39" y="28"/>
                  </a:cubicBezTo>
                  <a:cubicBezTo>
                    <a:pt x="35" y="27"/>
                    <a:pt x="31" y="26"/>
                    <a:pt x="31" y="21"/>
                  </a:cubicBezTo>
                  <a:cubicBezTo>
                    <a:pt x="25" y="20"/>
                    <a:pt x="15" y="19"/>
                    <a:pt x="16" y="14"/>
                  </a:cubicBezTo>
                  <a:cubicBezTo>
                    <a:pt x="9" y="14"/>
                    <a:pt x="7" y="20"/>
                    <a:pt x="0" y="20"/>
                  </a:cubicBezTo>
                  <a:cubicBezTo>
                    <a:pt x="15" y="0"/>
                    <a:pt x="41" y="21"/>
                    <a:pt x="5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0" name="Freeform 236"/>
            <p:cNvSpPr>
              <a:spLocks/>
            </p:cNvSpPr>
            <p:nvPr/>
          </p:nvSpPr>
          <p:spPr bwMode="auto">
            <a:xfrm>
              <a:off x="1865" y="1511"/>
              <a:ext cx="21" cy="19"/>
            </a:xfrm>
            <a:custGeom>
              <a:avLst/>
              <a:gdLst>
                <a:gd name="T0" fmla="*/ 0 w 9"/>
                <a:gd name="T1" fmla="*/ 4 h 8"/>
                <a:gd name="T2" fmla="*/ 9 w 9"/>
                <a:gd name="T3" fmla="*/ 3 h 8"/>
                <a:gd name="T4" fmla="*/ 0 w 9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cubicBezTo>
                    <a:pt x="0" y="0"/>
                    <a:pt x="6" y="4"/>
                    <a:pt x="9" y="3"/>
                  </a:cubicBezTo>
                  <a:cubicBezTo>
                    <a:pt x="9" y="6"/>
                    <a:pt x="0" y="8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1" name="Freeform 237"/>
            <p:cNvSpPr>
              <a:spLocks/>
            </p:cNvSpPr>
            <p:nvPr/>
          </p:nvSpPr>
          <p:spPr bwMode="auto">
            <a:xfrm>
              <a:off x="4174" y="1511"/>
              <a:ext cx="38" cy="95"/>
            </a:xfrm>
            <a:custGeom>
              <a:avLst/>
              <a:gdLst>
                <a:gd name="T0" fmla="*/ 11 w 16"/>
                <a:gd name="T1" fmla="*/ 30 h 40"/>
                <a:gd name="T2" fmla="*/ 11 w 16"/>
                <a:gd name="T3" fmla="*/ 40 h 40"/>
                <a:gd name="T4" fmla="*/ 7 w 16"/>
                <a:gd name="T5" fmla="*/ 26 h 40"/>
                <a:gd name="T6" fmla="*/ 0 w 16"/>
                <a:gd name="T7" fmla="*/ 16 h 40"/>
                <a:gd name="T8" fmla="*/ 3 w 16"/>
                <a:gd name="T9" fmla="*/ 17 h 40"/>
                <a:gd name="T10" fmla="*/ 3 w 16"/>
                <a:gd name="T11" fmla="*/ 1 h 40"/>
                <a:gd name="T12" fmla="*/ 11 w 16"/>
                <a:gd name="T13" fmla="*/ 3 h 40"/>
                <a:gd name="T14" fmla="*/ 9 w 16"/>
                <a:gd name="T15" fmla="*/ 19 h 40"/>
                <a:gd name="T16" fmla="*/ 12 w 16"/>
                <a:gd name="T17" fmla="*/ 28 h 40"/>
                <a:gd name="T18" fmla="*/ 11 w 16"/>
                <a:gd name="T1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0">
                  <a:moveTo>
                    <a:pt x="11" y="30"/>
                  </a:moveTo>
                  <a:cubicBezTo>
                    <a:pt x="8" y="33"/>
                    <a:pt x="12" y="36"/>
                    <a:pt x="11" y="40"/>
                  </a:cubicBezTo>
                  <a:cubicBezTo>
                    <a:pt x="7" y="37"/>
                    <a:pt x="4" y="32"/>
                    <a:pt x="7" y="26"/>
                  </a:cubicBezTo>
                  <a:cubicBezTo>
                    <a:pt x="3" y="27"/>
                    <a:pt x="1" y="21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2" y="13"/>
                    <a:pt x="2" y="4"/>
                    <a:pt x="3" y="1"/>
                  </a:cubicBezTo>
                  <a:cubicBezTo>
                    <a:pt x="7" y="0"/>
                    <a:pt x="7" y="4"/>
                    <a:pt x="11" y="3"/>
                  </a:cubicBezTo>
                  <a:cubicBezTo>
                    <a:pt x="12" y="10"/>
                    <a:pt x="16" y="16"/>
                    <a:pt x="9" y="19"/>
                  </a:cubicBezTo>
                  <a:cubicBezTo>
                    <a:pt x="10" y="22"/>
                    <a:pt x="12" y="25"/>
                    <a:pt x="12" y="28"/>
                  </a:cubicBezTo>
                  <a:cubicBezTo>
                    <a:pt x="12" y="29"/>
                    <a:pt x="11" y="29"/>
                    <a:pt x="1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2" name="Freeform 238"/>
            <p:cNvSpPr>
              <a:spLocks/>
            </p:cNvSpPr>
            <p:nvPr/>
          </p:nvSpPr>
          <p:spPr bwMode="auto">
            <a:xfrm>
              <a:off x="4236" y="1601"/>
              <a:ext cx="19" cy="19"/>
            </a:xfrm>
            <a:custGeom>
              <a:avLst/>
              <a:gdLst>
                <a:gd name="T0" fmla="*/ 6 w 8"/>
                <a:gd name="T1" fmla="*/ 0 h 8"/>
                <a:gd name="T2" fmla="*/ 8 w 8"/>
                <a:gd name="T3" fmla="*/ 8 h 8"/>
                <a:gd name="T4" fmla="*/ 0 w 8"/>
                <a:gd name="T5" fmla="*/ 0 h 8"/>
                <a:gd name="T6" fmla="*/ 6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6" y="3"/>
                    <a:pt x="8" y="4"/>
                    <a:pt x="8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3" name="Freeform 239"/>
            <p:cNvSpPr>
              <a:spLocks/>
            </p:cNvSpPr>
            <p:nvPr/>
          </p:nvSpPr>
          <p:spPr bwMode="auto">
            <a:xfrm>
              <a:off x="3684" y="1641"/>
              <a:ext cx="31" cy="55"/>
            </a:xfrm>
            <a:custGeom>
              <a:avLst/>
              <a:gdLst>
                <a:gd name="T0" fmla="*/ 12 w 13"/>
                <a:gd name="T1" fmla="*/ 19 h 23"/>
                <a:gd name="T2" fmla="*/ 4 w 13"/>
                <a:gd name="T3" fmla="*/ 23 h 23"/>
                <a:gd name="T4" fmla="*/ 4 w 13"/>
                <a:gd name="T5" fmla="*/ 0 h 23"/>
                <a:gd name="T6" fmla="*/ 12 w 13"/>
                <a:gd name="T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12" y="19"/>
                  </a:moveTo>
                  <a:cubicBezTo>
                    <a:pt x="10" y="21"/>
                    <a:pt x="8" y="23"/>
                    <a:pt x="4" y="23"/>
                  </a:cubicBezTo>
                  <a:cubicBezTo>
                    <a:pt x="0" y="17"/>
                    <a:pt x="0" y="3"/>
                    <a:pt x="4" y="0"/>
                  </a:cubicBezTo>
                  <a:cubicBezTo>
                    <a:pt x="7" y="6"/>
                    <a:pt x="13" y="10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4" name="Freeform 240"/>
            <p:cNvSpPr>
              <a:spLocks/>
            </p:cNvSpPr>
            <p:nvPr/>
          </p:nvSpPr>
          <p:spPr bwMode="auto">
            <a:xfrm>
              <a:off x="1543" y="1776"/>
              <a:ext cx="14" cy="22"/>
            </a:xfrm>
            <a:custGeom>
              <a:avLst/>
              <a:gdLst>
                <a:gd name="T0" fmla="*/ 6 w 6"/>
                <a:gd name="T1" fmla="*/ 2 h 9"/>
                <a:gd name="T2" fmla="*/ 2 w 6"/>
                <a:gd name="T3" fmla="*/ 8 h 9"/>
                <a:gd name="T4" fmla="*/ 1 w 6"/>
                <a:gd name="T5" fmla="*/ 1 h 9"/>
                <a:gd name="T6" fmla="*/ 6 w 6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3" y="3"/>
                    <a:pt x="6" y="9"/>
                    <a:pt x="2" y="8"/>
                  </a:cubicBezTo>
                  <a:cubicBezTo>
                    <a:pt x="2" y="5"/>
                    <a:pt x="0" y="4"/>
                    <a:pt x="1" y="1"/>
                  </a:cubicBezTo>
                  <a:cubicBezTo>
                    <a:pt x="4" y="0"/>
                    <a:pt x="3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5" name="Freeform 241"/>
            <p:cNvSpPr>
              <a:spLocks/>
            </p:cNvSpPr>
            <p:nvPr/>
          </p:nvSpPr>
          <p:spPr bwMode="auto">
            <a:xfrm>
              <a:off x="4288" y="1812"/>
              <a:ext cx="42" cy="24"/>
            </a:xfrm>
            <a:custGeom>
              <a:avLst/>
              <a:gdLst>
                <a:gd name="T0" fmla="*/ 18 w 18"/>
                <a:gd name="T1" fmla="*/ 10 h 10"/>
                <a:gd name="T2" fmla="*/ 0 w 18"/>
                <a:gd name="T3" fmla="*/ 7 h 10"/>
                <a:gd name="T4" fmla="*/ 18 w 18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2" y="8"/>
                    <a:pt x="6" y="2"/>
                    <a:pt x="0" y="7"/>
                  </a:cubicBezTo>
                  <a:cubicBezTo>
                    <a:pt x="2" y="0"/>
                    <a:pt x="18" y="2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6" name="Freeform 242"/>
            <p:cNvSpPr>
              <a:spLocks/>
            </p:cNvSpPr>
            <p:nvPr/>
          </p:nvSpPr>
          <p:spPr bwMode="auto">
            <a:xfrm>
              <a:off x="4546" y="1838"/>
              <a:ext cx="52" cy="40"/>
            </a:xfrm>
            <a:custGeom>
              <a:avLst/>
              <a:gdLst>
                <a:gd name="T0" fmla="*/ 22 w 22"/>
                <a:gd name="T1" fmla="*/ 0 h 17"/>
                <a:gd name="T2" fmla="*/ 0 w 22"/>
                <a:gd name="T3" fmla="*/ 8 h 17"/>
                <a:gd name="T4" fmla="*/ 14 w 22"/>
                <a:gd name="T5" fmla="*/ 7 h 17"/>
                <a:gd name="T6" fmla="*/ 17 w 22"/>
                <a:gd name="T7" fmla="*/ 0 h 17"/>
                <a:gd name="T8" fmla="*/ 22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21" y="9"/>
                    <a:pt x="6" y="17"/>
                    <a:pt x="0" y="8"/>
                  </a:cubicBezTo>
                  <a:cubicBezTo>
                    <a:pt x="8" y="9"/>
                    <a:pt x="9" y="4"/>
                    <a:pt x="14" y="7"/>
                  </a:cubicBezTo>
                  <a:cubicBezTo>
                    <a:pt x="17" y="6"/>
                    <a:pt x="18" y="4"/>
                    <a:pt x="17" y="0"/>
                  </a:cubicBezTo>
                  <a:cubicBezTo>
                    <a:pt x="19" y="0"/>
                    <a:pt x="2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7" name="Freeform 243"/>
            <p:cNvSpPr>
              <a:spLocks/>
            </p:cNvSpPr>
            <p:nvPr/>
          </p:nvSpPr>
          <p:spPr bwMode="auto">
            <a:xfrm>
              <a:off x="4006" y="1859"/>
              <a:ext cx="128" cy="53"/>
            </a:xfrm>
            <a:custGeom>
              <a:avLst/>
              <a:gdLst>
                <a:gd name="T0" fmla="*/ 53 w 54"/>
                <a:gd name="T1" fmla="*/ 15 h 22"/>
                <a:gd name="T2" fmla="*/ 54 w 54"/>
                <a:gd name="T3" fmla="*/ 15 h 22"/>
                <a:gd name="T4" fmla="*/ 47 w 54"/>
                <a:gd name="T5" fmla="*/ 18 h 22"/>
                <a:gd name="T6" fmla="*/ 0 w 54"/>
                <a:gd name="T7" fmla="*/ 7 h 22"/>
                <a:gd name="T8" fmla="*/ 4 w 54"/>
                <a:gd name="T9" fmla="*/ 1 h 22"/>
                <a:gd name="T10" fmla="*/ 18 w 54"/>
                <a:gd name="T11" fmla="*/ 7 h 22"/>
                <a:gd name="T12" fmla="*/ 29 w 54"/>
                <a:gd name="T13" fmla="*/ 5 h 22"/>
                <a:gd name="T14" fmla="*/ 45 w 54"/>
                <a:gd name="T15" fmla="*/ 8 h 22"/>
                <a:gd name="T16" fmla="*/ 40 w 54"/>
                <a:gd name="T17" fmla="*/ 10 h 22"/>
                <a:gd name="T18" fmla="*/ 44 w 54"/>
                <a:gd name="T19" fmla="*/ 13 h 22"/>
                <a:gd name="T20" fmla="*/ 48 w 54"/>
                <a:gd name="T21" fmla="*/ 15 h 22"/>
                <a:gd name="T22" fmla="*/ 53 w 54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2">
                  <a:moveTo>
                    <a:pt x="53" y="15"/>
                  </a:moveTo>
                  <a:cubicBezTo>
                    <a:pt x="53" y="15"/>
                    <a:pt x="54" y="15"/>
                    <a:pt x="54" y="15"/>
                  </a:cubicBezTo>
                  <a:cubicBezTo>
                    <a:pt x="53" y="22"/>
                    <a:pt x="49" y="14"/>
                    <a:pt x="47" y="18"/>
                  </a:cubicBezTo>
                  <a:cubicBezTo>
                    <a:pt x="32" y="14"/>
                    <a:pt x="13" y="14"/>
                    <a:pt x="0" y="7"/>
                  </a:cubicBezTo>
                  <a:cubicBezTo>
                    <a:pt x="2" y="6"/>
                    <a:pt x="3" y="4"/>
                    <a:pt x="4" y="1"/>
                  </a:cubicBezTo>
                  <a:cubicBezTo>
                    <a:pt x="8" y="4"/>
                    <a:pt x="16" y="0"/>
                    <a:pt x="18" y="7"/>
                  </a:cubicBezTo>
                  <a:cubicBezTo>
                    <a:pt x="23" y="6"/>
                    <a:pt x="27" y="10"/>
                    <a:pt x="29" y="5"/>
                  </a:cubicBezTo>
                  <a:cubicBezTo>
                    <a:pt x="34" y="6"/>
                    <a:pt x="38" y="9"/>
                    <a:pt x="45" y="8"/>
                  </a:cubicBezTo>
                  <a:cubicBezTo>
                    <a:pt x="45" y="9"/>
                    <a:pt x="42" y="10"/>
                    <a:pt x="40" y="10"/>
                  </a:cubicBezTo>
                  <a:cubicBezTo>
                    <a:pt x="39" y="13"/>
                    <a:pt x="42" y="13"/>
                    <a:pt x="44" y="13"/>
                  </a:cubicBezTo>
                  <a:cubicBezTo>
                    <a:pt x="48" y="12"/>
                    <a:pt x="47" y="14"/>
                    <a:pt x="48" y="15"/>
                  </a:cubicBezTo>
                  <a:cubicBezTo>
                    <a:pt x="50" y="15"/>
                    <a:pt x="51" y="15"/>
                    <a:pt x="5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8" name="Freeform 244"/>
            <p:cNvSpPr>
              <a:spLocks/>
            </p:cNvSpPr>
            <p:nvPr/>
          </p:nvSpPr>
          <p:spPr bwMode="auto">
            <a:xfrm>
              <a:off x="4186" y="1883"/>
              <a:ext cx="40" cy="29"/>
            </a:xfrm>
            <a:custGeom>
              <a:avLst/>
              <a:gdLst>
                <a:gd name="T0" fmla="*/ 15 w 17"/>
                <a:gd name="T1" fmla="*/ 5 h 12"/>
                <a:gd name="T2" fmla="*/ 0 w 17"/>
                <a:gd name="T3" fmla="*/ 9 h 12"/>
                <a:gd name="T4" fmla="*/ 15 w 17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5"/>
                  </a:moveTo>
                  <a:cubicBezTo>
                    <a:pt x="17" y="10"/>
                    <a:pt x="6" y="9"/>
                    <a:pt x="0" y="9"/>
                  </a:cubicBezTo>
                  <a:cubicBezTo>
                    <a:pt x="1" y="0"/>
                    <a:pt x="12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69" name="Freeform 245"/>
            <p:cNvSpPr>
              <a:spLocks/>
            </p:cNvSpPr>
            <p:nvPr/>
          </p:nvSpPr>
          <p:spPr bwMode="auto">
            <a:xfrm>
              <a:off x="4229" y="1897"/>
              <a:ext cx="49" cy="29"/>
            </a:xfrm>
            <a:custGeom>
              <a:avLst/>
              <a:gdLst>
                <a:gd name="T0" fmla="*/ 21 w 21"/>
                <a:gd name="T1" fmla="*/ 0 h 12"/>
                <a:gd name="T2" fmla="*/ 0 w 21"/>
                <a:gd name="T3" fmla="*/ 12 h 12"/>
                <a:gd name="T4" fmla="*/ 21 w 2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21" y="0"/>
                  </a:moveTo>
                  <a:cubicBezTo>
                    <a:pt x="14" y="4"/>
                    <a:pt x="9" y="9"/>
                    <a:pt x="0" y="12"/>
                  </a:cubicBezTo>
                  <a:cubicBezTo>
                    <a:pt x="3" y="4"/>
                    <a:pt x="11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0" name="Freeform 246"/>
            <p:cNvSpPr>
              <a:spLocks/>
            </p:cNvSpPr>
            <p:nvPr/>
          </p:nvSpPr>
          <p:spPr bwMode="auto">
            <a:xfrm>
              <a:off x="4879" y="2025"/>
              <a:ext cx="17" cy="17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6 h 7"/>
                <a:gd name="T4" fmla="*/ 0 w 7"/>
                <a:gd name="T5" fmla="*/ 5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3"/>
                    <a:pt x="7" y="5"/>
                    <a:pt x="6" y="6"/>
                  </a:cubicBezTo>
                  <a:cubicBezTo>
                    <a:pt x="3" y="7"/>
                    <a:pt x="2" y="5"/>
                    <a:pt x="0" y="5"/>
                  </a:cubicBezTo>
                  <a:cubicBezTo>
                    <a:pt x="1" y="2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1" name="Freeform 247"/>
            <p:cNvSpPr>
              <a:spLocks/>
            </p:cNvSpPr>
            <p:nvPr/>
          </p:nvSpPr>
          <p:spPr bwMode="auto">
            <a:xfrm>
              <a:off x="4354" y="2353"/>
              <a:ext cx="50" cy="49"/>
            </a:xfrm>
            <a:custGeom>
              <a:avLst/>
              <a:gdLst>
                <a:gd name="T0" fmla="*/ 5 w 21"/>
                <a:gd name="T1" fmla="*/ 0 h 21"/>
                <a:gd name="T2" fmla="*/ 21 w 21"/>
                <a:gd name="T3" fmla="*/ 1 h 21"/>
                <a:gd name="T4" fmla="*/ 12 w 21"/>
                <a:gd name="T5" fmla="*/ 17 h 21"/>
                <a:gd name="T6" fmla="*/ 0 w 21"/>
                <a:gd name="T7" fmla="*/ 19 h 21"/>
                <a:gd name="T8" fmla="*/ 5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5" y="0"/>
                  </a:moveTo>
                  <a:cubicBezTo>
                    <a:pt x="9" y="5"/>
                    <a:pt x="15" y="4"/>
                    <a:pt x="21" y="1"/>
                  </a:cubicBezTo>
                  <a:cubicBezTo>
                    <a:pt x="21" y="9"/>
                    <a:pt x="13" y="10"/>
                    <a:pt x="12" y="17"/>
                  </a:cubicBezTo>
                  <a:cubicBezTo>
                    <a:pt x="7" y="12"/>
                    <a:pt x="7" y="21"/>
                    <a:pt x="0" y="19"/>
                  </a:cubicBezTo>
                  <a:cubicBezTo>
                    <a:pt x="1" y="14"/>
                    <a:pt x="1" y="5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2" name="Freeform 248"/>
            <p:cNvSpPr>
              <a:spLocks/>
            </p:cNvSpPr>
            <p:nvPr/>
          </p:nvSpPr>
          <p:spPr bwMode="auto">
            <a:xfrm>
              <a:off x="4562" y="2353"/>
              <a:ext cx="138" cy="102"/>
            </a:xfrm>
            <a:custGeom>
              <a:avLst/>
              <a:gdLst>
                <a:gd name="T0" fmla="*/ 53 w 58"/>
                <a:gd name="T1" fmla="*/ 0 h 43"/>
                <a:gd name="T2" fmla="*/ 52 w 58"/>
                <a:gd name="T3" fmla="*/ 4 h 43"/>
                <a:gd name="T4" fmla="*/ 58 w 58"/>
                <a:gd name="T5" fmla="*/ 3 h 43"/>
                <a:gd name="T6" fmla="*/ 41 w 58"/>
                <a:gd name="T7" fmla="*/ 21 h 43"/>
                <a:gd name="T8" fmla="*/ 0 w 58"/>
                <a:gd name="T9" fmla="*/ 34 h 43"/>
                <a:gd name="T10" fmla="*/ 53 w 5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3">
                  <a:moveTo>
                    <a:pt x="53" y="0"/>
                  </a:moveTo>
                  <a:cubicBezTo>
                    <a:pt x="53" y="2"/>
                    <a:pt x="52" y="2"/>
                    <a:pt x="52" y="4"/>
                  </a:cubicBezTo>
                  <a:cubicBezTo>
                    <a:pt x="53" y="7"/>
                    <a:pt x="55" y="2"/>
                    <a:pt x="58" y="3"/>
                  </a:cubicBezTo>
                  <a:cubicBezTo>
                    <a:pt x="56" y="12"/>
                    <a:pt x="41" y="12"/>
                    <a:pt x="41" y="21"/>
                  </a:cubicBezTo>
                  <a:cubicBezTo>
                    <a:pt x="23" y="21"/>
                    <a:pt x="18" y="43"/>
                    <a:pt x="0" y="34"/>
                  </a:cubicBezTo>
                  <a:cubicBezTo>
                    <a:pt x="15" y="20"/>
                    <a:pt x="37" y="13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4070" y="2130"/>
              <a:ext cx="12" cy="23"/>
            </a:xfrm>
            <a:custGeom>
              <a:avLst/>
              <a:gdLst>
                <a:gd name="T0" fmla="*/ 4 w 5"/>
                <a:gd name="T1" fmla="*/ 0 h 10"/>
                <a:gd name="T2" fmla="*/ 2 w 5"/>
                <a:gd name="T3" fmla="*/ 5 h 10"/>
                <a:gd name="T4" fmla="*/ 1 w 5"/>
                <a:gd name="T5" fmla="*/ 10 h 10"/>
                <a:gd name="T6" fmla="*/ 0 w 5"/>
                <a:gd name="T7" fmla="*/ 7 h 10"/>
                <a:gd name="T8" fmla="*/ 4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4" y="4"/>
                    <a:pt x="5" y="9"/>
                    <a:pt x="2" y="5"/>
                  </a:cubicBezTo>
                  <a:cubicBezTo>
                    <a:pt x="2" y="7"/>
                    <a:pt x="3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2" y="5"/>
                    <a:pt x="3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4222" y="1765"/>
              <a:ext cx="23" cy="2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  <a:cubicBezTo>
                    <a:pt x="9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4"/>
                </a:solidFill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3" name="Group 252"/>
          <p:cNvGrpSpPr/>
          <p:nvPr userDrawn="1"/>
        </p:nvGrpSpPr>
        <p:grpSpPr>
          <a:xfrm>
            <a:off x="4081713" y="2116302"/>
            <a:ext cx="970792" cy="970792"/>
            <a:chOff x="6642359" y="2288663"/>
            <a:chExt cx="397894" cy="397894"/>
          </a:xfrm>
        </p:grpSpPr>
        <p:sp>
          <p:nvSpPr>
            <p:cNvPr id="254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5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6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57" name="Group 256"/>
          <p:cNvGrpSpPr/>
          <p:nvPr userDrawn="1"/>
        </p:nvGrpSpPr>
        <p:grpSpPr>
          <a:xfrm>
            <a:off x="845696" y="2060162"/>
            <a:ext cx="747132" cy="747132"/>
            <a:chOff x="6642359" y="2288663"/>
            <a:chExt cx="397894" cy="397894"/>
          </a:xfrm>
        </p:grpSpPr>
        <p:sp>
          <p:nvSpPr>
            <p:cNvPr id="258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9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0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2890889" y="1978795"/>
            <a:ext cx="611436" cy="611436"/>
            <a:chOff x="6642359" y="2288663"/>
            <a:chExt cx="397894" cy="397894"/>
          </a:xfrm>
        </p:grpSpPr>
        <p:sp>
          <p:nvSpPr>
            <p:cNvPr id="262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3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4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5" name="Group 264"/>
          <p:cNvGrpSpPr/>
          <p:nvPr userDrawn="1"/>
        </p:nvGrpSpPr>
        <p:grpSpPr>
          <a:xfrm>
            <a:off x="5210274" y="3669030"/>
            <a:ext cx="316290" cy="316290"/>
            <a:chOff x="6642359" y="2288663"/>
            <a:chExt cx="397894" cy="397894"/>
          </a:xfrm>
        </p:grpSpPr>
        <p:sp>
          <p:nvSpPr>
            <p:cNvPr id="266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7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8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9" name="Group 268"/>
          <p:cNvGrpSpPr/>
          <p:nvPr userDrawn="1"/>
        </p:nvGrpSpPr>
        <p:grpSpPr>
          <a:xfrm>
            <a:off x="2765212" y="2812149"/>
            <a:ext cx="316290" cy="316290"/>
            <a:chOff x="6642359" y="2288663"/>
            <a:chExt cx="397894" cy="397894"/>
          </a:xfrm>
        </p:grpSpPr>
        <p:sp>
          <p:nvSpPr>
            <p:cNvPr id="270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1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2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3" name="Group 272"/>
          <p:cNvGrpSpPr/>
          <p:nvPr userDrawn="1"/>
        </p:nvGrpSpPr>
        <p:grpSpPr>
          <a:xfrm>
            <a:off x="1799906" y="3389805"/>
            <a:ext cx="316290" cy="316290"/>
            <a:chOff x="6642359" y="2288663"/>
            <a:chExt cx="397894" cy="397894"/>
          </a:xfrm>
        </p:grpSpPr>
        <p:sp>
          <p:nvSpPr>
            <p:cNvPr id="274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5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6" name="Freeform 72"/>
            <p:cNvSpPr>
              <a:spLocks/>
            </p:cNvSpPr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77" name="Rectangle 276"/>
          <p:cNvSpPr/>
          <p:nvPr userDrawn="1"/>
        </p:nvSpPr>
        <p:spPr>
          <a:xfrm>
            <a:off x="6369304" y="3364190"/>
            <a:ext cx="2163135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78" name="Rectangle 277"/>
          <p:cNvSpPr/>
          <p:nvPr userDrawn="1"/>
        </p:nvSpPr>
        <p:spPr>
          <a:xfrm>
            <a:off x="6369304" y="3868226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79" name="Rectangle 278"/>
          <p:cNvSpPr/>
          <p:nvPr userDrawn="1"/>
        </p:nvSpPr>
        <p:spPr>
          <a:xfrm>
            <a:off x="6369304" y="2356120"/>
            <a:ext cx="2163135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0" name="Rectangle 279"/>
          <p:cNvSpPr/>
          <p:nvPr userDrawn="1"/>
        </p:nvSpPr>
        <p:spPr>
          <a:xfrm>
            <a:off x="6369304" y="2860155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1" name="Rectangle 280"/>
          <p:cNvSpPr/>
          <p:nvPr userDrawn="1"/>
        </p:nvSpPr>
        <p:spPr>
          <a:xfrm>
            <a:off x="6369304" y="1851650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2" name="Rectangle 281"/>
          <p:cNvSpPr/>
          <p:nvPr userDrawn="1"/>
        </p:nvSpPr>
        <p:spPr>
          <a:xfrm>
            <a:off x="6366926" y="1419623"/>
            <a:ext cx="2173276" cy="43202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noProof="0" dirty="0">
              <a:solidFill>
                <a:schemeClr val="bg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3" name="Rectangle 282"/>
          <p:cNvSpPr/>
          <p:nvPr userDrawn="1"/>
        </p:nvSpPr>
        <p:spPr>
          <a:xfrm>
            <a:off x="6366926" y="3364190"/>
            <a:ext cx="2173276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4" name="Rectangle 283"/>
          <p:cNvSpPr/>
          <p:nvPr userDrawn="1"/>
        </p:nvSpPr>
        <p:spPr>
          <a:xfrm>
            <a:off x="6366926" y="3868226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5" name="Rectangle 284"/>
          <p:cNvSpPr/>
          <p:nvPr userDrawn="1"/>
        </p:nvSpPr>
        <p:spPr>
          <a:xfrm>
            <a:off x="6366926" y="2356120"/>
            <a:ext cx="2173276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6" name="Rectangle 285"/>
          <p:cNvSpPr/>
          <p:nvPr userDrawn="1"/>
        </p:nvSpPr>
        <p:spPr>
          <a:xfrm>
            <a:off x="6366926" y="2860155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7" name="Rectangle 286"/>
          <p:cNvSpPr/>
          <p:nvPr userDrawn="1"/>
        </p:nvSpPr>
        <p:spPr>
          <a:xfrm>
            <a:off x="6366926" y="1851650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288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363045" y="1419622"/>
            <a:ext cx="2173276" cy="432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Your text here</a:t>
            </a:r>
            <a:endParaRPr lang="en-US" noProof="0" dirty="0"/>
          </a:p>
        </p:txBody>
      </p:sp>
      <p:sp>
        <p:nvSpPr>
          <p:cNvPr id="289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6373489" y="2357525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Your text</a:t>
            </a:r>
          </a:p>
        </p:txBody>
      </p:sp>
      <p:sp>
        <p:nvSpPr>
          <p:cNvPr id="290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6372200" y="2860155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Lorem ipsum</a:t>
            </a:r>
          </a:p>
        </p:txBody>
      </p:sp>
      <p:sp>
        <p:nvSpPr>
          <p:cNvPr id="291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72200" y="3360833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Your text</a:t>
            </a:r>
          </a:p>
        </p:txBody>
      </p:sp>
      <p:sp>
        <p:nvSpPr>
          <p:cNvPr id="292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72200" y="3868226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Lorem ipsum</a:t>
            </a:r>
          </a:p>
        </p:txBody>
      </p:sp>
      <p:sp>
        <p:nvSpPr>
          <p:cNvPr id="293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6372200" y="1851650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63468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41"/>
          <p:cNvSpPr>
            <a:spLocks noChangeArrowheads="1"/>
          </p:cNvSpPr>
          <p:nvPr userDrawn="1"/>
        </p:nvSpPr>
        <p:spPr bwMode="auto">
          <a:xfrm>
            <a:off x="6139640" y="1462636"/>
            <a:ext cx="3004356" cy="1869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5" name="Rectangle 41"/>
          <p:cNvSpPr>
            <a:spLocks noChangeArrowheads="1"/>
          </p:cNvSpPr>
          <p:nvPr userDrawn="1"/>
        </p:nvSpPr>
        <p:spPr bwMode="auto">
          <a:xfrm>
            <a:off x="3051564" y="1462636"/>
            <a:ext cx="3040873" cy="1869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7" name="Rectangle 41"/>
          <p:cNvSpPr>
            <a:spLocks noChangeArrowheads="1"/>
          </p:cNvSpPr>
          <p:nvPr userDrawn="1"/>
        </p:nvSpPr>
        <p:spPr bwMode="auto">
          <a:xfrm>
            <a:off x="0" y="1462636"/>
            <a:ext cx="3004362" cy="1869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Pictures Gallery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309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-1" y="3407323"/>
            <a:ext cx="3004362" cy="125265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310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040873" y="3407323"/>
            <a:ext cx="3040873" cy="125265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3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128950" y="3407323"/>
            <a:ext cx="3014918" cy="125265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latin typeface="Calibri Light" panose="020F0302020204030204" pitchFamily="34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312" name="Freeform 5"/>
          <p:cNvSpPr>
            <a:spLocks/>
          </p:cNvSpPr>
          <p:nvPr userDrawn="1"/>
        </p:nvSpPr>
        <p:spPr bwMode="auto">
          <a:xfrm>
            <a:off x="1246720" y="2211710"/>
            <a:ext cx="444862" cy="304814"/>
          </a:xfrm>
          <a:custGeom>
            <a:avLst/>
            <a:gdLst/>
            <a:ahLst/>
            <a:cxnLst/>
            <a:rect l="l" t="t" r="r" b="b"/>
            <a:pathLst>
              <a:path w="444862" h="304814">
                <a:moveTo>
                  <a:pt x="250088" y="93857"/>
                </a:moveTo>
                <a:cubicBezTo>
                  <a:pt x="294091" y="93857"/>
                  <a:pt x="330410" y="129519"/>
                  <a:pt x="330410" y="174272"/>
                </a:cubicBezTo>
                <a:cubicBezTo>
                  <a:pt x="330410" y="219024"/>
                  <a:pt x="294091" y="255385"/>
                  <a:pt x="250088" y="255385"/>
                </a:cubicBezTo>
                <a:cubicBezTo>
                  <a:pt x="205448" y="255385"/>
                  <a:pt x="169177" y="219024"/>
                  <a:pt x="169177" y="174272"/>
                </a:cubicBezTo>
                <a:cubicBezTo>
                  <a:pt x="169177" y="129519"/>
                  <a:pt x="205448" y="93857"/>
                  <a:pt x="250088" y="93857"/>
                </a:cubicBezTo>
                <a:close/>
                <a:moveTo>
                  <a:pt x="250088" y="70610"/>
                </a:moveTo>
                <a:cubicBezTo>
                  <a:pt x="192805" y="70610"/>
                  <a:pt x="146700" y="116752"/>
                  <a:pt x="146700" y="174080"/>
                </a:cubicBezTo>
                <a:cubicBezTo>
                  <a:pt x="146700" y="231407"/>
                  <a:pt x="192805" y="277549"/>
                  <a:pt x="250088" y="277549"/>
                </a:cubicBezTo>
                <a:cubicBezTo>
                  <a:pt x="306635" y="277549"/>
                  <a:pt x="353409" y="231407"/>
                  <a:pt x="353409" y="174080"/>
                </a:cubicBezTo>
                <a:cubicBezTo>
                  <a:pt x="353409" y="116752"/>
                  <a:pt x="306635" y="70610"/>
                  <a:pt x="250088" y="70610"/>
                </a:cubicBezTo>
                <a:close/>
                <a:moveTo>
                  <a:pt x="218652" y="0"/>
                </a:moveTo>
                <a:cubicBezTo>
                  <a:pt x="249711" y="0"/>
                  <a:pt x="250084" y="0"/>
                  <a:pt x="250088" y="0"/>
                </a:cubicBezTo>
                <a:cubicBezTo>
                  <a:pt x="280805" y="0"/>
                  <a:pt x="280805" y="0"/>
                  <a:pt x="280805" y="0"/>
                </a:cubicBezTo>
                <a:cubicBezTo>
                  <a:pt x="305937" y="0"/>
                  <a:pt x="320598" y="20973"/>
                  <a:pt x="326881" y="35655"/>
                </a:cubicBezTo>
                <a:cubicBezTo>
                  <a:pt x="328975" y="40549"/>
                  <a:pt x="334560" y="43345"/>
                  <a:pt x="339447" y="43345"/>
                </a:cubicBezTo>
                <a:cubicBezTo>
                  <a:pt x="409258" y="43345"/>
                  <a:pt x="409258" y="43345"/>
                  <a:pt x="409258" y="43345"/>
                </a:cubicBezTo>
                <a:cubicBezTo>
                  <a:pt x="428805" y="43345"/>
                  <a:pt x="444862" y="59425"/>
                  <a:pt x="444862" y="79699"/>
                </a:cubicBezTo>
                <a:cubicBezTo>
                  <a:pt x="444862" y="269159"/>
                  <a:pt x="444862" y="269159"/>
                  <a:pt x="444862" y="269159"/>
                </a:cubicBezTo>
                <a:cubicBezTo>
                  <a:pt x="444862" y="288735"/>
                  <a:pt x="428805" y="304814"/>
                  <a:pt x="409258" y="304814"/>
                </a:cubicBezTo>
                <a:cubicBezTo>
                  <a:pt x="250088" y="304814"/>
                  <a:pt x="250088" y="304814"/>
                  <a:pt x="250088" y="304814"/>
                </a:cubicBezTo>
                <a:cubicBezTo>
                  <a:pt x="35627" y="304814"/>
                  <a:pt x="35627" y="304814"/>
                  <a:pt x="35627" y="304814"/>
                </a:cubicBezTo>
                <a:cubicBezTo>
                  <a:pt x="16067" y="304814"/>
                  <a:pt x="0" y="288735"/>
                  <a:pt x="0" y="269159"/>
                </a:cubicBezTo>
                <a:cubicBezTo>
                  <a:pt x="0" y="79699"/>
                  <a:pt x="0" y="79699"/>
                  <a:pt x="0" y="79699"/>
                </a:cubicBezTo>
                <a:cubicBezTo>
                  <a:pt x="0" y="59425"/>
                  <a:pt x="16067" y="43345"/>
                  <a:pt x="35627" y="43345"/>
                </a:cubicBezTo>
                <a:lnTo>
                  <a:pt x="54514" y="43345"/>
                </a:lnTo>
                <a:lnTo>
                  <a:pt x="53254" y="42074"/>
                </a:lnTo>
                <a:cubicBezTo>
                  <a:pt x="53254" y="37163"/>
                  <a:pt x="57427" y="32953"/>
                  <a:pt x="62295" y="32953"/>
                </a:cubicBezTo>
                <a:cubicBezTo>
                  <a:pt x="62302" y="32953"/>
                  <a:pt x="62853" y="32953"/>
                  <a:pt x="106107" y="32953"/>
                </a:cubicBezTo>
                <a:cubicBezTo>
                  <a:pt x="110975" y="32953"/>
                  <a:pt x="114452" y="37163"/>
                  <a:pt x="114452" y="42074"/>
                </a:cubicBezTo>
                <a:cubicBezTo>
                  <a:pt x="114452" y="42555"/>
                  <a:pt x="114419" y="43029"/>
                  <a:pt x="113289" y="43345"/>
                </a:cubicBezTo>
                <a:cubicBezTo>
                  <a:pt x="159972" y="43345"/>
                  <a:pt x="159972" y="43345"/>
                  <a:pt x="159972" y="43345"/>
                </a:cubicBezTo>
                <a:cubicBezTo>
                  <a:pt x="165561" y="43345"/>
                  <a:pt x="170451" y="40549"/>
                  <a:pt x="172547" y="35655"/>
                </a:cubicBezTo>
                <a:cubicBezTo>
                  <a:pt x="179533" y="20973"/>
                  <a:pt x="193504" y="0"/>
                  <a:pt x="2186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3" name="Freeform 5"/>
          <p:cNvSpPr>
            <a:spLocks/>
          </p:cNvSpPr>
          <p:nvPr userDrawn="1"/>
        </p:nvSpPr>
        <p:spPr bwMode="auto">
          <a:xfrm>
            <a:off x="4324909" y="2211710"/>
            <a:ext cx="444862" cy="304814"/>
          </a:xfrm>
          <a:custGeom>
            <a:avLst/>
            <a:gdLst/>
            <a:ahLst/>
            <a:cxnLst/>
            <a:rect l="l" t="t" r="r" b="b"/>
            <a:pathLst>
              <a:path w="444862" h="304814">
                <a:moveTo>
                  <a:pt x="250088" y="93857"/>
                </a:moveTo>
                <a:cubicBezTo>
                  <a:pt x="294091" y="93857"/>
                  <a:pt x="330410" y="129519"/>
                  <a:pt x="330410" y="174272"/>
                </a:cubicBezTo>
                <a:cubicBezTo>
                  <a:pt x="330410" y="219024"/>
                  <a:pt x="294091" y="255385"/>
                  <a:pt x="250088" y="255385"/>
                </a:cubicBezTo>
                <a:cubicBezTo>
                  <a:pt x="205448" y="255385"/>
                  <a:pt x="169177" y="219024"/>
                  <a:pt x="169177" y="174272"/>
                </a:cubicBezTo>
                <a:cubicBezTo>
                  <a:pt x="169177" y="129519"/>
                  <a:pt x="205448" y="93857"/>
                  <a:pt x="250088" y="93857"/>
                </a:cubicBezTo>
                <a:close/>
                <a:moveTo>
                  <a:pt x="250088" y="70610"/>
                </a:moveTo>
                <a:cubicBezTo>
                  <a:pt x="192805" y="70610"/>
                  <a:pt x="146700" y="116752"/>
                  <a:pt x="146700" y="174080"/>
                </a:cubicBezTo>
                <a:cubicBezTo>
                  <a:pt x="146700" y="231407"/>
                  <a:pt x="192805" y="277549"/>
                  <a:pt x="250088" y="277549"/>
                </a:cubicBezTo>
                <a:cubicBezTo>
                  <a:pt x="306635" y="277549"/>
                  <a:pt x="353409" y="231407"/>
                  <a:pt x="353409" y="174080"/>
                </a:cubicBezTo>
                <a:cubicBezTo>
                  <a:pt x="353409" y="116752"/>
                  <a:pt x="306635" y="70610"/>
                  <a:pt x="250088" y="70610"/>
                </a:cubicBezTo>
                <a:close/>
                <a:moveTo>
                  <a:pt x="218652" y="0"/>
                </a:moveTo>
                <a:cubicBezTo>
                  <a:pt x="249711" y="0"/>
                  <a:pt x="250084" y="0"/>
                  <a:pt x="250088" y="0"/>
                </a:cubicBezTo>
                <a:cubicBezTo>
                  <a:pt x="280805" y="0"/>
                  <a:pt x="280805" y="0"/>
                  <a:pt x="280805" y="0"/>
                </a:cubicBezTo>
                <a:cubicBezTo>
                  <a:pt x="305937" y="0"/>
                  <a:pt x="320598" y="20973"/>
                  <a:pt x="326881" y="35655"/>
                </a:cubicBezTo>
                <a:cubicBezTo>
                  <a:pt x="328975" y="40549"/>
                  <a:pt x="334560" y="43345"/>
                  <a:pt x="339447" y="43345"/>
                </a:cubicBezTo>
                <a:cubicBezTo>
                  <a:pt x="409258" y="43345"/>
                  <a:pt x="409258" y="43345"/>
                  <a:pt x="409258" y="43345"/>
                </a:cubicBezTo>
                <a:cubicBezTo>
                  <a:pt x="428805" y="43345"/>
                  <a:pt x="444862" y="59425"/>
                  <a:pt x="444862" y="79699"/>
                </a:cubicBezTo>
                <a:cubicBezTo>
                  <a:pt x="444862" y="269159"/>
                  <a:pt x="444862" y="269159"/>
                  <a:pt x="444862" y="269159"/>
                </a:cubicBezTo>
                <a:cubicBezTo>
                  <a:pt x="444862" y="288735"/>
                  <a:pt x="428805" y="304814"/>
                  <a:pt x="409258" y="304814"/>
                </a:cubicBezTo>
                <a:cubicBezTo>
                  <a:pt x="250088" y="304814"/>
                  <a:pt x="250088" y="304814"/>
                  <a:pt x="250088" y="304814"/>
                </a:cubicBezTo>
                <a:cubicBezTo>
                  <a:pt x="35627" y="304814"/>
                  <a:pt x="35627" y="304814"/>
                  <a:pt x="35627" y="304814"/>
                </a:cubicBezTo>
                <a:cubicBezTo>
                  <a:pt x="16067" y="304814"/>
                  <a:pt x="0" y="288735"/>
                  <a:pt x="0" y="269159"/>
                </a:cubicBezTo>
                <a:cubicBezTo>
                  <a:pt x="0" y="79699"/>
                  <a:pt x="0" y="79699"/>
                  <a:pt x="0" y="79699"/>
                </a:cubicBezTo>
                <a:cubicBezTo>
                  <a:pt x="0" y="59425"/>
                  <a:pt x="16067" y="43345"/>
                  <a:pt x="35627" y="43345"/>
                </a:cubicBezTo>
                <a:lnTo>
                  <a:pt x="54514" y="43345"/>
                </a:lnTo>
                <a:lnTo>
                  <a:pt x="53254" y="42074"/>
                </a:lnTo>
                <a:cubicBezTo>
                  <a:pt x="53254" y="37163"/>
                  <a:pt x="57427" y="32953"/>
                  <a:pt x="62295" y="32953"/>
                </a:cubicBezTo>
                <a:cubicBezTo>
                  <a:pt x="62302" y="32953"/>
                  <a:pt x="62853" y="32953"/>
                  <a:pt x="106107" y="32953"/>
                </a:cubicBezTo>
                <a:cubicBezTo>
                  <a:pt x="110975" y="32953"/>
                  <a:pt x="114452" y="37163"/>
                  <a:pt x="114452" y="42074"/>
                </a:cubicBezTo>
                <a:cubicBezTo>
                  <a:pt x="114452" y="42555"/>
                  <a:pt x="114419" y="43029"/>
                  <a:pt x="113289" y="43345"/>
                </a:cubicBezTo>
                <a:cubicBezTo>
                  <a:pt x="159972" y="43345"/>
                  <a:pt x="159972" y="43345"/>
                  <a:pt x="159972" y="43345"/>
                </a:cubicBezTo>
                <a:cubicBezTo>
                  <a:pt x="165561" y="43345"/>
                  <a:pt x="170451" y="40549"/>
                  <a:pt x="172547" y="35655"/>
                </a:cubicBezTo>
                <a:cubicBezTo>
                  <a:pt x="179533" y="20973"/>
                  <a:pt x="193504" y="0"/>
                  <a:pt x="2186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4" name="Freeform 5"/>
          <p:cNvSpPr>
            <a:spLocks/>
          </p:cNvSpPr>
          <p:nvPr userDrawn="1"/>
        </p:nvSpPr>
        <p:spPr bwMode="auto">
          <a:xfrm>
            <a:off x="7380312" y="2211710"/>
            <a:ext cx="444862" cy="304814"/>
          </a:xfrm>
          <a:custGeom>
            <a:avLst/>
            <a:gdLst/>
            <a:ahLst/>
            <a:cxnLst/>
            <a:rect l="l" t="t" r="r" b="b"/>
            <a:pathLst>
              <a:path w="444862" h="304814">
                <a:moveTo>
                  <a:pt x="250088" y="93857"/>
                </a:moveTo>
                <a:cubicBezTo>
                  <a:pt x="294091" y="93857"/>
                  <a:pt x="330410" y="129519"/>
                  <a:pt x="330410" y="174272"/>
                </a:cubicBezTo>
                <a:cubicBezTo>
                  <a:pt x="330410" y="219024"/>
                  <a:pt x="294091" y="255385"/>
                  <a:pt x="250088" y="255385"/>
                </a:cubicBezTo>
                <a:cubicBezTo>
                  <a:pt x="205448" y="255385"/>
                  <a:pt x="169177" y="219024"/>
                  <a:pt x="169177" y="174272"/>
                </a:cubicBezTo>
                <a:cubicBezTo>
                  <a:pt x="169177" y="129519"/>
                  <a:pt x="205448" y="93857"/>
                  <a:pt x="250088" y="93857"/>
                </a:cubicBezTo>
                <a:close/>
                <a:moveTo>
                  <a:pt x="250088" y="70610"/>
                </a:moveTo>
                <a:cubicBezTo>
                  <a:pt x="192805" y="70610"/>
                  <a:pt x="146700" y="116752"/>
                  <a:pt x="146700" y="174080"/>
                </a:cubicBezTo>
                <a:cubicBezTo>
                  <a:pt x="146700" y="231407"/>
                  <a:pt x="192805" y="277549"/>
                  <a:pt x="250088" y="277549"/>
                </a:cubicBezTo>
                <a:cubicBezTo>
                  <a:pt x="306635" y="277549"/>
                  <a:pt x="353409" y="231407"/>
                  <a:pt x="353409" y="174080"/>
                </a:cubicBezTo>
                <a:cubicBezTo>
                  <a:pt x="353409" y="116752"/>
                  <a:pt x="306635" y="70610"/>
                  <a:pt x="250088" y="70610"/>
                </a:cubicBezTo>
                <a:close/>
                <a:moveTo>
                  <a:pt x="218652" y="0"/>
                </a:moveTo>
                <a:cubicBezTo>
                  <a:pt x="249711" y="0"/>
                  <a:pt x="250084" y="0"/>
                  <a:pt x="250088" y="0"/>
                </a:cubicBezTo>
                <a:cubicBezTo>
                  <a:pt x="280805" y="0"/>
                  <a:pt x="280805" y="0"/>
                  <a:pt x="280805" y="0"/>
                </a:cubicBezTo>
                <a:cubicBezTo>
                  <a:pt x="305937" y="0"/>
                  <a:pt x="320598" y="20973"/>
                  <a:pt x="326881" y="35655"/>
                </a:cubicBezTo>
                <a:cubicBezTo>
                  <a:pt x="328975" y="40549"/>
                  <a:pt x="334560" y="43345"/>
                  <a:pt x="339447" y="43345"/>
                </a:cubicBezTo>
                <a:cubicBezTo>
                  <a:pt x="409258" y="43345"/>
                  <a:pt x="409258" y="43345"/>
                  <a:pt x="409258" y="43345"/>
                </a:cubicBezTo>
                <a:cubicBezTo>
                  <a:pt x="428805" y="43345"/>
                  <a:pt x="444862" y="59425"/>
                  <a:pt x="444862" y="79699"/>
                </a:cubicBezTo>
                <a:cubicBezTo>
                  <a:pt x="444862" y="269159"/>
                  <a:pt x="444862" y="269159"/>
                  <a:pt x="444862" y="269159"/>
                </a:cubicBezTo>
                <a:cubicBezTo>
                  <a:pt x="444862" y="288735"/>
                  <a:pt x="428805" y="304814"/>
                  <a:pt x="409258" y="304814"/>
                </a:cubicBezTo>
                <a:cubicBezTo>
                  <a:pt x="250088" y="304814"/>
                  <a:pt x="250088" y="304814"/>
                  <a:pt x="250088" y="304814"/>
                </a:cubicBezTo>
                <a:cubicBezTo>
                  <a:pt x="35627" y="304814"/>
                  <a:pt x="35627" y="304814"/>
                  <a:pt x="35627" y="304814"/>
                </a:cubicBezTo>
                <a:cubicBezTo>
                  <a:pt x="16067" y="304814"/>
                  <a:pt x="0" y="288735"/>
                  <a:pt x="0" y="269159"/>
                </a:cubicBezTo>
                <a:cubicBezTo>
                  <a:pt x="0" y="79699"/>
                  <a:pt x="0" y="79699"/>
                  <a:pt x="0" y="79699"/>
                </a:cubicBezTo>
                <a:cubicBezTo>
                  <a:pt x="0" y="59425"/>
                  <a:pt x="16067" y="43345"/>
                  <a:pt x="35627" y="43345"/>
                </a:cubicBezTo>
                <a:lnTo>
                  <a:pt x="54514" y="43345"/>
                </a:lnTo>
                <a:lnTo>
                  <a:pt x="53254" y="42074"/>
                </a:lnTo>
                <a:cubicBezTo>
                  <a:pt x="53254" y="37163"/>
                  <a:pt x="57427" y="32953"/>
                  <a:pt x="62295" y="32953"/>
                </a:cubicBezTo>
                <a:cubicBezTo>
                  <a:pt x="62302" y="32953"/>
                  <a:pt x="62853" y="32953"/>
                  <a:pt x="106107" y="32953"/>
                </a:cubicBezTo>
                <a:cubicBezTo>
                  <a:pt x="110975" y="32953"/>
                  <a:pt x="114452" y="37163"/>
                  <a:pt x="114452" y="42074"/>
                </a:cubicBezTo>
                <a:cubicBezTo>
                  <a:pt x="114452" y="42555"/>
                  <a:pt x="114419" y="43029"/>
                  <a:pt x="113289" y="43345"/>
                </a:cubicBezTo>
                <a:cubicBezTo>
                  <a:pt x="159972" y="43345"/>
                  <a:pt x="159972" y="43345"/>
                  <a:pt x="159972" y="43345"/>
                </a:cubicBezTo>
                <a:cubicBezTo>
                  <a:pt x="165561" y="43345"/>
                  <a:pt x="170451" y="40549"/>
                  <a:pt x="172547" y="35655"/>
                </a:cubicBezTo>
                <a:cubicBezTo>
                  <a:pt x="179533" y="20973"/>
                  <a:pt x="193504" y="0"/>
                  <a:pt x="2186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4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6140027" y="1462363"/>
            <a:ext cx="3003973" cy="187007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6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3051952" y="1462636"/>
            <a:ext cx="3040485" cy="187007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8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0" y="1462363"/>
            <a:ext cx="3004362" cy="187007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70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Galler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3059832" y="3075806"/>
            <a:ext cx="3024336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059832" y="1282576"/>
            <a:ext cx="3024336" cy="16492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28184" y="1275606"/>
            <a:ext cx="2448272" cy="3456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67544" y="1275606"/>
            <a:ext cx="2448272" cy="3456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4FF9B62B-AC8F-40A9-AB5E-C790848208EA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5DD03C6A-F5B0-4325-A5C0-76B2C530F9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Pictures Gallery</a:t>
            </a:r>
          </a:p>
        </p:txBody>
      </p:sp>
      <p:sp>
        <p:nvSpPr>
          <p:cNvPr id="18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25" name="Freeform 9"/>
          <p:cNvSpPr>
            <a:spLocks/>
          </p:cNvSpPr>
          <p:nvPr userDrawn="1"/>
        </p:nvSpPr>
        <p:spPr bwMode="auto">
          <a:xfrm>
            <a:off x="1487182" y="28309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7229182" y="28309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7" name="Freeform 9"/>
          <p:cNvSpPr>
            <a:spLocks/>
          </p:cNvSpPr>
          <p:nvPr userDrawn="1"/>
        </p:nvSpPr>
        <p:spPr bwMode="auto">
          <a:xfrm>
            <a:off x="4367502" y="1967021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8" name="Freeform 9"/>
          <p:cNvSpPr>
            <a:spLocks/>
          </p:cNvSpPr>
          <p:nvPr userDrawn="1"/>
        </p:nvSpPr>
        <p:spPr bwMode="auto">
          <a:xfrm>
            <a:off x="4367502" y="37637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35"/>
          </p:nvPr>
        </p:nvSpPr>
        <p:spPr>
          <a:xfrm>
            <a:off x="6228184" y="1275606"/>
            <a:ext cx="2448272" cy="3456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36"/>
          </p:nvPr>
        </p:nvSpPr>
        <p:spPr>
          <a:xfrm>
            <a:off x="467544" y="1275606"/>
            <a:ext cx="2448272" cy="3456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33"/>
          </p:nvPr>
        </p:nvSpPr>
        <p:spPr>
          <a:xfrm>
            <a:off x="3059832" y="1282576"/>
            <a:ext cx="3024336" cy="164921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34"/>
          </p:nvPr>
        </p:nvSpPr>
        <p:spPr>
          <a:xfrm>
            <a:off x="3059832" y="3075806"/>
            <a:ext cx="3024336" cy="16561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1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C0DE-F544-43FE-B60C-4E364F74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80B34-0175-4D71-B817-9DA8F346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3137-8B93-4F62-A443-32708F84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62B2-8928-4CF7-A8A1-C857312E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We 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Who We Serve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9AD97A-6A54-480A-BFBA-0D151C027ABA}"/>
              </a:ext>
            </a:extLst>
          </p:cNvPr>
          <p:cNvGrpSpPr/>
          <p:nvPr userDrawn="1"/>
        </p:nvGrpSpPr>
        <p:grpSpPr>
          <a:xfrm>
            <a:off x="2590800" y="1962150"/>
            <a:ext cx="760635" cy="801885"/>
            <a:chOff x="2723111" y="1973548"/>
            <a:chExt cx="1158073" cy="2131642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CA3F7AD-A8C0-4FEE-963D-04E954C4B399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2723111" y="1973548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127142" y="324843"/>
                  </a:moveTo>
                  <a:lnTo>
                    <a:pt x="90675" y="232991"/>
                  </a:lnTo>
                  <a:lnTo>
                    <a:pt x="64064" y="165782"/>
                  </a:lnTo>
                  <a:lnTo>
                    <a:pt x="92646" y="237471"/>
                  </a:lnTo>
                  <a:close/>
                  <a:moveTo>
                    <a:pt x="732297" y="2131642"/>
                  </a:move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7" y="1806799"/>
                  </a:lnTo>
                  <a:lnTo>
                    <a:pt x="296664" y="1806799"/>
                  </a:lnTo>
                  <a:lnTo>
                    <a:pt x="297650" y="1806799"/>
                  </a:lnTo>
                  <a:lnTo>
                    <a:pt x="362699" y="1642137"/>
                  </a:lnTo>
                  <a:lnTo>
                    <a:pt x="593328" y="1066381"/>
                  </a:lnTo>
                  <a:lnTo>
                    <a:pt x="390296" y="557834"/>
                  </a:lnTo>
                  <a:lnTo>
                    <a:pt x="362699" y="490625"/>
                  </a:lnTo>
                  <a:lnTo>
                    <a:pt x="297650" y="324843"/>
                  </a:lnTo>
                  <a:lnTo>
                    <a:pt x="296664" y="324843"/>
                  </a:lnTo>
                  <a:lnTo>
                    <a:pt x="293707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lnTo>
                    <a:pt x="0" y="0"/>
                  </a:ln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BFB4B900-27EE-4297-9C47-E8B0785AB868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3584520" y="1973548"/>
              <a:ext cx="296664" cy="324843"/>
            </a:xfrm>
            <a:custGeom>
              <a:avLst/>
              <a:gdLst>
                <a:gd name="T0" fmla="*/ 301 w 301"/>
                <a:gd name="T1" fmla="*/ 0 h 290"/>
                <a:gd name="T2" fmla="*/ 169 w 301"/>
                <a:gd name="T3" fmla="*/ 290 h 290"/>
                <a:gd name="T4" fmla="*/ 0 w 301"/>
                <a:gd name="T5" fmla="*/ 290 h 290"/>
                <a:gd name="T6" fmla="*/ 68 w 301"/>
                <a:gd name="T7" fmla="*/ 143 h 290"/>
                <a:gd name="T8" fmla="*/ 132 w 301"/>
                <a:gd name="T9" fmla="*/ 0 h 290"/>
                <a:gd name="T10" fmla="*/ 301 w 30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290">
                  <a:moveTo>
                    <a:pt x="301" y="0"/>
                  </a:moveTo>
                  <a:lnTo>
                    <a:pt x="169" y="290"/>
                  </a:lnTo>
                  <a:lnTo>
                    <a:pt x="0" y="290"/>
                  </a:lnTo>
                  <a:lnTo>
                    <a:pt x="68" y="143"/>
                  </a:lnTo>
                  <a:lnTo>
                    <a:pt x="132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A325813-0496-4757-A45E-54176FDA8D20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3584520" y="3780347"/>
              <a:ext cx="296664" cy="324843"/>
            </a:xfrm>
            <a:custGeom>
              <a:avLst/>
              <a:gdLst>
                <a:gd name="T0" fmla="*/ 301 w 301"/>
                <a:gd name="T1" fmla="*/ 290 h 290"/>
                <a:gd name="T2" fmla="*/ 132 w 301"/>
                <a:gd name="T3" fmla="*/ 290 h 290"/>
                <a:gd name="T4" fmla="*/ 95 w 301"/>
                <a:gd name="T5" fmla="*/ 208 h 290"/>
                <a:gd name="T6" fmla="*/ 68 w 301"/>
                <a:gd name="T7" fmla="*/ 148 h 290"/>
                <a:gd name="T8" fmla="*/ 0 w 301"/>
                <a:gd name="T9" fmla="*/ 0 h 290"/>
                <a:gd name="T10" fmla="*/ 169 w 301"/>
                <a:gd name="T11" fmla="*/ 0 h 290"/>
                <a:gd name="T12" fmla="*/ 173 w 301"/>
                <a:gd name="T13" fmla="*/ 9 h 290"/>
                <a:gd name="T14" fmla="*/ 301 w 301"/>
                <a:gd name="T1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90">
                  <a:moveTo>
                    <a:pt x="301" y="290"/>
                  </a:moveTo>
                  <a:lnTo>
                    <a:pt x="132" y="290"/>
                  </a:lnTo>
                  <a:lnTo>
                    <a:pt x="95" y="208"/>
                  </a:lnTo>
                  <a:lnTo>
                    <a:pt x="68" y="148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73" y="9"/>
                  </a:lnTo>
                  <a:lnTo>
                    <a:pt x="301" y="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83D25F3-D87E-486D-8238-A1C4BFE7725E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3754042" y="3780347"/>
              <a:ext cx="63078" cy="159061"/>
            </a:xfrm>
            <a:custGeom>
              <a:avLst/>
              <a:gdLst>
                <a:gd name="T0" fmla="*/ 29 w 64"/>
                <a:gd name="T1" fmla="*/ 64 h 142"/>
                <a:gd name="T2" fmla="*/ 0 w 64"/>
                <a:gd name="T3" fmla="*/ 0 h 142"/>
                <a:gd name="T4" fmla="*/ 27 w 64"/>
                <a:gd name="T5" fmla="*/ 60 h 142"/>
                <a:gd name="T6" fmla="*/ 64 w 64"/>
                <a:gd name="T7" fmla="*/ 142 h 142"/>
                <a:gd name="T8" fmla="*/ 29 w 64"/>
                <a:gd name="T9" fmla="*/ 6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2">
                  <a:moveTo>
                    <a:pt x="29" y="64"/>
                  </a:moveTo>
                  <a:lnTo>
                    <a:pt x="0" y="0"/>
                  </a:lnTo>
                  <a:lnTo>
                    <a:pt x="27" y="60"/>
                  </a:lnTo>
                  <a:lnTo>
                    <a:pt x="64" y="142"/>
                  </a:lnTo>
                  <a:lnTo>
                    <a:pt x="29" y="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A21600B-AE38-4D67-A427-A025E49F32AB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2723111" y="1973548"/>
              <a:ext cx="994464" cy="2131642"/>
            </a:xfrm>
            <a:custGeom>
              <a:avLst/>
              <a:gdLst>
                <a:gd name="T0" fmla="*/ 1009 w 1009"/>
                <a:gd name="T1" fmla="*/ 952 h 1903"/>
                <a:gd name="T2" fmla="*/ 577 w 1009"/>
                <a:gd name="T3" fmla="*/ 1903 h 1903"/>
                <a:gd name="T4" fmla="*/ 0 w 1009"/>
                <a:gd name="T5" fmla="*/ 1903 h 1903"/>
                <a:gd name="T6" fmla="*/ 132 w 1009"/>
                <a:gd name="T7" fmla="*/ 1613 h 1903"/>
                <a:gd name="T8" fmla="*/ 313 w 1009"/>
                <a:gd name="T9" fmla="*/ 1613 h 1903"/>
                <a:gd name="T10" fmla="*/ 614 w 1009"/>
                <a:gd name="T11" fmla="*/ 952 h 1903"/>
                <a:gd name="T12" fmla="*/ 317 w 1009"/>
                <a:gd name="T13" fmla="*/ 299 h 1903"/>
                <a:gd name="T14" fmla="*/ 313 w 1009"/>
                <a:gd name="T15" fmla="*/ 290 h 1903"/>
                <a:gd name="T16" fmla="*/ 132 w 1009"/>
                <a:gd name="T17" fmla="*/ 290 h 1903"/>
                <a:gd name="T18" fmla="*/ 4 w 1009"/>
                <a:gd name="T19" fmla="*/ 9 h 1903"/>
                <a:gd name="T20" fmla="*/ 0 w 1009"/>
                <a:gd name="T21" fmla="*/ 0 h 1903"/>
                <a:gd name="T22" fmla="*/ 577 w 1009"/>
                <a:gd name="T23" fmla="*/ 0 h 1903"/>
                <a:gd name="T24" fmla="*/ 713 w 1009"/>
                <a:gd name="T25" fmla="*/ 299 h 1903"/>
                <a:gd name="T26" fmla="*/ 1009 w 1009"/>
                <a:gd name="T27" fmla="*/ 952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9" h="1903">
                  <a:moveTo>
                    <a:pt x="1009" y="952"/>
                  </a:moveTo>
                  <a:lnTo>
                    <a:pt x="577" y="1903"/>
                  </a:lnTo>
                  <a:lnTo>
                    <a:pt x="0" y="1903"/>
                  </a:lnTo>
                  <a:lnTo>
                    <a:pt x="132" y="1613"/>
                  </a:lnTo>
                  <a:lnTo>
                    <a:pt x="313" y="1613"/>
                  </a:lnTo>
                  <a:lnTo>
                    <a:pt x="614" y="952"/>
                  </a:lnTo>
                  <a:lnTo>
                    <a:pt x="317" y="299"/>
                  </a:lnTo>
                  <a:lnTo>
                    <a:pt x="313" y="290"/>
                  </a:lnTo>
                  <a:lnTo>
                    <a:pt x="132" y="290"/>
                  </a:lnTo>
                  <a:lnTo>
                    <a:pt x="4" y="9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713" y="299"/>
                  </a:lnTo>
                  <a:lnTo>
                    <a:pt x="1009" y="9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6B65D4D-EAFF-4AB5-9B3A-E39D0EAC3523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3108478" y="2298391"/>
              <a:ext cx="475056" cy="1481956"/>
            </a:xfrm>
            <a:custGeom>
              <a:avLst/>
              <a:gdLst>
                <a:gd name="T0" fmla="*/ 482 w 482"/>
                <a:gd name="T1" fmla="*/ 662 h 1323"/>
                <a:gd name="T2" fmla="*/ 181 w 482"/>
                <a:gd name="T3" fmla="*/ 1323 h 1323"/>
                <a:gd name="T4" fmla="*/ 0 w 482"/>
                <a:gd name="T5" fmla="*/ 1323 h 1323"/>
                <a:gd name="T6" fmla="*/ 66 w 482"/>
                <a:gd name="T7" fmla="*/ 1176 h 1323"/>
                <a:gd name="T8" fmla="*/ 300 w 482"/>
                <a:gd name="T9" fmla="*/ 662 h 1323"/>
                <a:gd name="T10" fmla="*/ 94 w 482"/>
                <a:gd name="T11" fmla="*/ 208 h 1323"/>
                <a:gd name="T12" fmla="*/ 66 w 482"/>
                <a:gd name="T13" fmla="*/ 148 h 1323"/>
                <a:gd name="T14" fmla="*/ 0 w 482"/>
                <a:gd name="T15" fmla="*/ 0 h 1323"/>
                <a:gd name="T16" fmla="*/ 181 w 482"/>
                <a:gd name="T17" fmla="*/ 0 h 1323"/>
                <a:gd name="T18" fmla="*/ 482 w 482"/>
                <a:gd name="T19" fmla="*/ 662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1323">
                  <a:moveTo>
                    <a:pt x="482" y="662"/>
                  </a:moveTo>
                  <a:lnTo>
                    <a:pt x="181" y="1323"/>
                  </a:lnTo>
                  <a:lnTo>
                    <a:pt x="0" y="1323"/>
                  </a:lnTo>
                  <a:lnTo>
                    <a:pt x="66" y="1176"/>
                  </a:lnTo>
                  <a:lnTo>
                    <a:pt x="300" y="662"/>
                  </a:lnTo>
                  <a:lnTo>
                    <a:pt x="94" y="208"/>
                  </a:lnTo>
                  <a:lnTo>
                    <a:pt x="66" y="148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482" y="66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5DF39D-E6C9-4E4E-9A51-39E1FEEC86FB}"/>
              </a:ext>
            </a:extLst>
          </p:cNvPr>
          <p:cNvGrpSpPr/>
          <p:nvPr userDrawn="1"/>
        </p:nvGrpSpPr>
        <p:grpSpPr>
          <a:xfrm>
            <a:off x="4733068" y="1962151"/>
            <a:ext cx="760636" cy="801885"/>
            <a:chOff x="5262816" y="1973546"/>
            <a:chExt cx="1158073" cy="213164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C5BB42F-0083-4F9B-98C3-D250E0139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816" y="1973546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64064" y="165782"/>
                  </a:moveTo>
                  <a:lnTo>
                    <a:pt x="92646" y="237472"/>
                  </a:lnTo>
                  <a:lnTo>
                    <a:pt x="127142" y="324843"/>
                  </a:lnTo>
                  <a:lnTo>
                    <a:pt x="90675" y="232991"/>
                  </a:lnTo>
                  <a:close/>
                  <a:moveTo>
                    <a:pt x="0" y="0"/>
                  </a:move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lnTo>
                    <a:pt x="732297" y="2131642"/>
                  </a:ln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8" y="1806799"/>
                  </a:lnTo>
                  <a:lnTo>
                    <a:pt x="296664" y="1806799"/>
                  </a:lnTo>
                  <a:lnTo>
                    <a:pt x="297649" y="1806799"/>
                  </a:lnTo>
                  <a:lnTo>
                    <a:pt x="362698" y="1642137"/>
                  </a:lnTo>
                  <a:lnTo>
                    <a:pt x="593327" y="1066381"/>
                  </a:lnTo>
                  <a:lnTo>
                    <a:pt x="390295" y="557834"/>
                  </a:lnTo>
                  <a:lnTo>
                    <a:pt x="362698" y="490625"/>
                  </a:lnTo>
                  <a:lnTo>
                    <a:pt x="297649" y="324843"/>
                  </a:lnTo>
                  <a:lnTo>
                    <a:pt x="296664" y="324843"/>
                  </a:lnTo>
                  <a:lnTo>
                    <a:pt x="293708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9A7F62E6-7DF7-4DDC-9703-7CBD47B6A85F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262816" y="1973547"/>
              <a:ext cx="1158073" cy="2131642"/>
              <a:chOff x="2294" y="669"/>
              <a:chExt cx="1175" cy="1903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94CE34D1-23AF-4F2B-916B-FD37DEFD11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59" y="817"/>
                <a:ext cx="64" cy="142"/>
              </a:xfrm>
              <a:custGeom>
                <a:avLst/>
                <a:gdLst>
                  <a:gd name="T0" fmla="*/ 29 w 64"/>
                  <a:gd name="T1" fmla="*/ 64 h 142"/>
                  <a:gd name="T2" fmla="*/ 0 w 64"/>
                  <a:gd name="T3" fmla="*/ 0 h 142"/>
                  <a:gd name="T4" fmla="*/ 27 w 64"/>
                  <a:gd name="T5" fmla="*/ 60 h 142"/>
                  <a:gd name="T6" fmla="*/ 64 w 64"/>
                  <a:gd name="T7" fmla="*/ 142 h 142"/>
                  <a:gd name="T8" fmla="*/ 29 w 64"/>
                  <a:gd name="T9" fmla="*/ 6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2">
                    <a:moveTo>
                      <a:pt x="29" y="64"/>
                    </a:moveTo>
                    <a:lnTo>
                      <a:pt x="0" y="0"/>
                    </a:lnTo>
                    <a:lnTo>
                      <a:pt x="27" y="60"/>
                    </a:lnTo>
                    <a:lnTo>
                      <a:pt x="64" y="142"/>
                    </a:lnTo>
                    <a:lnTo>
                      <a:pt x="29" y="64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873CF15-9FBE-420F-B9E6-42D3D38242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0" y="669"/>
                <a:ext cx="1009" cy="1903"/>
              </a:xfrm>
              <a:custGeom>
                <a:avLst/>
                <a:gdLst>
                  <a:gd name="T0" fmla="*/ 1009 w 1009"/>
                  <a:gd name="T1" fmla="*/ 952 h 1903"/>
                  <a:gd name="T2" fmla="*/ 577 w 1009"/>
                  <a:gd name="T3" fmla="*/ 1903 h 1903"/>
                  <a:gd name="T4" fmla="*/ 0 w 1009"/>
                  <a:gd name="T5" fmla="*/ 1903 h 1903"/>
                  <a:gd name="T6" fmla="*/ 132 w 1009"/>
                  <a:gd name="T7" fmla="*/ 1613 h 1903"/>
                  <a:gd name="T8" fmla="*/ 313 w 1009"/>
                  <a:gd name="T9" fmla="*/ 1613 h 1903"/>
                  <a:gd name="T10" fmla="*/ 614 w 1009"/>
                  <a:gd name="T11" fmla="*/ 952 h 1903"/>
                  <a:gd name="T12" fmla="*/ 317 w 1009"/>
                  <a:gd name="T13" fmla="*/ 299 h 1903"/>
                  <a:gd name="T14" fmla="*/ 313 w 1009"/>
                  <a:gd name="T15" fmla="*/ 290 h 1903"/>
                  <a:gd name="T16" fmla="*/ 132 w 1009"/>
                  <a:gd name="T17" fmla="*/ 290 h 1903"/>
                  <a:gd name="T18" fmla="*/ 4 w 1009"/>
                  <a:gd name="T19" fmla="*/ 9 h 1903"/>
                  <a:gd name="T20" fmla="*/ 0 w 1009"/>
                  <a:gd name="T21" fmla="*/ 0 h 1903"/>
                  <a:gd name="T22" fmla="*/ 577 w 1009"/>
                  <a:gd name="T23" fmla="*/ 0 h 1903"/>
                  <a:gd name="T24" fmla="*/ 713 w 1009"/>
                  <a:gd name="T25" fmla="*/ 299 h 1903"/>
                  <a:gd name="T26" fmla="*/ 1009 w 1009"/>
                  <a:gd name="T27" fmla="*/ 952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9" h="1903">
                    <a:moveTo>
                      <a:pt x="1009" y="952"/>
                    </a:moveTo>
                    <a:lnTo>
                      <a:pt x="577" y="1903"/>
                    </a:lnTo>
                    <a:lnTo>
                      <a:pt x="0" y="1903"/>
                    </a:lnTo>
                    <a:lnTo>
                      <a:pt x="132" y="1613"/>
                    </a:lnTo>
                    <a:lnTo>
                      <a:pt x="313" y="1613"/>
                    </a:lnTo>
                    <a:lnTo>
                      <a:pt x="614" y="952"/>
                    </a:lnTo>
                    <a:lnTo>
                      <a:pt x="317" y="299"/>
                    </a:lnTo>
                    <a:lnTo>
                      <a:pt x="313" y="290"/>
                    </a:lnTo>
                    <a:lnTo>
                      <a:pt x="132" y="290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577" y="0"/>
                    </a:lnTo>
                    <a:lnTo>
                      <a:pt x="713" y="299"/>
                    </a:lnTo>
                    <a:lnTo>
                      <a:pt x="1009" y="9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725DBB9-C318-4CF7-9D9A-965F2644D1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96" y="959"/>
                <a:ext cx="482" cy="1323"/>
              </a:xfrm>
              <a:custGeom>
                <a:avLst/>
                <a:gdLst>
                  <a:gd name="T0" fmla="*/ 482 w 482"/>
                  <a:gd name="T1" fmla="*/ 662 h 1323"/>
                  <a:gd name="T2" fmla="*/ 181 w 482"/>
                  <a:gd name="T3" fmla="*/ 1323 h 1323"/>
                  <a:gd name="T4" fmla="*/ 0 w 482"/>
                  <a:gd name="T5" fmla="*/ 1323 h 1323"/>
                  <a:gd name="T6" fmla="*/ 66 w 482"/>
                  <a:gd name="T7" fmla="*/ 1176 h 1323"/>
                  <a:gd name="T8" fmla="*/ 300 w 482"/>
                  <a:gd name="T9" fmla="*/ 662 h 1323"/>
                  <a:gd name="T10" fmla="*/ 94 w 482"/>
                  <a:gd name="T11" fmla="*/ 208 h 1323"/>
                  <a:gd name="T12" fmla="*/ 66 w 482"/>
                  <a:gd name="T13" fmla="*/ 148 h 1323"/>
                  <a:gd name="T14" fmla="*/ 0 w 482"/>
                  <a:gd name="T15" fmla="*/ 0 h 1323"/>
                  <a:gd name="T16" fmla="*/ 181 w 482"/>
                  <a:gd name="T17" fmla="*/ 0 h 1323"/>
                  <a:gd name="T18" fmla="*/ 482 w 482"/>
                  <a:gd name="T19" fmla="*/ 662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23">
                    <a:moveTo>
                      <a:pt x="482" y="662"/>
                    </a:moveTo>
                    <a:lnTo>
                      <a:pt x="181" y="1323"/>
                    </a:lnTo>
                    <a:lnTo>
                      <a:pt x="0" y="1323"/>
                    </a:lnTo>
                    <a:lnTo>
                      <a:pt x="66" y="1176"/>
                    </a:lnTo>
                    <a:lnTo>
                      <a:pt x="300" y="662"/>
                    </a:lnTo>
                    <a:lnTo>
                      <a:pt x="94" y="208"/>
                    </a:lnTo>
                    <a:lnTo>
                      <a:pt x="66" y="148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482" y="66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63CEBF6-CFB1-4FF7-AD76-89579473EC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2282"/>
                <a:ext cx="301" cy="290"/>
              </a:xfrm>
              <a:custGeom>
                <a:avLst/>
                <a:gdLst>
                  <a:gd name="T0" fmla="*/ 301 w 301"/>
                  <a:gd name="T1" fmla="*/ 0 h 290"/>
                  <a:gd name="T2" fmla="*/ 169 w 301"/>
                  <a:gd name="T3" fmla="*/ 290 h 290"/>
                  <a:gd name="T4" fmla="*/ 0 w 301"/>
                  <a:gd name="T5" fmla="*/ 290 h 290"/>
                  <a:gd name="T6" fmla="*/ 68 w 301"/>
                  <a:gd name="T7" fmla="*/ 143 h 290"/>
                  <a:gd name="T8" fmla="*/ 132 w 301"/>
                  <a:gd name="T9" fmla="*/ 0 h 290"/>
                  <a:gd name="T10" fmla="*/ 301 w 30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1" h="290">
                    <a:moveTo>
                      <a:pt x="301" y="0"/>
                    </a:moveTo>
                    <a:lnTo>
                      <a:pt x="169" y="290"/>
                    </a:lnTo>
                    <a:lnTo>
                      <a:pt x="0" y="290"/>
                    </a:lnTo>
                    <a:lnTo>
                      <a:pt x="68" y="143"/>
                    </a:lnTo>
                    <a:lnTo>
                      <a:pt x="132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A4C2DE1B-EEF7-4C47-AFA5-A6775123C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669"/>
                <a:ext cx="301" cy="290"/>
              </a:xfrm>
              <a:custGeom>
                <a:avLst/>
                <a:gdLst>
                  <a:gd name="T0" fmla="*/ 301 w 301"/>
                  <a:gd name="T1" fmla="*/ 290 h 290"/>
                  <a:gd name="T2" fmla="*/ 132 w 301"/>
                  <a:gd name="T3" fmla="*/ 290 h 290"/>
                  <a:gd name="T4" fmla="*/ 95 w 301"/>
                  <a:gd name="T5" fmla="*/ 208 h 290"/>
                  <a:gd name="T6" fmla="*/ 68 w 301"/>
                  <a:gd name="T7" fmla="*/ 148 h 290"/>
                  <a:gd name="T8" fmla="*/ 0 w 301"/>
                  <a:gd name="T9" fmla="*/ 0 h 290"/>
                  <a:gd name="T10" fmla="*/ 169 w 301"/>
                  <a:gd name="T11" fmla="*/ 0 h 290"/>
                  <a:gd name="T12" fmla="*/ 173 w 301"/>
                  <a:gd name="T13" fmla="*/ 9 h 290"/>
                  <a:gd name="T14" fmla="*/ 301 w 301"/>
                  <a:gd name="T15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90">
                    <a:moveTo>
                      <a:pt x="301" y="290"/>
                    </a:moveTo>
                    <a:lnTo>
                      <a:pt x="132" y="290"/>
                    </a:lnTo>
                    <a:lnTo>
                      <a:pt x="95" y="208"/>
                    </a:lnTo>
                    <a:lnTo>
                      <a:pt x="68" y="148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73" y="9"/>
                    </a:lnTo>
                    <a:lnTo>
                      <a:pt x="301" y="29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E1033DCD-DA3F-4E10-BC87-9C572AB6C4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01330" y="2095502"/>
            <a:ext cx="2081842" cy="66853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BE6BC3-1845-4BC2-938D-416D87051BF4}"/>
              </a:ext>
            </a:extLst>
          </p:cNvPr>
          <p:cNvSpPr/>
          <p:nvPr userDrawn="1"/>
        </p:nvSpPr>
        <p:spPr>
          <a:xfrm>
            <a:off x="2133600" y="1352550"/>
            <a:ext cx="653176" cy="487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76110AF-7CFC-4D20-B9DE-F06A7F2C5ACF}"/>
              </a:ext>
            </a:extLst>
          </p:cNvPr>
          <p:cNvSpPr/>
          <p:nvPr userDrawn="1"/>
        </p:nvSpPr>
        <p:spPr>
          <a:xfrm>
            <a:off x="5240591" y="1352550"/>
            <a:ext cx="653176" cy="487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Managemen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roup 161"/>
          <p:cNvGrpSpPr>
            <a:grpSpLocks noChangeAspect="1"/>
          </p:cNvGrpSpPr>
          <p:nvPr userDrawn="1"/>
        </p:nvGrpSpPr>
        <p:grpSpPr bwMode="auto">
          <a:xfrm>
            <a:off x="3858479" y="3322895"/>
            <a:ext cx="1467643" cy="1467644"/>
            <a:chOff x="2379" y="2239"/>
            <a:chExt cx="1000" cy="1000"/>
          </a:xfrm>
        </p:grpSpPr>
        <p:sp>
          <p:nvSpPr>
            <p:cNvPr id="1163" name="Oval 162"/>
            <p:cNvSpPr>
              <a:spLocks noChangeArrowheads="1"/>
            </p:cNvSpPr>
            <p:nvPr userDrawn="1"/>
          </p:nvSpPr>
          <p:spPr bwMode="auto">
            <a:xfrm>
              <a:off x="2379" y="2239"/>
              <a:ext cx="1000" cy="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67" name="Rectangle 166"/>
            <p:cNvSpPr>
              <a:spLocks noChangeArrowheads="1"/>
            </p:cNvSpPr>
            <p:nvPr userDrawn="1"/>
          </p:nvSpPr>
          <p:spPr bwMode="auto">
            <a:xfrm>
              <a:off x="2914" y="2962"/>
              <a:ext cx="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  <p:sp>
          <p:nvSpPr>
            <p:cNvPr id="1168" name="Rectangle 167"/>
            <p:cNvSpPr>
              <a:spLocks noChangeArrowheads="1"/>
            </p:cNvSpPr>
            <p:nvPr userDrawn="1"/>
          </p:nvSpPr>
          <p:spPr bwMode="auto">
            <a:xfrm>
              <a:off x="2965" y="2962"/>
              <a:ext cx="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98"/>
          <p:cNvGrpSpPr>
            <a:grpSpLocks noChangeAspect="1"/>
          </p:cNvGrpSpPr>
          <p:nvPr userDrawn="1"/>
        </p:nvGrpSpPr>
        <p:grpSpPr bwMode="auto">
          <a:xfrm rot="2700000" flipH="1">
            <a:off x="4471806" y="3474273"/>
            <a:ext cx="173478" cy="772190"/>
            <a:chOff x="2703" y="821"/>
            <a:chExt cx="359" cy="1598"/>
          </a:xfrm>
        </p:grpSpPr>
        <p:sp>
          <p:nvSpPr>
            <p:cNvPr id="183" name="Freeform 199"/>
            <p:cNvSpPr>
              <a:spLocks/>
            </p:cNvSpPr>
            <p:nvPr userDrawn="1"/>
          </p:nvSpPr>
          <p:spPr bwMode="auto">
            <a:xfrm>
              <a:off x="2703" y="821"/>
              <a:ext cx="359" cy="178"/>
            </a:xfrm>
            <a:custGeom>
              <a:avLst/>
              <a:gdLst>
                <a:gd name="T0" fmla="*/ 149 w 149"/>
                <a:gd name="T1" fmla="*/ 75 h 75"/>
                <a:gd name="T2" fmla="*/ 0 w 149"/>
                <a:gd name="T3" fmla="*/ 75 h 75"/>
                <a:gd name="T4" fmla="*/ 75 w 149"/>
                <a:gd name="T5" fmla="*/ 0 h 75"/>
                <a:gd name="T6" fmla="*/ 149 w 149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5">
                  <a:moveTo>
                    <a:pt x="14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49" y="33"/>
                    <a:pt x="149" y="7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4" name="Freeform 200"/>
            <p:cNvSpPr>
              <a:spLocks/>
            </p:cNvSpPr>
            <p:nvPr userDrawn="1"/>
          </p:nvSpPr>
          <p:spPr bwMode="auto">
            <a:xfrm>
              <a:off x="2703" y="999"/>
              <a:ext cx="120" cy="1098"/>
            </a:xfrm>
            <a:custGeom>
              <a:avLst/>
              <a:gdLst>
                <a:gd name="T0" fmla="*/ 50 w 50"/>
                <a:gd name="T1" fmla="*/ 0 h 463"/>
                <a:gd name="T2" fmla="*/ 50 w 50"/>
                <a:gd name="T3" fmla="*/ 459 h 463"/>
                <a:gd name="T4" fmla="*/ 25 w 50"/>
                <a:gd name="T5" fmla="*/ 438 h 463"/>
                <a:gd name="T6" fmla="*/ 0 w 50"/>
                <a:gd name="T7" fmla="*/ 463 h 463"/>
                <a:gd name="T8" fmla="*/ 0 w 50"/>
                <a:gd name="T9" fmla="*/ 0 h 463"/>
                <a:gd name="T10" fmla="*/ 50 w 50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3">
                  <a:moveTo>
                    <a:pt x="50" y="0"/>
                  </a:moveTo>
                  <a:cubicBezTo>
                    <a:pt x="50" y="459"/>
                    <a:pt x="50" y="459"/>
                    <a:pt x="50" y="459"/>
                  </a:cubicBezTo>
                  <a:cubicBezTo>
                    <a:pt x="50" y="445"/>
                    <a:pt x="39" y="438"/>
                    <a:pt x="25" y="438"/>
                  </a:cubicBezTo>
                  <a:cubicBezTo>
                    <a:pt x="11" y="438"/>
                    <a:pt x="0" y="449"/>
                    <a:pt x="0" y="4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5" name="Freeform 201"/>
            <p:cNvSpPr>
              <a:spLocks/>
            </p:cNvSpPr>
            <p:nvPr userDrawn="1"/>
          </p:nvSpPr>
          <p:spPr bwMode="auto">
            <a:xfrm>
              <a:off x="2941" y="999"/>
              <a:ext cx="121" cy="1095"/>
            </a:xfrm>
            <a:custGeom>
              <a:avLst/>
              <a:gdLst>
                <a:gd name="T0" fmla="*/ 50 w 50"/>
                <a:gd name="T1" fmla="*/ 0 h 462"/>
                <a:gd name="T2" fmla="*/ 50 w 50"/>
                <a:gd name="T3" fmla="*/ 462 h 462"/>
                <a:gd name="T4" fmla="*/ 25 w 50"/>
                <a:gd name="T5" fmla="*/ 438 h 462"/>
                <a:gd name="T6" fmla="*/ 0 w 50"/>
                <a:gd name="T7" fmla="*/ 459 h 462"/>
                <a:gd name="T8" fmla="*/ 0 w 50"/>
                <a:gd name="T9" fmla="*/ 458 h 462"/>
                <a:gd name="T10" fmla="*/ 0 w 50"/>
                <a:gd name="T11" fmla="*/ 0 h 462"/>
                <a:gd name="T12" fmla="*/ 50 w 50"/>
                <a:gd name="T1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2">
                  <a:moveTo>
                    <a:pt x="50" y="0"/>
                  </a:moveTo>
                  <a:cubicBezTo>
                    <a:pt x="50" y="462"/>
                    <a:pt x="50" y="462"/>
                    <a:pt x="50" y="462"/>
                  </a:cubicBezTo>
                  <a:cubicBezTo>
                    <a:pt x="50" y="449"/>
                    <a:pt x="39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459"/>
                    <a:pt x="0" y="458"/>
                    <a:pt x="0" y="4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6" name="Freeform 202"/>
            <p:cNvSpPr>
              <a:spLocks/>
            </p:cNvSpPr>
            <p:nvPr userDrawn="1"/>
          </p:nvSpPr>
          <p:spPr bwMode="auto">
            <a:xfrm>
              <a:off x="2823" y="999"/>
              <a:ext cx="118" cy="1088"/>
            </a:xfrm>
            <a:custGeom>
              <a:avLst/>
              <a:gdLst>
                <a:gd name="T0" fmla="*/ 49 w 49"/>
                <a:gd name="T1" fmla="*/ 0 h 459"/>
                <a:gd name="T2" fmla="*/ 49 w 49"/>
                <a:gd name="T3" fmla="*/ 458 h 459"/>
                <a:gd name="T4" fmla="*/ 25 w 49"/>
                <a:gd name="T5" fmla="*/ 438 h 459"/>
                <a:gd name="T6" fmla="*/ 0 w 49"/>
                <a:gd name="T7" fmla="*/ 459 h 459"/>
                <a:gd name="T8" fmla="*/ 0 w 49"/>
                <a:gd name="T9" fmla="*/ 0 h 459"/>
                <a:gd name="T10" fmla="*/ 49 w 4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59">
                  <a:moveTo>
                    <a:pt x="49" y="0"/>
                  </a:moveTo>
                  <a:cubicBezTo>
                    <a:pt x="49" y="458"/>
                    <a:pt x="49" y="458"/>
                    <a:pt x="49" y="458"/>
                  </a:cubicBezTo>
                  <a:cubicBezTo>
                    <a:pt x="49" y="445"/>
                    <a:pt x="38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7" name="Freeform 203"/>
            <p:cNvSpPr>
              <a:spLocks/>
            </p:cNvSpPr>
            <p:nvPr userDrawn="1"/>
          </p:nvSpPr>
          <p:spPr bwMode="auto">
            <a:xfrm>
              <a:off x="2703" y="2037"/>
              <a:ext cx="359" cy="287"/>
            </a:xfrm>
            <a:custGeom>
              <a:avLst/>
              <a:gdLst>
                <a:gd name="T0" fmla="*/ 149 w 149"/>
                <a:gd name="T1" fmla="*/ 24 h 121"/>
                <a:gd name="T2" fmla="*/ 149 w 149"/>
                <a:gd name="T3" fmla="*/ 25 h 121"/>
                <a:gd name="T4" fmla="*/ 96 w 149"/>
                <a:gd name="T5" fmla="*/ 121 h 121"/>
                <a:gd name="T6" fmla="*/ 53 w 149"/>
                <a:gd name="T7" fmla="*/ 121 h 121"/>
                <a:gd name="T8" fmla="*/ 0 w 149"/>
                <a:gd name="T9" fmla="*/ 25 h 121"/>
                <a:gd name="T10" fmla="*/ 25 w 149"/>
                <a:gd name="T11" fmla="*/ 0 h 121"/>
                <a:gd name="T12" fmla="*/ 50 w 149"/>
                <a:gd name="T13" fmla="*/ 21 h 121"/>
                <a:gd name="T14" fmla="*/ 75 w 149"/>
                <a:gd name="T15" fmla="*/ 0 h 121"/>
                <a:gd name="T16" fmla="*/ 99 w 149"/>
                <a:gd name="T17" fmla="*/ 20 h 121"/>
                <a:gd name="T18" fmla="*/ 99 w 149"/>
                <a:gd name="T19" fmla="*/ 21 h 121"/>
                <a:gd name="T20" fmla="*/ 99 w 149"/>
                <a:gd name="T21" fmla="*/ 21 h 121"/>
                <a:gd name="T22" fmla="*/ 124 w 149"/>
                <a:gd name="T23" fmla="*/ 0 h 121"/>
                <a:gd name="T24" fmla="*/ 149 w 149"/>
                <a:gd name="T25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21">
                  <a:moveTo>
                    <a:pt x="149" y="24"/>
                  </a:moveTo>
                  <a:cubicBezTo>
                    <a:pt x="149" y="25"/>
                    <a:pt x="149" y="25"/>
                    <a:pt x="149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7"/>
                    <a:pt x="50" y="21"/>
                  </a:cubicBezTo>
                  <a:cubicBezTo>
                    <a:pt x="50" y="7"/>
                    <a:pt x="61" y="0"/>
                    <a:pt x="75" y="0"/>
                  </a:cubicBezTo>
                  <a:cubicBezTo>
                    <a:pt x="88" y="0"/>
                    <a:pt x="99" y="7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7"/>
                    <a:pt x="110" y="0"/>
                    <a:pt x="124" y="0"/>
                  </a:cubicBezTo>
                  <a:cubicBezTo>
                    <a:pt x="138" y="0"/>
                    <a:pt x="149" y="11"/>
                    <a:pt x="149" y="24"/>
                  </a:cubicBez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8" name="Line 204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9" name="Line 205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8" name="Line 206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9" name="Line 207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00" name="Freeform 208"/>
            <p:cNvSpPr>
              <a:spLocks/>
            </p:cNvSpPr>
            <p:nvPr userDrawn="1"/>
          </p:nvSpPr>
          <p:spPr bwMode="auto">
            <a:xfrm>
              <a:off x="2941" y="2085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08" name="Freeform 209"/>
            <p:cNvSpPr>
              <a:spLocks/>
            </p:cNvSpPr>
            <p:nvPr userDrawn="1"/>
          </p:nvSpPr>
          <p:spPr bwMode="auto">
            <a:xfrm>
              <a:off x="3062" y="2094"/>
              <a:ext cx="0" cy="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09" name="Freeform 210"/>
            <p:cNvSpPr>
              <a:spLocks/>
            </p:cNvSpPr>
            <p:nvPr userDrawn="1"/>
          </p:nvSpPr>
          <p:spPr bwMode="auto">
            <a:xfrm>
              <a:off x="2831" y="2324"/>
              <a:ext cx="103" cy="95"/>
            </a:xfrm>
            <a:custGeom>
              <a:avLst/>
              <a:gdLst>
                <a:gd name="T0" fmla="*/ 103 w 103"/>
                <a:gd name="T1" fmla="*/ 0 h 95"/>
                <a:gd name="T2" fmla="*/ 53 w 103"/>
                <a:gd name="T3" fmla="*/ 95 h 95"/>
                <a:gd name="T4" fmla="*/ 0 w 103"/>
                <a:gd name="T5" fmla="*/ 0 h 95"/>
                <a:gd name="T6" fmla="*/ 103 w 103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5">
                  <a:moveTo>
                    <a:pt x="103" y="0"/>
                  </a:moveTo>
                  <a:lnTo>
                    <a:pt x="53" y="95"/>
                  </a:lnTo>
                  <a:lnTo>
                    <a:pt x="0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Risk Management Process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118" name="Group 119"/>
          <p:cNvGrpSpPr>
            <a:grpSpLocks noChangeAspect="1"/>
          </p:cNvGrpSpPr>
          <p:nvPr userDrawn="1"/>
        </p:nvGrpSpPr>
        <p:grpSpPr bwMode="auto">
          <a:xfrm>
            <a:off x="2029736" y="2343100"/>
            <a:ext cx="1467643" cy="1467643"/>
            <a:chOff x="1261" y="1122"/>
            <a:chExt cx="1000" cy="1000"/>
          </a:xfrm>
        </p:grpSpPr>
        <p:sp>
          <p:nvSpPr>
            <p:cNvPr id="1120" name="Oval 120"/>
            <p:cNvSpPr>
              <a:spLocks noChangeArrowheads="1"/>
            </p:cNvSpPr>
            <p:nvPr userDrawn="1"/>
          </p:nvSpPr>
          <p:spPr bwMode="auto">
            <a:xfrm>
              <a:off x="1261" y="1122"/>
              <a:ext cx="1000" cy="10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5" name="Rectangle 124"/>
            <p:cNvSpPr>
              <a:spLocks noChangeArrowheads="1"/>
            </p:cNvSpPr>
            <p:nvPr userDrawn="1"/>
          </p:nvSpPr>
          <p:spPr bwMode="auto">
            <a:xfrm>
              <a:off x="1922" y="1664"/>
              <a:ext cx="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  <p:sp>
          <p:nvSpPr>
            <p:cNvPr id="1128" name="Freeform 127"/>
            <p:cNvSpPr>
              <a:spLocks/>
            </p:cNvSpPr>
            <p:nvPr userDrawn="1"/>
          </p:nvSpPr>
          <p:spPr bwMode="auto">
            <a:xfrm>
              <a:off x="1554" y="1524"/>
              <a:ext cx="167" cy="168"/>
            </a:xfrm>
            <a:custGeom>
              <a:avLst/>
              <a:gdLst>
                <a:gd name="T0" fmla="*/ 9 w 234"/>
                <a:gd name="T1" fmla="*/ 194 h 235"/>
                <a:gd name="T2" fmla="*/ 14 w 234"/>
                <a:gd name="T3" fmla="*/ 220 h 235"/>
                <a:gd name="T4" fmla="*/ 41 w 234"/>
                <a:gd name="T5" fmla="*/ 226 h 235"/>
                <a:gd name="T6" fmla="*/ 234 w 234"/>
                <a:gd name="T7" fmla="*/ 32 h 235"/>
                <a:gd name="T8" fmla="*/ 218 w 234"/>
                <a:gd name="T9" fmla="*/ 16 h 235"/>
                <a:gd name="T10" fmla="*/ 202 w 234"/>
                <a:gd name="T11" fmla="*/ 0 h 235"/>
                <a:gd name="T12" fmla="*/ 9 w 234"/>
                <a:gd name="T13" fmla="*/ 19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5">
                  <a:moveTo>
                    <a:pt x="9" y="194"/>
                  </a:moveTo>
                  <a:cubicBezTo>
                    <a:pt x="0" y="202"/>
                    <a:pt x="5" y="211"/>
                    <a:pt x="14" y="220"/>
                  </a:cubicBezTo>
                  <a:cubicBezTo>
                    <a:pt x="23" y="229"/>
                    <a:pt x="32" y="235"/>
                    <a:pt x="41" y="226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9" y="194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9" name="Freeform 128"/>
            <p:cNvSpPr>
              <a:spLocks noEditPoints="1"/>
            </p:cNvSpPr>
            <p:nvPr userDrawn="1"/>
          </p:nvSpPr>
          <p:spPr bwMode="auto">
            <a:xfrm>
              <a:off x="1678" y="1268"/>
              <a:ext cx="300" cy="300"/>
            </a:xfrm>
            <a:custGeom>
              <a:avLst/>
              <a:gdLst>
                <a:gd name="T0" fmla="*/ 345 w 420"/>
                <a:gd name="T1" fmla="*/ 74 h 420"/>
                <a:gd name="T2" fmla="*/ 74 w 420"/>
                <a:gd name="T3" fmla="*/ 74 h 420"/>
                <a:gd name="T4" fmla="*/ 66 w 420"/>
                <a:gd name="T5" fmla="*/ 336 h 420"/>
                <a:gd name="T6" fmla="*/ 45 w 420"/>
                <a:gd name="T7" fmla="*/ 358 h 420"/>
                <a:gd name="T8" fmla="*/ 34 w 420"/>
                <a:gd name="T9" fmla="*/ 347 h 420"/>
                <a:gd name="T10" fmla="*/ 25 w 420"/>
                <a:gd name="T11" fmla="*/ 356 h 420"/>
                <a:gd name="T12" fmla="*/ 44 w 420"/>
                <a:gd name="T13" fmla="*/ 375 h 420"/>
                <a:gd name="T14" fmla="*/ 64 w 420"/>
                <a:gd name="T15" fmla="*/ 394 h 420"/>
                <a:gd name="T16" fmla="*/ 73 w 420"/>
                <a:gd name="T17" fmla="*/ 386 h 420"/>
                <a:gd name="T18" fmla="*/ 53 w 420"/>
                <a:gd name="T19" fmla="*/ 366 h 420"/>
                <a:gd name="T20" fmla="*/ 62 w 420"/>
                <a:gd name="T21" fmla="*/ 375 h 420"/>
                <a:gd name="T22" fmla="*/ 83 w 420"/>
                <a:gd name="T23" fmla="*/ 353 h 420"/>
                <a:gd name="T24" fmla="*/ 345 w 420"/>
                <a:gd name="T25" fmla="*/ 345 h 420"/>
                <a:gd name="T26" fmla="*/ 345 w 420"/>
                <a:gd name="T27" fmla="*/ 74 h 420"/>
                <a:gd name="T28" fmla="*/ 320 w 420"/>
                <a:gd name="T29" fmla="*/ 320 h 420"/>
                <a:gd name="T30" fmla="*/ 100 w 420"/>
                <a:gd name="T31" fmla="*/ 320 h 420"/>
                <a:gd name="T32" fmla="*/ 100 w 420"/>
                <a:gd name="T33" fmla="*/ 100 h 420"/>
                <a:gd name="T34" fmla="*/ 320 w 420"/>
                <a:gd name="T35" fmla="*/ 100 h 420"/>
                <a:gd name="T36" fmla="*/ 320 w 420"/>
                <a:gd name="T37" fmla="*/ 3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20">
                  <a:moveTo>
                    <a:pt x="345" y="74"/>
                  </a:moveTo>
                  <a:cubicBezTo>
                    <a:pt x="270" y="0"/>
                    <a:pt x="149" y="0"/>
                    <a:pt x="74" y="74"/>
                  </a:cubicBezTo>
                  <a:cubicBezTo>
                    <a:pt x="2" y="146"/>
                    <a:pt x="0" y="261"/>
                    <a:pt x="66" y="336"/>
                  </a:cubicBezTo>
                  <a:cubicBezTo>
                    <a:pt x="45" y="358"/>
                    <a:pt x="45" y="358"/>
                    <a:pt x="45" y="358"/>
                  </a:cubicBezTo>
                  <a:cubicBezTo>
                    <a:pt x="34" y="347"/>
                    <a:pt x="34" y="347"/>
                    <a:pt x="34" y="347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64" y="394"/>
                    <a:pt x="64" y="394"/>
                    <a:pt x="64" y="394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62" y="375"/>
                    <a:pt x="62" y="375"/>
                    <a:pt x="62" y="375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58" y="420"/>
                    <a:pt x="273" y="417"/>
                    <a:pt x="345" y="345"/>
                  </a:cubicBezTo>
                  <a:cubicBezTo>
                    <a:pt x="420" y="270"/>
                    <a:pt x="420" y="149"/>
                    <a:pt x="345" y="74"/>
                  </a:cubicBezTo>
                  <a:close/>
                  <a:moveTo>
                    <a:pt x="320" y="320"/>
                  </a:moveTo>
                  <a:cubicBezTo>
                    <a:pt x="259" y="381"/>
                    <a:pt x="160" y="381"/>
                    <a:pt x="100" y="320"/>
                  </a:cubicBezTo>
                  <a:cubicBezTo>
                    <a:pt x="39" y="259"/>
                    <a:pt x="39" y="160"/>
                    <a:pt x="100" y="100"/>
                  </a:cubicBezTo>
                  <a:cubicBezTo>
                    <a:pt x="160" y="39"/>
                    <a:pt x="259" y="39"/>
                    <a:pt x="320" y="100"/>
                  </a:cubicBezTo>
                  <a:cubicBezTo>
                    <a:pt x="381" y="160"/>
                    <a:pt x="381" y="259"/>
                    <a:pt x="320" y="32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31" name="Group 131"/>
          <p:cNvGrpSpPr>
            <a:grpSpLocks noChangeAspect="1"/>
          </p:cNvGrpSpPr>
          <p:nvPr userDrawn="1"/>
        </p:nvGrpSpPr>
        <p:grpSpPr bwMode="auto">
          <a:xfrm>
            <a:off x="3858479" y="1363308"/>
            <a:ext cx="1467643" cy="1467643"/>
            <a:chOff x="2379" y="1"/>
            <a:chExt cx="1000" cy="1000"/>
          </a:xfrm>
        </p:grpSpPr>
        <p:sp>
          <p:nvSpPr>
            <p:cNvPr id="1133" name="Oval 132"/>
            <p:cNvSpPr>
              <a:spLocks noChangeArrowheads="1"/>
            </p:cNvSpPr>
            <p:nvPr userDrawn="1"/>
          </p:nvSpPr>
          <p:spPr bwMode="auto">
            <a:xfrm>
              <a:off x="2379" y="1"/>
              <a:ext cx="1000" cy="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36" name="Rectangle 135"/>
            <p:cNvSpPr>
              <a:spLocks noChangeArrowheads="1"/>
            </p:cNvSpPr>
            <p:nvPr userDrawn="1"/>
          </p:nvSpPr>
          <p:spPr bwMode="auto">
            <a:xfrm>
              <a:off x="2683" y="496"/>
              <a:ext cx="395" cy="29"/>
            </a:xfrm>
            <a:prstGeom prst="rect">
              <a:avLst/>
            </a:pr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37" name="Rectangle 136"/>
            <p:cNvSpPr>
              <a:spLocks noChangeArrowheads="1"/>
            </p:cNvSpPr>
            <p:nvPr userDrawn="1"/>
          </p:nvSpPr>
          <p:spPr bwMode="auto">
            <a:xfrm>
              <a:off x="2710" y="391"/>
              <a:ext cx="65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38" name="Rectangle 137"/>
            <p:cNvSpPr>
              <a:spLocks noChangeArrowheads="1"/>
            </p:cNvSpPr>
            <p:nvPr userDrawn="1"/>
          </p:nvSpPr>
          <p:spPr bwMode="auto">
            <a:xfrm>
              <a:off x="2801" y="320"/>
              <a:ext cx="66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39" name="Rectangle 138"/>
            <p:cNvSpPr>
              <a:spLocks noChangeArrowheads="1"/>
            </p:cNvSpPr>
            <p:nvPr userDrawn="1"/>
          </p:nvSpPr>
          <p:spPr bwMode="auto">
            <a:xfrm>
              <a:off x="2894" y="349"/>
              <a:ext cx="6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0" name="Rectangle 139"/>
            <p:cNvSpPr>
              <a:spLocks noChangeArrowheads="1"/>
            </p:cNvSpPr>
            <p:nvPr userDrawn="1"/>
          </p:nvSpPr>
          <p:spPr bwMode="auto">
            <a:xfrm>
              <a:off x="2986" y="256"/>
              <a:ext cx="65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1" name="Freeform 140"/>
            <p:cNvSpPr>
              <a:spLocks/>
            </p:cNvSpPr>
            <p:nvPr userDrawn="1"/>
          </p:nvSpPr>
          <p:spPr bwMode="auto">
            <a:xfrm>
              <a:off x="2680" y="219"/>
              <a:ext cx="156" cy="85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2" name="Freeform 141"/>
            <p:cNvSpPr>
              <a:spLocks/>
            </p:cNvSpPr>
            <p:nvPr userDrawn="1"/>
          </p:nvSpPr>
          <p:spPr bwMode="auto">
            <a:xfrm>
              <a:off x="2876" y="221"/>
              <a:ext cx="31" cy="26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3" name="Oval 142"/>
            <p:cNvSpPr>
              <a:spLocks noChangeArrowheads="1"/>
            </p:cNvSpPr>
            <p:nvPr userDrawn="1"/>
          </p:nvSpPr>
          <p:spPr bwMode="auto">
            <a:xfrm>
              <a:off x="2914" y="236"/>
              <a:ext cx="25" cy="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4" name="Oval 143"/>
            <p:cNvSpPr>
              <a:spLocks noChangeArrowheads="1"/>
            </p:cNvSpPr>
            <p:nvPr userDrawn="1"/>
          </p:nvSpPr>
          <p:spPr bwMode="auto">
            <a:xfrm>
              <a:off x="2844" y="206"/>
              <a:ext cx="24" cy="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45" name="Freeform 144"/>
            <p:cNvSpPr>
              <a:spLocks/>
            </p:cNvSpPr>
            <p:nvPr userDrawn="1"/>
          </p:nvSpPr>
          <p:spPr bwMode="auto">
            <a:xfrm>
              <a:off x="2945" y="148"/>
              <a:ext cx="130" cy="98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149" name="Oval 148"/>
          <p:cNvSpPr>
            <a:spLocks noChangeArrowheads="1"/>
          </p:cNvSpPr>
          <p:nvPr userDrawn="1"/>
        </p:nvSpPr>
        <p:spPr bwMode="auto">
          <a:xfrm>
            <a:off x="5756585" y="2343100"/>
            <a:ext cx="1467643" cy="1467643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083869" y="2538297"/>
            <a:ext cx="813075" cy="636957"/>
            <a:chOff x="6083869" y="2538297"/>
            <a:chExt cx="813075" cy="636957"/>
          </a:xfrm>
        </p:grpSpPr>
        <p:sp>
          <p:nvSpPr>
            <p:cNvPr id="1156" name="Freeform 155"/>
            <p:cNvSpPr>
              <a:spLocks/>
            </p:cNvSpPr>
            <p:nvPr userDrawn="1"/>
          </p:nvSpPr>
          <p:spPr bwMode="auto">
            <a:xfrm>
              <a:off x="6349513" y="2538297"/>
              <a:ext cx="152635" cy="636957"/>
            </a:xfrm>
            <a:custGeom>
              <a:avLst/>
              <a:gdLst>
                <a:gd name="T0" fmla="*/ 10 w 146"/>
                <a:gd name="T1" fmla="*/ 523 h 607"/>
                <a:gd name="T2" fmla="*/ 20 w 146"/>
                <a:gd name="T3" fmla="*/ 534 h 607"/>
                <a:gd name="T4" fmla="*/ 73 w 146"/>
                <a:gd name="T5" fmla="*/ 586 h 607"/>
                <a:gd name="T6" fmla="*/ 126 w 146"/>
                <a:gd name="T7" fmla="*/ 534 h 607"/>
                <a:gd name="T8" fmla="*/ 126 w 146"/>
                <a:gd name="T9" fmla="*/ 11 h 607"/>
                <a:gd name="T10" fmla="*/ 136 w 146"/>
                <a:gd name="T11" fmla="*/ 0 h 607"/>
                <a:gd name="T12" fmla="*/ 146 w 146"/>
                <a:gd name="T13" fmla="*/ 11 h 607"/>
                <a:gd name="T14" fmla="*/ 146 w 146"/>
                <a:gd name="T15" fmla="*/ 534 h 607"/>
                <a:gd name="T16" fmla="*/ 73 w 146"/>
                <a:gd name="T17" fmla="*/ 607 h 607"/>
                <a:gd name="T18" fmla="*/ 0 w 146"/>
                <a:gd name="T19" fmla="*/ 534 h 607"/>
                <a:gd name="T20" fmla="*/ 10 w 146"/>
                <a:gd name="T21" fmla="*/ 52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607">
                  <a:moveTo>
                    <a:pt x="10" y="523"/>
                  </a:moveTo>
                  <a:cubicBezTo>
                    <a:pt x="16" y="523"/>
                    <a:pt x="20" y="528"/>
                    <a:pt x="20" y="534"/>
                  </a:cubicBezTo>
                  <a:cubicBezTo>
                    <a:pt x="20" y="563"/>
                    <a:pt x="44" y="586"/>
                    <a:pt x="73" y="586"/>
                  </a:cubicBezTo>
                  <a:cubicBezTo>
                    <a:pt x="102" y="586"/>
                    <a:pt x="126" y="563"/>
                    <a:pt x="126" y="53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5"/>
                    <a:pt x="130" y="0"/>
                    <a:pt x="136" y="0"/>
                  </a:cubicBezTo>
                  <a:cubicBezTo>
                    <a:pt x="142" y="0"/>
                    <a:pt x="146" y="5"/>
                    <a:pt x="146" y="11"/>
                  </a:cubicBezTo>
                  <a:cubicBezTo>
                    <a:pt x="146" y="534"/>
                    <a:pt x="146" y="534"/>
                    <a:pt x="146" y="534"/>
                  </a:cubicBezTo>
                  <a:cubicBezTo>
                    <a:pt x="146" y="574"/>
                    <a:pt x="114" y="607"/>
                    <a:pt x="73" y="607"/>
                  </a:cubicBezTo>
                  <a:cubicBezTo>
                    <a:pt x="33" y="607"/>
                    <a:pt x="0" y="574"/>
                    <a:pt x="0" y="534"/>
                  </a:cubicBezTo>
                  <a:cubicBezTo>
                    <a:pt x="0" y="528"/>
                    <a:pt x="4" y="523"/>
                    <a:pt x="10" y="523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57" name="Freeform 156"/>
            <p:cNvSpPr>
              <a:spLocks/>
            </p:cNvSpPr>
            <p:nvPr userDrawn="1"/>
          </p:nvSpPr>
          <p:spPr bwMode="auto">
            <a:xfrm>
              <a:off x="6331901" y="2572052"/>
              <a:ext cx="317011" cy="287658"/>
            </a:xfrm>
            <a:custGeom>
              <a:avLst/>
              <a:gdLst>
                <a:gd name="T0" fmla="*/ 151 w 302"/>
                <a:gd name="T1" fmla="*/ 0 h 275"/>
                <a:gd name="T2" fmla="*/ 151 w 302"/>
                <a:gd name="T3" fmla="*/ 0 h 275"/>
                <a:gd name="T4" fmla="*/ 151 w 302"/>
                <a:gd name="T5" fmla="*/ 0 h 275"/>
                <a:gd name="T6" fmla="*/ 151 w 302"/>
                <a:gd name="T7" fmla="*/ 0 h 275"/>
                <a:gd name="T8" fmla="*/ 151 w 302"/>
                <a:gd name="T9" fmla="*/ 0 h 275"/>
                <a:gd name="T10" fmla="*/ 0 w 302"/>
                <a:gd name="T11" fmla="*/ 240 h 275"/>
                <a:gd name="T12" fmla="*/ 1 w 302"/>
                <a:gd name="T13" fmla="*/ 275 h 275"/>
                <a:gd name="T14" fmla="*/ 151 w 302"/>
                <a:gd name="T15" fmla="*/ 206 h 275"/>
                <a:gd name="T16" fmla="*/ 300 w 302"/>
                <a:gd name="T17" fmla="*/ 275 h 275"/>
                <a:gd name="T18" fmla="*/ 302 w 302"/>
                <a:gd name="T19" fmla="*/ 240 h 275"/>
                <a:gd name="T20" fmla="*/ 151 w 302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75"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0" y="107"/>
                    <a:pt x="0" y="240"/>
                  </a:cubicBezTo>
                  <a:cubicBezTo>
                    <a:pt x="0" y="252"/>
                    <a:pt x="0" y="264"/>
                    <a:pt x="1" y="275"/>
                  </a:cubicBezTo>
                  <a:cubicBezTo>
                    <a:pt x="23" y="239"/>
                    <a:pt x="90" y="206"/>
                    <a:pt x="151" y="206"/>
                  </a:cubicBezTo>
                  <a:cubicBezTo>
                    <a:pt x="212" y="206"/>
                    <a:pt x="279" y="239"/>
                    <a:pt x="300" y="275"/>
                  </a:cubicBezTo>
                  <a:cubicBezTo>
                    <a:pt x="302" y="264"/>
                    <a:pt x="302" y="252"/>
                    <a:pt x="302" y="240"/>
                  </a:cubicBezTo>
                  <a:cubicBezTo>
                    <a:pt x="302" y="107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58" name="Freeform 157"/>
            <p:cNvSpPr>
              <a:spLocks/>
            </p:cNvSpPr>
            <p:nvPr userDrawn="1"/>
          </p:nvSpPr>
          <p:spPr bwMode="auto">
            <a:xfrm>
              <a:off x="6083869" y="2566182"/>
              <a:ext cx="406537" cy="293529"/>
            </a:xfrm>
            <a:custGeom>
              <a:avLst/>
              <a:gdLst>
                <a:gd name="T0" fmla="*/ 237 w 388"/>
                <a:gd name="T1" fmla="*/ 246 h 281"/>
                <a:gd name="T2" fmla="*/ 238 w 388"/>
                <a:gd name="T3" fmla="*/ 281 h 281"/>
                <a:gd name="T4" fmla="*/ 0 w 388"/>
                <a:gd name="T5" fmla="*/ 212 h 281"/>
                <a:gd name="T6" fmla="*/ 388 w 388"/>
                <a:gd name="T7" fmla="*/ 6 h 281"/>
                <a:gd name="T8" fmla="*/ 237 w 388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81">
                  <a:moveTo>
                    <a:pt x="237" y="246"/>
                  </a:moveTo>
                  <a:cubicBezTo>
                    <a:pt x="237" y="258"/>
                    <a:pt x="237" y="270"/>
                    <a:pt x="238" y="281"/>
                  </a:cubicBezTo>
                  <a:cubicBezTo>
                    <a:pt x="151" y="165"/>
                    <a:pt x="0" y="212"/>
                    <a:pt x="0" y="212"/>
                  </a:cubicBezTo>
                  <a:cubicBezTo>
                    <a:pt x="135" y="0"/>
                    <a:pt x="388" y="6"/>
                    <a:pt x="388" y="6"/>
                  </a:cubicBezTo>
                  <a:cubicBezTo>
                    <a:pt x="347" y="6"/>
                    <a:pt x="237" y="113"/>
                    <a:pt x="237" y="2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59" name="Freeform 158"/>
            <p:cNvSpPr>
              <a:spLocks/>
            </p:cNvSpPr>
            <p:nvPr userDrawn="1"/>
          </p:nvSpPr>
          <p:spPr bwMode="auto">
            <a:xfrm>
              <a:off x="6490407" y="2566182"/>
              <a:ext cx="406537" cy="293529"/>
            </a:xfrm>
            <a:custGeom>
              <a:avLst/>
              <a:gdLst>
                <a:gd name="T0" fmla="*/ 151 w 387"/>
                <a:gd name="T1" fmla="*/ 246 h 281"/>
                <a:gd name="T2" fmla="*/ 149 w 387"/>
                <a:gd name="T3" fmla="*/ 281 h 281"/>
                <a:gd name="T4" fmla="*/ 387 w 387"/>
                <a:gd name="T5" fmla="*/ 212 h 281"/>
                <a:gd name="T6" fmla="*/ 0 w 387"/>
                <a:gd name="T7" fmla="*/ 6 h 281"/>
                <a:gd name="T8" fmla="*/ 151 w 387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81">
                  <a:moveTo>
                    <a:pt x="151" y="246"/>
                  </a:moveTo>
                  <a:cubicBezTo>
                    <a:pt x="151" y="258"/>
                    <a:pt x="150" y="270"/>
                    <a:pt x="149" y="281"/>
                  </a:cubicBezTo>
                  <a:cubicBezTo>
                    <a:pt x="237" y="165"/>
                    <a:pt x="387" y="212"/>
                    <a:pt x="387" y="212"/>
                  </a:cubicBezTo>
                  <a:cubicBezTo>
                    <a:pt x="253" y="0"/>
                    <a:pt x="0" y="6"/>
                    <a:pt x="0" y="6"/>
                  </a:cubicBezTo>
                  <a:cubicBezTo>
                    <a:pt x="41" y="6"/>
                    <a:pt x="151" y="113"/>
                    <a:pt x="151" y="2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90" name="Group 4"/>
          <p:cNvGrpSpPr>
            <a:grpSpLocks noChangeAspect="1"/>
          </p:cNvGrpSpPr>
          <p:nvPr userDrawn="1"/>
        </p:nvGrpSpPr>
        <p:grpSpPr bwMode="auto">
          <a:xfrm rot="8865749">
            <a:off x="3256968" y="2070018"/>
            <a:ext cx="486928" cy="391679"/>
            <a:chOff x="2013" y="922"/>
            <a:chExt cx="1733" cy="1394"/>
          </a:xfrm>
          <a:solidFill>
            <a:schemeClr val="bg1">
              <a:lumMod val="85000"/>
            </a:schemeClr>
          </a:solidFill>
        </p:grpSpPr>
        <p:sp>
          <p:nvSpPr>
            <p:cNvPr id="191" name="Oval 5"/>
            <p:cNvSpPr>
              <a:spLocks noChangeArrowheads="1"/>
            </p:cNvSpPr>
            <p:nvPr userDrawn="1"/>
          </p:nvSpPr>
          <p:spPr bwMode="auto">
            <a:xfrm>
              <a:off x="3717" y="1606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2" name="Oval 6"/>
            <p:cNvSpPr>
              <a:spLocks noChangeArrowheads="1"/>
            </p:cNvSpPr>
            <p:nvPr userDrawn="1"/>
          </p:nvSpPr>
          <p:spPr bwMode="auto">
            <a:xfrm>
              <a:off x="3579" y="1597"/>
              <a:ext cx="47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3" name="Oval 7"/>
            <p:cNvSpPr>
              <a:spLocks noChangeArrowheads="1"/>
            </p:cNvSpPr>
            <p:nvPr userDrawn="1"/>
          </p:nvSpPr>
          <p:spPr bwMode="auto">
            <a:xfrm>
              <a:off x="3438" y="1585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4" name="Oval 8"/>
            <p:cNvSpPr>
              <a:spLocks noChangeArrowheads="1"/>
            </p:cNvSpPr>
            <p:nvPr userDrawn="1"/>
          </p:nvSpPr>
          <p:spPr bwMode="auto">
            <a:xfrm>
              <a:off x="3298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5" name="Oval 9"/>
            <p:cNvSpPr>
              <a:spLocks noChangeArrowheads="1"/>
            </p:cNvSpPr>
            <p:nvPr userDrawn="1"/>
          </p:nvSpPr>
          <p:spPr bwMode="auto">
            <a:xfrm>
              <a:off x="3717" y="1739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6" name="Oval 10"/>
            <p:cNvSpPr>
              <a:spLocks noChangeArrowheads="1"/>
            </p:cNvSpPr>
            <p:nvPr userDrawn="1"/>
          </p:nvSpPr>
          <p:spPr bwMode="auto">
            <a:xfrm>
              <a:off x="3579" y="1730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7" name="Oval 11"/>
            <p:cNvSpPr>
              <a:spLocks noChangeArrowheads="1"/>
            </p:cNvSpPr>
            <p:nvPr userDrawn="1"/>
          </p:nvSpPr>
          <p:spPr bwMode="auto">
            <a:xfrm>
              <a:off x="3438" y="1718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8" name="Oval 12"/>
            <p:cNvSpPr>
              <a:spLocks noChangeArrowheads="1"/>
            </p:cNvSpPr>
            <p:nvPr userDrawn="1"/>
          </p:nvSpPr>
          <p:spPr bwMode="auto">
            <a:xfrm>
              <a:off x="3298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99" name="Oval 13"/>
            <p:cNvSpPr>
              <a:spLocks noChangeArrowheads="1"/>
            </p:cNvSpPr>
            <p:nvPr userDrawn="1"/>
          </p:nvSpPr>
          <p:spPr bwMode="auto">
            <a:xfrm>
              <a:off x="3717" y="187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0" name="Oval 14"/>
            <p:cNvSpPr>
              <a:spLocks noChangeArrowheads="1"/>
            </p:cNvSpPr>
            <p:nvPr userDrawn="1"/>
          </p:nvSpPr>
          <p:spPr bwMode="auto">
            <a:xfrm>
              <a:off x="3579" y="1865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1" name="Oval 15"/>
            <p:cNvSpPr>
              <a:spLocks noChangeArrowheads="1"/>
            </p:cNvSpPr>
            <p:nvPr userDrawn="1"/>
          </p:nvSpPr>
          <p:spPr bwMode="auto">
            <a:xfrm>
              <a:off x="3438" y="1852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2" name="Oval 16"/>
            <p:cNvSpPr>
              <a:spLocks noChangeArrowheads="1"/>
            </p:cNvSpPr>
            <p:nvPr userDrawn="1"/>
          </p:nvSpPr>
          <p:spPr bwMode="auto">
            <a:xfrm>
              <a:off x="3298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3" name="Oval 17"/>
            <p:cNvSpPr>
              <a:spLocks noChangeArrowheads="1"/>
            </p:cNvSpPr>
            <p:nvPr userDrawn="1"/>
          </p:nvSpPr>
          <p:spPr bwMode="auto">
            <a:xfrm>
              <a:off x="3717" y="133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4" name="Oval 18"/>
            <p:cNvSpPr>
              <a:spLocks noChangeArrowheads="1"/>
            </p:cNvSpPr>
            <p:nvPr userDrawn="1"/>
          </p:nvSpPr>
          <p:spPr bwMode="auto">
            <a:xfrm>
              <a:off x="3579" y="1328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5" name="Oval 19"/>
            <p:cNvSpPr>
              <a:spLocks noChangeArrowheads="1"/>
            </p:cNvSpPr>
            <p:nvPr userDrawn="1"/>
          </p:nvSpPr>
          <p:spPr bwMode="auto">
            <a:xfrm>
              <a:off x="3438" y="1316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6" name="Oval 20"/>
            <p:cNvSpPr>
              <a:spLocks noChangeArrowheads="1"/>
            </p:cNvSpPr>
            <p:nvPr userDrawn="1"/>
          </p:nvSpPr>
          <p:spPr bwMode="auto">
            <a:xfrm>
              <a:off x="3298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7" name="Oval 21"/>
            <p:cNvSpPr>
              <a:spLocks noChangeArrowheads="1"/>
            </p:cNvSpPr>
            <p:nvPr userDrawn="1"/>
          </p:nvSpPr>
          <p:spPr bwMode="auto">
            <a:xfrm>
              <a:off x="3717" y="1471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8" name="Oval 22"/>
            <p:cNvSpPr>
              <a:spLocks noChangeArrowheads="1"/>
            </p:cNvSpPr>
            <p:nvPr userDrawn="1"/>
          </p:nvSpPr>
          <p:spPr bwMode="auto">
            <a:xfrm>
              <a:off x="3579" y="1462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09" name="Oval 23"/>
            <p:cNvSpPr>
              <a:spLocks noChangeArrowheads="1"/>
            </p:cNvSpPr>
            <p:nvPr userDrawn="1"/>
          </p:nvSpPr>
          <p:spPr bwMode="auto">
            <a:xfrm>
              <a:off x="3438" y="1450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0" name="Oval 24"/>
            <p:cNvSpPr>
              <a:spLocks noChangeArrowheads="1"/>
            </p:cNvSpPr>
            <p:nvPr userDrawn="1"/>
          </p:nvSpPr>
          <p:spPr bwMode="auto">
            <a:xfrm>
              <a:off x="3298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1" name="Oval 25"/>
            <p:cNvSpPr>
              <a:spLocks noChangeArrowheads="1"/>
            </p:cNvSpPr>
            <p:nvPr userDrawn="1"/>
          </p:nvSpPr>
          <p:spPr bwMode="auto">
            <a:xfrm>
              <a:off x="3170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2" name="Oval 26"/>
            <p:cNvSpPr>
              <a:spLocks noChangeArrowheads="1"/>
            </p:cNvSpPr>
            <p:nvPr userDrawn="1"/>
          </p:nvSpPr>
          <p:spPr bwMode="auto">
            <a:xfrm>
              <a:off x="3170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3" name="Oval 27"/>
            <p:cNvSpPr>
              <a:spLocks noChangeArrowheads="1"/>
            </p:cNvSpPr>
            <p:nvPr userDrawn="1"/>
          </p:nvSpPr>
          <p:spPr bwMode="auto">
            <a:xfrm>
              <a:off x="3170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4" name="Oval 28"/>
            <p:cNvSpPr>
              <a:spLocks noChangeArrowheads="1"/>
            </p:cNvSpPr>
            <p:nvPr userDrawn="1"/>
          </p:nvSpPr>
          <p:spPr bwMode="auto">
            <a:xfrm>
              <a:off x="3170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5" name="Oval 29"/>
            <p:cNvSpPr>
              <a:spLocks noChangeArrowheads="1"/>
            </p:cNvSpPr>
            <p:nvPr userDrawn="1"/>
          </p:nvSpPr>
          <p:spPr bwMode="auto">
            <a:xfrm>
              <a:off x="3170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6" name="Oval 30"/>
            <p:cNvSpPr>
              <a:spLocks noChangeArrowheads="1"/>
            </p:cNvSpPr>
            <p:nvPr userDrawn="1"/>
          </p:nvSpPr>
          <p:spPr bwMode="auto">
            <a:xfrm>
              <a:off x="3042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7" name="Oval 31"/>
            <p:cNvSpPr>
              <a:spLocks noChangeArrowheads="1"/>
            </p:cNvSpPr>
            <p:nvPr userDrawn="1"/>
          </p:nvSpPr>
          <p:spPr bwMode="auto">
            <a:xfrm>
              <a:off x="3042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8" name="Oval 32"/>
            <p:cNvSpPr>
              <a:spLocks noChangeArrowheads="1"/>
            </p:cNvSpPr>
            <p:nvPr userDrawn="1"/>
          </p:nvSpPr>
          <p:spPr bwMode="auto">
            <a:xfrm>
              <a:off x="3042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19" name="Oval 33"/>
            <p:cNvSpPr>
              <a:spLocks noChangeArrowheads="1"/>
            </p:cNvSpPr>
            <p:nvPr userDrawn="1"/>
          </p:nvSpPr>
          <p:spPr bwMode="auto">
            <a:xfrm>
              <a:off x="3042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0" name="Oval 34"/>
            <p:cNvSpPr>
              <a:spLocks noChangeArrowheads="1"/>
            </p:cNvSpPr>
            <p:nvPr userDrawn="1"/>
          </p:nvSpPr>
          <p:spPr bwMode="auto">
            <a:xfrm>
              <a:off x="3042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1" name="Oval 35"/>
            <p:cNvSpPr>
              <a:spLocks noChangeArrowheads="1"/>
            </p:cNvSpPr>
            <p:nvPr userDrawn="1"/>
          </p:nvSpPr>
          <p:spPr bwMode="auto">
            <a:xfrm>
              <a:off x="29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2" name="Oval 36"/>
            <p:cNvSpPr>
              <a:spLocks noChangeArrowheads="1"/>
            </p:cNvSpPr>
            <p:nvPr userDrawn="1"/>
          </p:nvSpPr>
          <p:spPr bwMode="auto">
            <a:xfrm>
              <a:off x="2913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3" name="Oval 37"/>
            <p:cNvSpPr>
              <a:spLocks noChangeArrowheads="1"/>
            </p:cNvSpPr>
            <p:nvPr userDrawn="1"/>
          </p:nvSpPr>
          <p:spPr bwMode="auto">
            <a:xfrm>
              <a:off x="2913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4" name="Oval 38"/>
            <p:cNvSpPr>
              <a:spLocks noChangeArrowheads="1"/>
            </p:cNvSpPr>
            <p:nvPr userDrawn="1"/>
          </p:nvSpPr>
          <p:spPr bwMode="auto">
            <a:xfrm>
              <a:off x="2913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5" name="Oval 39"/>
            <p:cNvSpPr>
              <a:spLocks noChangeArrowheads="1"/>
            </p:cNvSpPr>
            <p:nvPr userDrawn="1"/>
          </p:nvSpPr>
          <p:spPr bwMode="auto">
            <a:xfrm>
              <a:off x="2913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6" name="Oval 40"/>
            <p:cNvSpPr>
              <a:spLocks noChangeArrowheads="1"/>
            </p:cNvSpPr>
            <p:nvPr userDrawn="1"/>
          </p:nvSpPr>
          <p:spPr bwMode="auto">
            <a:xfrm>
              <a:off x="2785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7" name="Oval 41"/>
            <p:cNvSpPr>
              <a:spLocks noChangeArrowheads="1"/>
            </p:cNvSpPr>
            <p:nvPr userDrawn="1"/>
          </p:nvSpPr>
          <p:spPr bwMode="auto">
            <a:xfrm>
              <a:off x="2785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8" name="Oval 42"/>
            <p:cNvSpPr>
              <a:spLocks noChangeArrowheads="1"/>
            </p:cNvSpPr>
            <p:nvPr userDrawn="1"/>
          </p:nvSpPr>
          <p:spPr bwMode="auto">
            <a:xfrm>
              <a:off x="2785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9" name="Oval 43"/>
            <p:cNvSpPr>
              <a:spLocks noChangeArrowheads="1"/>
            </p:cNvSpPr>
            <p:nvPr userDrawn="1"/>
          </p:nvSpPr>
          <p:spPr bwMode="auto">
            <a:xfrm>
              <a:off x="2785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0" name="Oval 44"/>
            <p:cNvSpPr>
              <a:spLocks noChangeArrowheads="1"/>
            </p:cNvSpPr>
            <p:nvPr userDrawn="1"/>
          </p:nvSpPr>
          <p:spPr bwMode="auto">
            <a:xfrm>
              <a:off x="2785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1" name="Oval 45"/>
            <p:cNvSpPr>
              <a:spLocks noChangeArrowheads="1"/>
            </p:cNvSpPr>
            <p:nvPr userDrawn="1"/>
          </p:nvSpPr>
          <p:spPr bwMode="auto">
            <a:xfrm>
              <a:off x="2655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2" name="Oval 46"/>
            <p:cNvSpPr>
              <a:spLocks noChangeArrowheads="1"/>
            </p:cNvSpPr>
            <p:nvPr userDrawn="1"/>
          </p:nvSpPr>
          <p:spPr bwMode="auto">
            <a:xfrm>
              <a:off x="2655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3" name="Oval 47"/>
            <p:cNvSpPr>
              <a:spLocks noChangeArrowheads="1"/>
            </p:cNvSpPr>
            <p:nvPr userDrawn="1"/>
          </p:nvSpPr>
          <p:spPr bwMode="auto">
            <a:xfrm>
              <a:off x="2655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4" name="Oval 48"/>
            <p:cNvSpPr>
              <a:spLocks noChangeArrowheads="1"/>
            </p:cNvSpPr>
            <p:nvPr userDrawn="1"/>
          </p:nvSpPr>
          <p:spPr bwMode="auto">
            <a:xfrm>
              <a:off x="2655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5" name="Oval 49"/>
            <p:cNvSpPr>
              <a:spLocks noChangeArrowheads="1"/>
            </p:cNvSpPr>
            <p:nvPr userDrawn="1"/>
          </p:nvSpPr>
          <p:spPr bwMode="auto">
            <a:xfrm>
              <a:off x="2655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6" name="Oval 50"/>
            <p:cNvSpPr>
              <a:spLocks noChangeArrowheads="1"/>
            </p:cNvSpPr>
            <p:nvPr userDrawn="1"/>
          </p:nvSpPr>
          <p:spPr bwMode="auto">
            <a:xfrm>
              <a:off x="2528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7" name="Oval 51"/>
            <p:cNvSpPr>
              <a:spLocks noChangeArrowheads="1"/>
            </p:cNvSpPr>
            <p:nvPr userDrawn="1"/>
          </p:nvSpPr>
          <p:spPr bwMode="auto">
            <a:xfrm>
              <a:off x="2528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8" name="Oval 52"/>
            <p:cNvSpPr>
              <a:spLocks noChangeArrowheads="1"/>
            </p:cNvSpPr>
            <p:nvPr userDrawn="1"/>
          </p:nvSpPr>
          <p:spPr bwMode="auto">
            <a:xfrm>
              <a:off x="2528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39" name="Oval 53"/>
            <p:cNvSpPr>
              <a:spLocks noChangeArrowheads="1"/>
            </p:cNvSpPr>
            <p:nvPr userDrawn="1"/>
          </p:nvSpPr>
          <p:spPr bwMode="auto">
            <a:xfrm>
              <a:off x="2528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0" name="Oval 54"/>
            <p:cNvSpPr>
              <a:spLocks noChangeArrowheads="1"/>
            </p:cNvSpPr>
            <p:nvPr userDrawn="1"/>
          </p:nvSpPr>
          <p:spPr bwMode="auto">
            <a:xfrm>
              <a:off x="2528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1" name="Oval 55"/>
            <p:cNvSpPr>
              <a:spLocks noChangeArrowheads="1"/>
            </p:cNvSpPr>
            <p:nvPr userDrawn="1"/>
          </p:nvSpPr>
          <p:spPr bwMode="auto">
            <a:xfrm>
              <a:off x="2401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2" name="Oval 56"/>
            <p:cNvSpPr>
              <a:spLocks noChangeArrowheads="1"/>
            </p:cNvSpPr>
            <p:nvPr userDrawn="1"/>
          </p:nvSpPr>
          <p:spPr bwMode="auto">
            <a:xfrm>
              <a:off x="2401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3" name="Oval 57"/>
            <p:cNvSpPr>
              <a:spLocks noChangeArrowheads="1"/>
            </p:cNvSpPr>
            <p:nvPr userDrawn="1"/>
          </p:nvSpPr>
          <p:spPr bwMode="auto">
            <a:xfrm>
              <a:off x="2401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4" name="Oval 58"/>
            <p:cNvSpPr>
              <a:spLocks noChangeArrowheads="1"/>
            </p:cNvSpPr>
            <p:nvPr userDrawn="1"/>
          </p:nvSpPr>
          <p:spPr bwMode="auto">
            <a:xfrm>
              <a:off x="2401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5" name="Oval 59"/>
            <p:cNvSpPr>
              <a:spLocks noChangeArrowheads="1"/>
            </p:cNvSpPr>
            <p:nvPr userDrawn="1"/>
          </p:nvSpPr>
          <p:spPr bwMode="auto">
            <a:xfrm>
              <a:off x="2401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6" name="Oval 60"/>
            <p:cNvSpPr>
              <a:spLocks noChangeArrowheads="1"/>
            </p:cNvSpPr>
            <p:nvPr userDrawn="1"/>
          </p:nvSpPr>
          <p:spPr bwMode="auto">
            <a:xfrm>
              <a:off x="2274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7" name="Oval 61"/>
            <p:cNvSpPr>
              <a:spLocks noChangeArrowheads="1"/>
            </p:cNvSpPr>
            <p:nvPr userDrawn="1"/>
          </p:nvSpPr>
          <p:spPr bwMode="auto">
            <a:xfrm>
              <a:off x="2274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8" name="Oval 62"/>
            <p:cNvSpPr>
              <a:spLocks noChangeArrowheads="1"/>
            </p:cNvSpPr>
            <p:nvPr userDrawn="1"/>
          </p:nvSpPr>
          <p:spPr bwMode="auto">
            <a:xfrm>
              <a:off x="2274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49" name="Oval 63"/>
            <p:cNvSpPr>
              <a:spLocks noChangeArrowheads="1"/>
            </p:cNvSpPr>
            <p:nvPr userDrawn="1"/>
          </p:nvSpPr>
          <p:spPr bwMode="auto">
            <a:xfrm>
              <a:off x="2274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0" name="Oval 64"/>
            <p:cNvSpPr>
              <a:spLocks noChangeArrowheads="1"/>
            </p:cNvSpPr>
            <p:nvPr userDrawn="1"/>
          </p:nvSpPr>
          <p:spPr bwMode="auto">
            <a:xfrm>
              <a:off x="2274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1" name="Oval 65"/>
            <p:cNvSpPr>
              <a:spLocks noChangeArrowheads="1"/>
            </p:cNvSpPr>
            <p:nvPr userDrawn="1"/>
          </p:nvSpPr>
          <p:spPr bwMode="auto">
            <a:xfrm>
              <a:off x="2146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2" name="Oval 66"/>
            <p:cNvSpPr>
              <a:spLocks noChangeArrowheads="1"/>
            </p:cNvSpPr>
            <p:nvPr userDrawn="1"/>
          </p:nvSpPr>
          <p:spPr bwMode="auto">
            <a:xfrm>
              <a:off x="20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3" name="Oval 67"/>
            <p:cNvSpPr>
              <a:spLocks noChangeArrowheads="1"/>
            </p:cNvSpPr>
            <p:nvPr userDrawn="1"/>
          </p:nvSpPr>
          <p:spPr bwMode="auto">
            <a:xfrm>
              <a:off x="2146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4" name="Oval 68"/>
            <p:cNvSpPr>
              <a:spLocks noChangeArrowheads="1"/>
            </p:cNvSpPr>
            <p:nvPr userDrawn="1"/>
          </p:nvSpPr>
          <p:spPr bwMode="auto">
            <a:xfrm>
              <a:off x="2146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5" name="Oval 69"/>
            <p:cNvSpPr>
              <a:spLocks noChangeArrowheads="1"/>
            </p:cNvSpPr>
            <p:nvPr userDrawn="1"/>
          </p:nvSpPr>
          <p:spPr bwMode="auto">
            <a:xfrm>
              <a:off x="2407" y="1980"/>
              <a:ext cx="82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6" name="Oval 70"/>
            <p:cNvSpPr>
              <a:spLocks noChangeArrowheads="1"/>
            </p:cNvSpPr>
            <p:nvPr userDrawn="1"/>
          </p:nvSpPr>
          <p:spPr bwMode="auto">
            <a:xfrm>
              <a:off x="2534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7" name="Oval 71"/>
            <p:cNvSpPr>
              <a:spLocks noChangeArrowheads="1"/>
            </p:cNvSpPr>
            <p:nvPr userDrawn="1"/>
          </p:nvSpPr>
          <p:spPr bwMode="auto">
            <a:xfrm>
              <a:off x="2662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8" name="Oval 72"/>
            <p:cNvSpPr>
              <a:spLocks noChangeArrowheads="1"/>
            </p:cNvSpPr>
            <p:nvPr userDrawn="1"/>
          </p:nvSpPr>
          <p:spPr bwMode="auto">
            <a:xfrm>
              <a:off x="2534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59" name="Oval 73"/>
            <p:cNvSpPr>
              <a:spLocks noChangeArrowheads="1"/>
            </p:cNvSpPr>
            <p:nvPr userDrawn="1"/>
          </p:nvSpPr>
          <p:spPr bwMode="auto">
            <a:xfrm>
              <a:off x="2662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0" name="Oval 74"/>
            <p:cNvSpPr>
              <a:spLocks noChangeArrowheads="1"/>
            </p:cNvSpPr>
            <p:nvPr userDrawn="1"/>
          </p:nvSpPr>
          <p:spPr bwMode="auto">
            <a:xfrm>
              <a:off x="2677" y="2264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1" name="Oval 75"/>
            <p:cNvSpPr>
              <a:spLocks noChangeArrowheads="1"/>
            </p:cNvSpPr>
            <p:nvPr userDrawn="1"/>
          </p:nvSpPr>
          <p:spPr bwMode="auto">
            <a:xfrm>
              <a:off x="2407" y="1175"/>
              <a:ext cx="82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2" name="Oval 76"/>
            <p:cNvSpPr>
              <a:spLocks noChangeArrowheads="1"/>
            </p:cNvSpPr>
            <p:nvPr userDrawn="1"/>
          </p:nvSpPr>
          <p:spPr bwMode="auto">
            <a:xfrm>
              <a:off x="2534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3" name="Oval 77"/>
            <p:cNvSpPr>
              <a:spLocks noChangeArrowheads="1"/>
            </p:cNvSpPr>
            <p:nvPr userDrawn="1"/>
          </p:nvSpPr>
          <p:spPr bwMode="auto">
            <a:xfrm>
              <a:off x="2662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4" name="Oval 78"/>
            <p:cNvSpPr>
              <a:spLocks noChangeArrowheads="1"/>
            </p:cNvSpPr>
            <p:nvPr userDrawn="1"/>
          </p:nvSpPr>
          <p:spPr bwMode="auto">
            <a:xfrm>
              <a:off x="2534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5" name="Oval 79"/>
            <p:cNvSpPr>
              <a:spLocks noChangeArrowheads="1"/>
            </p:cNvSpPr>
            <p:nvPr userDrawn="1"/>
          </p:nvSpPr>
          <p:spPr bwMode="auto">
            <a:xfrm>
              <a:off x="2662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6" name="Oval 80"/>
            <p:cNvSpPr>
              <a:spLocks noChangeArrowheads="1"/>
            </p:cNvSpPr>
            <p:nvPr userDrawn="1"/>
          </p:nvSpPr>
          <p:spPr bwMode="auto">
            <a:xfrm>
              <a:off x="2677" y="922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67" name="Group 4"/>
          <p:cNvGrpSpPr>
            <a:grpSpLocks noChangeAspect="1"/>
          </p:cNvGrpSpPr>
          <p:nvPr userDrawn="1"/>
        </p:nvGrpSpPr>
        <p:grpSpPr bwMode="auto">
          <a:xfrm rot="12734251" flipV="1">
            <a:off x="5471435" y="2070018"/>
            <a:ext cx="486928" cy="391679"/>
            <a:chOff x="2013" y="922"/>
            <a:chExt cx="1733" cy="1394"/>
          </a:xfrm>
          <a:solidFill>
            <a:schemeClr val="bg1">
              <a:lumMod val="85000"/>
            </a:schemeClr>
          </a:solidFill>
        </p:grpSpPr>
        <p:sp>
          <p:nvSpPr>
            <p:cNvPr id="268" name="Oval 5"/>
            <p:cNvSpPr>
              <a:spLocks noChangeArrowheads="1"/>
            </p:cNvSpPr>
            <p:nvPr userDrawn="1"/>
          </p:nvSpPr>
          <p:spPr bwMode="auto">
            <a:xfrm>
              <a:off x="3717" y="1606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9" name="Oval 6"/>
            <p:cNvSpPr>
              <a:spLocks noChangeArrowheads="1"/>
            </p:cNvSpPr>
            <p:nvPr userDrawn="1"/>
          </p:nvSpPr>
          <p:spPr bwMode="auto">
            <a:xfrm>
              <a:off x="3579" y="1597"/>
              <a:ext cx="47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 userDrawn="1"/>
          </p:nvSpPr>
          <p:spPr bwMode="auto">
            <a:xfrm>
              <a:off x="3438" y="1585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1" name="Oval 8"/>
            <p:cNvSpPr>
              <a:spLocks noChangeArrowheads="1"/>
            </p:cNvSpPr>
            <p:nvPr userDrawn="1"/>
          </p:nvSpPr>
          <p:spPr bwMode="auto">
            <a:xfrm>
              <a:off x="3298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2" name="Oval 9"/>
            <p:cNvSpPr>
              <a:spLocks noChangeArrowheads="1"/>
            </p:cNvSpPr>
            <p:nvPr userDrawn="1"/>
          </p:nvSpPr>
          <p:spPr bwMode="auto">
            <a:xfrm>
              <a:off x="3717" y="1739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3" name="Oval 10"/>
            <p:cNvSpPr>
              <a:spLocks noChangeArrowheads="1"/>
            </p:cNvSpPr>
            <p:nvPr userDrawn="1"/>
          </p:nvSpPr>
          <p:spPr bwMode="auto">
            <a:xfrm>
              <a:off x="3579" y="1730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4" name="Oval 11"/>
            <p:cNvSpPr>
              <a:spLocks noChangeArrowheads="1"/>
            </p:cNvSpPr>
            <p:nvPr userDrawn="1"/>
          </p:nvSpPr>
          <p:spPr bwMode="auto">
            <a:xfrm>
              <a:off x="3438" y="1718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5" name="Oval 12"/>
            <p:cNvSpPr>
              <a:spLocks noChangeArrowheads="1"/>
            </p:cNvSpPr>
            <p:nvPr userDrawn="1"/>
          </p:nvSpPr>
          <p:spPr bwMode="auto">
            <a:xfrm>
              <a:off x="3298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6" name="Oval 13"/>
            <p:cNvSpPr>
              <a:spLocks noChangeArrowheads="1"/>
            </p:cNvSpPr>
            <p:nvPr userDrawn="1"/>
          </p:nvSpPr>
          <p:spPr bwMode="auto">
            <a:xfrm>
              <a:off x="3717" y="187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7" name="Oval 14"/>
            <p:cNvSpPr>
              <a:spLocks noChangeArrowheads="1"/>
            </p:cNvSpPr>
            <p:nvPr userDrawn="1"/>
          </p:nvSpPr>
          <p:spPr bwMode="auto">
            <a:xfrm>
              <a:off x="3579" y="1865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8" name="Oval 15"/>
            <p:cNvSpPr>
              <a:spLocks noChangeArrowheads="1"/>
            </p:cNvSpPr>
            <p:nvPr userDrawn="1"/>
          </p:nvSpPr>
          <p:spPr bwMode="auto">
            <a:xfrm>
              <a:off x="3438" y="1852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79" name="Oval 16"/>
            <p:cNvSpPr>
              <a:spLocks noChangeArrowheads="1"/>
            </p:cNvSpPr>
            <p:nvPr userDrawn="1"/>
          </p:nvSpPr>
          <p:spPr bwMode="auto">
            <a:xfrm>
              <a:off x="3298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0" name="Oval 17"/>
            <p:cNvSpPr>
              <a:spLocks noChangeArrowheads="1"/>
            </p:cNvSpPr>
            <p:nvPr userDrawn="1"/>
          </p:nvSpPr>
          <p:spPr bwMode="auto">
            <a:xfrm>
              <a:off x="3717" y="133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1" name="Oval 18"/>
            <p:cNvSpPr>
              <a:spLocks noChangeArrowheads="1"/>
            </p:cNvSpPr>
            <p:nvPr userDrawn="1"/>
          </p:nvSpPr>
          <p:spPr bwMode="auto">
            <a:xfrm>
              <a:off x="3579" y="1328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2" name="Oval 19"/>
            <p:cNvSpPr>
              <a:spLocks noChangeArrowheads="1"/>
            </p:cNvSpPr>
            <p:nvPr userDrawn="1"/>
          </p:nvSpPr>
          <p:spPr bwMode="auto">
            <a:xfrm>
              <a:off x="3438" y="1316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3" name="Oval 20"/>
            <p:cNvSpPr>
              <a:spLocks noChangeArrowheads="1"/>
            </p:cNvSpPr>
            <p:nvPr userDrawn="1"/>
          </p:nvSpPr>
          <p:spPr bwMode="auto">
            <a:xfrm>
              <a:off x="3298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4" name="Oval 21"/>
            <p:cNvSpPr>
              <a:spLocks noChangeArrowheads="1"/>
            </p:cNvSpPr>
            <p:nvPr userDrawn="1"/>
          </p:nvSpPr>
          <p:spPr bwMode="auto">
            <a:xfrm>
              <a:off x="3717" y="1471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5" name="Oval 22"/>
            <p:cNvSpPr>
              <a:spLocks noChangeArrowheads="1"/>
            </p:cNvSpPr>
            <p:nvPr userDrawn="1"/>
          </p:nvSpPr>
          <p:spPr bwMode="auto">
            <a:xfrm>
              <a:off x="3579" y="1462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6" name="Oval 23"/>
            <p:cNvSpPr>
              <a:spLocks noChangeArrowheads="1"/>
            </p:cNvSpPr>
            <p:nvPr userDrawn="1"/>
          </p:nvSpPr>
          <p:spPr bwMode="auto">
            <a:xfrm>
              <a:off x="3438" y="1450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7" name="Oval 24"/>
            <p:cNvSpPr>
              <a:spLocks noChangeArrowheads="1"/>
            </p:cNvSpPr>
            <p:nvPr userDrawn="1"/>
          </p:nvSpPr>
          <p:spPr bwMode="auto">
            <a:xfrm>
              <a:off x="3298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8" name="Oval 25"/>
            <p:cNvSpPr>
              <a:spLocks noChangeArrowheads="1"/>
            </p:cNvSpPr>
            <p:nvPr userDrawn="1"/>
          </p:nvSpPr>
          <p:spPr bwMode="auto">
            <a:xfrm>
              <a:off x="3170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89" name="Oval 26"/>
            <p:cNvSpPr>
              <a:spLocks noChangeArrowheads="1"/>
            </p:cNvSpPr>
            <p:nvPr userDrawn="1"/>
          </p:nvSpPr>
          <p:spPr bwMode="auto">
            <a:xfrm>
              <a:off x="3170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0" name="Oval 27"/>
            <p:cNvSpPr>
              <a:spLocks noChangeArrowheads="1"/>
            </p:cNvSpPr>
            <p:nvPr userDrawn="1"/>
          </p:nvSpPr>
          <p:spPr bwMode="auto">
            <a:xfrm>
              <a:off x="3170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1" name="Oval 28"/>
            <p:cNvSpPr>
              <a:spLocks noChangeArrowheads="1"/>
            </p:cNvSpPr>
            <p:nvPr userDrawn="1"/>
          </p:nvSpPr>
          <p:spPr bwMode="auto">
            <a:xfrm>
              <a:off x="3170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2" name="Oval 29"/>
            <p:cNvSpPr>
              <a:spLocks noChangeArrowheads="1"/>
            </p:cNvSpPr>
            <p:nvPr userDrawn="1"/>
          </p:nvSpPr>
          <p:spPr bwMode="auto">
            <a:xfrm>
              <a:off x="3170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3" name="Oval 30"/>
            <p:cNvSpPr>
              <a:spLocks noChangeArrowheads="1"/>
            </p:cNvSpPr>
            <p:nvPr userDrawn="1"/>
          </p:nvSpPr>
          <p:spPr bwMode="auto">
            <a:xfrm>
              <a:off x="3042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4" name="Oval 31"/>
            <p:cNvSpPr>
              <a:spLocks noChangeArrowheads="1"/>
            </p:cNvSpPr>
            <p:nvPr userDrawn="1"/>
          </p:nvSpPr>
          <p:spPr bwMode="auto">
            <a:xfrm>
              <a:off x="3042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5" name="Oval 32"/>
            <p:cNvSpPr>
              <a:spLocks noChangeArrowheads="1"/>
            </p:cNvSpPr>
            <p:nvPr userDrawn="1"/>
          </p:nvSpPr>
          <p:spPr bwMode="auto">
            <a:xfrm>
              <a:off x="3042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6" name="Oval 33"/>
            <p:cNvSpPr>
              <a:spLocks noChangeArrowheads="1"/>
            </p:cNvSpPr>
            <p:nvPr userDrawn="1"/>
          </p:nvSpPr>
          <p:spPr bwMode="auto">
            <a:xfrm>
              <a:off x="3042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7" name="Oval 34"/>
            <p:cNvSpPr>
              <a:spLocks noChangeArrowheads="1"/>
            </p:cNvSpPr>
            <p:nvPr userDrawn="1"/>
          </p:nvSpPr>
          <p:spPr bwMode="auto">
            <a:xfrm>
              <a:off x="3042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8" name="Oval 35"/>
            <p:cNvSpPr>
              <a:spLocks noChangeArrowheads="1"/>
            </p:cNvSpPr>
            <p:nvPr userDrawn="1"/>
          </p:nvSpPr>
          <p:spPr bwMode="auto">
            <a:xfrm>
              <a:off x="29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99" name="Oval 36"/>
            <p:cNvSpPr>
              <a:spLocks noChangeArrowheads="1"/>
            </p:cNvSpPr>
            <p:nvPr userDrawn="1"/>
          </p:nvSpPr>
          <p:spPr bwMode="auto">
            <a:xfrm>
              <a:off x="2913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0" name="Oval 37"/>
            <p:cNvSpPr>
              <a:spLocks noChangeArrowheads="1"/>
            </p:cNvSpPr>
            <p:nvPr userDrawn="1"/>
          </p:nvSpPr>
          <p:spPr bwMode="auto">
            <a:xfrm>
              <a:off x="2913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1" name="Oval 38"/>
            <p:cNvSpPr>
              <a:spLocks noChangeArrowheads="1"/>
            </p:cNvSpPr>
            <p:nvPr userDrawn="1"/>
          </p:nvSpPr>
          <p:spPr bwMode="auto">
            <a:xfrm>
              <a:off x="2913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2" name="Oval 39"/>
            <p:cNvSpPr>
              <a:spLocks noChangeArrowheads="1"/>
            </p:cNvSpPr>
            <p:nvPr userDrawn="1"/>
          </p:nvSpPr>
          <p:spPr bwMode="auto">
            <a:xfrm>
              <a:off x="2913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3" name="Oval 40"/>
            <p:cNvSpPr>
              <a:spLocks noChangeArrowheads="1"/>
            </p:cNvSpPr>
            <p:nvPr userDrawn="1"/>
          </p:nvSpPr>
          <p:spPr bwMode="auto">
            <a:xfrm>
              <a:off x="2785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4" name="Oval 41"/>
            <p:cNvSpPr>
              <a:spLocks noChangeArrowheads="1"/>
            </p:cNvSpPr>
            <p:nvPr userDrawn="1"/>
          </p:nvSpPr>
          <p:spPr bwMode="auto">
            <a:xfrm>
              <a:off x="2785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5" name="Oval 42"/>
            <p:cNvSpPr>
              <a:spLocks noChangeArrowheads="1"/>
            </p:cNvSpPr>
            <p:nvPr userDrawn="1"/>
          </p:nvSpPr>
          <p:spPr bwMode="auto">
            <a:xfrm>
              <a:off x="2785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6" name="Oval 43"/>
            <p:cNvSpPr>
              <a:spLocks noChangeArrowheads="1"/>
            </p:cNvSpPr>
            <p:nvPr userDrawn="1"/>
          </p:nvSpPr>
          <p:spPr bwMode="auto">
            <a:xfrm>
              <a:off x="2785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7" name="Oval 44"/>
            <p:cNvSpPr>
              <a:spLocks noChangeArrowheads="1"/>
            </p:cNvSpPr>
            <p:nvPr userDrawn="1"/>
          </p:nvSpPr>
          <p:spPr bwMode="auto">
            <a:xfrm>
              <a:off x="2785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8" name="Oval 45"/>
            <p:cNvSpPr>
              <a:spLocks noChangeArrowheads="1"/>
            </p:cNvSpPr>
            <p:nvPr userDrawn="1"/>
          </p:nvSpPr>
          <p:spPr bwMode="auto">
            <a:xfrm>
              <a:off x="2655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09" name="Oval 46"/>
            <p:cNvSpPr>
              <a:spLocks noChangeArrowheads="1"/>
            </p:cNvSpPr>
            <p:nvPr userDrawn="1"/>
          </p:nvSpPr>
          <p:spPr bwMode="auto">
            <a:xfrm>
              <a:off x="2655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0" name="Oval 47"/>
            <p:cNvSpPr>
              <a:spLocks noChangeArrowheads="1"/>
            </p:cNvSpPr>
            <p:nvPr userDrawn="1"/>
          </p:nvSpPr>
          <p:spPr bwMode="auto">
            <a:xfrm>
              <a:off x="2655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1" name="Oval 48"/>
            <p:cNvSpPr>
              <a:spLocks noChangeArrowheads="1"/>
            </p:cNvSpPr>
            <p:nvPr userDrawn="1"/>
          </p:nvSpPr>
          <p:spPr bwMode="auto">
            <a:xfrm>
              <a:off x="2655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2" name="Oval 49"/>
            <p:cNvSpPr>
              <a:spLocks noChangeArrowheads="1"/>
            </p:cNvSpPr>
            <p:nvPr userDrawn="1"/>
          </p:nvSpPr>
          <p:spPr bwMode="auto">
            <a:xfrm>
              <a:off x="2655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3" name="Oval 50"/>
            <p:cNvSpPr>
              <a:spLocks noChangeArrowheads="1"/>
            </p:cNvSpPr>
            <p:nvPr userDrawn="1"/>
          </p:nvSpPr>
          <p:spPr bwMode="auto">
            <a:xfrm>
              <a:off x="2528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4" name="Oval 51"/>
            <p:cNvSpPr>
              <a:spLocks noChangeArrowheads="1"/>
            </p:cNvSpPr>
            <p:nvPr userDrawn="1"/>
          </p:nvSpPr>
          <p:spPr bwMode="auto">
            <a:xfrm>
              <a:off x="2528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5" name="Oval 52"/>
            <p:cNvSpPr>
              <a:spLocks noChangeArrowheads="1"/>
            </p:cNvSpPr>
            <p:nvPr userDrawn="1"/>
          </p:nvSpPr>
          <p:spPr bwMode="auto">
            <a:xfrm>
              <a:off x="2528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6" name="Oval 53"/>
            <p:cNvSpPr>
              <a:spLocks noChangeArrowheads="1"/>
            </p:cNvSpPr>
            <p:nvPr userDrawn="1"/>
          </p:nvSpPr>
          <p:spPr bwMode="auto">
            <a:xfrm>
              <a:off x="2528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7" name="Oval 54"/>
            <p:cNvSpPr>
              <a:spLocks noChangeArrowheads="1"/>
            </p:cNvSpPr>
            <p:nvPr userDrawn="1"/>
          </p:nvSpPr>
          <p:spPr bwMode="auto">
            <a:xfrm>
              <a:off x="2528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8" name="Oval 55"/>
            <p:cNvSpPr>
              <a:spLocks noChangeArrowheads="1"/>
            </p:cNvSpPr>
            <p:nvPr userDrawn="1"/>
          </p:nvSpPr>
          <p:spPr bwMode="auto">
            <a:xfrm>
              <a:off x="2401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19" name="Oval 56"/>
            <p:cNvSpPr>
              <a:spLocks noChangeArrowheads="1"/>
            </p:cNvSpPr>
            <p:nvPr userDrawn="1"/>
          </p:nvSpPr>
          <p:spPr bwMode="auto">
            <a:xfrm>
              <a:off x="2401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0" name="Oval 57"/>
            <p:cNvSpPr>
              <a:spLocks noChangeArrowheads="1"/>
            </p:cNvSpPr>
            <p:nvPr userDrawn="1"/>
          </p:nvSpPr>
          <p:spPr bwMode="auto">
            <a:xfrm>
              <a:off x="2401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1" name="Oval 58"/>
            <p:cNvSpPr>
              <a:spLocks noChangeArrowheads="1"/>
            </p:cNvSpPr>
            <p:nvPr userDrawn="1"/>
          </p:nvSpPr>
          <p:spPr bwMode="auto">
            <a:xfrm>
              <a:off x="2401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2" name="Oval 59"/>
            <p:cNvSpPr>
              <a:spLocks noChangeArrowheads="1"/>
            </p:cNvSpPr>
            <p:nvPr userDrawn="1"/>
          </p:nvSpPr>
          <p:spPr bwMode="auto">
            <a:xfrm>
              <a:off x="2401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3" name="Oval 60"/>
            <p:cNvSpPr>
              <a:spLocks noChangeArrowheads="1"/>
            </p:cNvSpPr>
            <p:nvPr userDrawn="1"/>
          </p:nvSpPr>
          <p:spPr bwMode="auto">
            <a:xfrm>
              <a:off x="2274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4" name="Oval 61"/>
            <p:cNvSpPr>
              <a:spLocks noChangeArrowheads="1"/>
            </p:cNvSpPr>
            <p:nvPr userDrawn="1"/>
          </p:nvSpPr>
          <p:spPr bwMode="auto">
            <a:xfrm>
              <a:off x="2274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5" name="Oval 62"/>
            <p:cNvSpPr>
              <a:spLocks noChangeArrowheads="1"/>
            </p:cNvSpPr>
            <p:nvPr userDrawn="1"/>
          </p:nvSpPr>
          <p:spPr bwMode="auto">
            <a:xfrm>
              <a:off x="2274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6" name="Oval 63"/>
            <p:cNvSpPr>
              <a:spLocks noChangeArrowheads="1"/>
            </p:cNvSpPr>
            <p:nvPr userDrawn="1"/>
          </p:nvSpPr>
          <p:spPr bwMode="auto">
            <a:xfrm>
              <a:off x="2274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7" name="Oval 64"/>
            <p:cNvSpPr>
              <a:spLocks noChangeArrowheads="1"/>
            </p:cNvSpPr>
            <p:nvPr userDrawn="1"/>
          </p:nvSpPr>
          <p:spPr bwMode="auto">
            <a:xfrm>
              <a:off x="2274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8" name="Oval 65"/>
            <p:cNvSpPr>
              <a:spLocks noChangeArrowheads="1"/>
            </p:cNvSpPr>
            <p:nvPr userDrawn="1"/>
          </p:nvSpPr>
          <p:spPr bwMode="auto">
            <a:xfrm>
              <a:off x="2146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29" name="Oval 66"/>
            <p:cNvSpPr>
              <a:spLocks noChangeArrowheads="1"/>
            </p:cNvSpPr>
            <p:nvPr userDrawn="1"/>
          </p:nvSpPr>
          <p:spPr bwMode="auto">
            <a:xfrm>
              <a:off x="20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0" name="Oval 67"/>
            <p:cNvSpPr>
              <a:spLocks noChangeArrowheads="1"/>
            </p:cNvSpPr>
            <p:nvPr userDrawn="1"/>
          </p:nvSpPr>
          <p:spPr bwMode="auto">
            <a:xfrm>
              <a:off x="2146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1" name="Oval 68"/>
            <p:cNvSpPr>
              <a:spLocks noChangeArrowheads="1"/>
            </p:cNvSpPr>
            <p:nvPr userDrawn="1"/>
          </p:nvSpPr>
          <p:spPr bwMode="auto">
            <a:xfrm>
              <a:off x="2146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2" name="Oval 69"/>
            <p:cNvSpPr>
              <a:spLocks noChangeArrowheads="1"/>
            </p:cNvSpPr>
            <p:nvPr userDrawn="1"/>
          </p:nvSpPr>
          <p:spPr bwMode="auto">
            <a:xfrm>
              <a:off x="2407" y="1980"/>
              <a:ext cx="82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3" name="Oval 70"/>
            <p:cNvSpPr>
              <a:spLocks noChangeArrowheads="1"/>
            </p:cNvSpPr>
            <p:nvPr userDrawn="1"/>
          </p:nvSpPr>
          <p:spPr bwMode="auto">
            <a:xfrm>
              <a:off x="2534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4" name="Oval 71"/>
            <p:cNvSpPr>
              <a:spLocks noChangeArrowheads="1"/>
            </p:cNvSpPr>
            <p:nvPr userDrawn="1"/>
          </p:nvSpPr>
          <p:spPr bwMode="auto">
            <a:xfrm>
              <a:off x="2662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5" name="Oval 72"/>
            <p:cNvSpPr>
              <a:spLocks noChangeArrowheads="1"/>
            </p:cNvSpPr>
            <p:nvPr userDrawn="1"/>
          </p:nvSpPr>
          <p:spPr bwMode="auto">
            <a:xfrm>
              <a:off x="2534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6" name="Oval 73"/>
            <p:cNvSpPr>
              <a:spLocks noChangeArrowheads="1"/>
            </p:cNvSpPr>
            <p:nvPr userDrawn="1"/>
          </p:nvSpPr>
          <p:spPr bwMode="auto">
            <a:xfrm>
              <a:off x="2662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7" name="Oval 74"/>
            <p:cNvSpPr>
              <a:spLocks noChangeArrowheads="1"/>
            </p:cNvSpPr>
            <p:nvPr userDrawn="1"/>
          </p:nvSpPr>
          <p:spPr bwMode="auto">
            <a:xfrm>
              <a:off x="2677" y="2264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8" name="Oval 75"/>
            <p:cNvSpPr>
              <a:spLocks noChangeArrowheads="1"/>
            </p:cNvSpPr>
            <p:nvPr userDrawn="1"/>
          </p:nvSpPr>
          <p:spPr bwMode="auto">
            <a:xfrm>
              <a:off x="2407" y="1175"/>
              <a:ext cx="82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39" name="Oval 76"/>
            <p:cNvSpPr>
              <a:spLocks noChangeArrowheads="1"/>
            </p:cNvSpPr>
            <p:nvPr userDrawn="1"/>
          </p:nvSpPr>
          <p:spPr bwMode="auto">
            <a:xfrm>
              <a:off x="2534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0" name="Oval 77"/>
            <p:cNvSpPr>
              <a:spLocks noChangeArrowheads="1"/>
            </p:cNvSpPr>
            <p:nvPr userDrawn="1"/>
          </p:nvSpPr>
          <p:spPr bwMode="auto">
            <a:xfrm>
              <a:off x="2662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1" name="Oval 78"/>
            <p:cNvSpPr>
              <a:spLocks noChangeArrowheads="1"/>
            </p:cNvSpPr>
            <p:nvPr userDrawn="1"/>
          </p:nvSpPr>
          <p:spPr bwMode="auto">
            <a:xfrm>
              <a:off x="2534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2" name="Oval 79"/>
            <p:cNvSpPr>
              <a:spLocks noChangeArrowheads="1"/>
            </p:cNvSpPr>
            <p:nvPr userDrawn="1"/>
          </p:nvSpPr>
          <p:spPr bwMode="auto">
            <a:xfrm>
              <a:off x="2662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3" name="Oval 80"/>
            <p:cNvSpPr>
              <a:spLocks noChangeArrowheads="1"/>
            </p:cNvSpPr>
            <p:nvPr userDrawn="1"/>
          </p:nvSpPr>
          <p:spPr bwMode="auto">
            <a:xfrm>
              <a:off x="2677" y="922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44" name="Group 4"/>
          <p:cNvGrpSpPr>
            <a:grpSpLocks noChangeAspect="1"/>
          </p:cNvGrpSpPr>
          <p:nvPr userDrawn="1"/>
        </p:nvGrpSpPr>
        <p:grpSpPr bwMode="auto">
          <a:xfrm rot="12734251" flipH="1">
            <a:off x="3256968" y="3789666"/>
            <a:ext cx="486928" cy="391679"/>
            <a:chOff x="2013" y="922"/>
            <a:chExt cx="1733" cy="1394"/>
          </a:xfrm>
          <a:solidFill>
            <a:schemeClr val="bg1">
              <a:lumMod val="85000"/>
            </a:schemeClr>
          </a:solidFill>
        </p:grpSpPr>
        <p:sp>
          <p:nvSpPr>
            <p:cNvPr id="345" name="Oval 5"/>
            <p:cNvSpPr>
              <a:spLocks noChangeArrowheads="1"/>
            </p:cNvSpPr>
            <p:nvPr userDrawn="1"/>
          </p:nvSpPr>
          <p:spPr bwMode="auto">
            <a:xfrm>
              <a:off x="3717" y="1606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6" name="Oval 6"/>
            <p:cNvSpPr>
              <a:spLocks noChangeArrowheads="1"/>
            </p:cNvSpPr>
            <p:nvPr userDrawn="1"/>
          </p:nvSpPr>
          <p:spPr bwMode="auto">
            <a:xfrm>
              <a:off x="3579" y="1597"/>
              <a:ext cx="47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7" name="Oval 7"/>
            <p:cNvSpPr>
              <a:spLocks noChangeArrowheads="1"/>
            </p:cNvSpPr>
            <p:nvPr userDrawn="1"/>
          </p:nvSpPr>
          <p:spPr bwMode="auto">
            <a:xfrm>
              <a:off x="3438" y="1585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8" name="Oval 8"/>
            <p:cNvSpPr>
              <a:spLocks noChangeArrowheads="1"/>
            </p:cNvSpPr>
            <p:nvPr userDrawn="1"/>
          </p:nvSpPr>
          <p:spPr bwMode="auto">
            <a:xfrm>
              <a:off x="3298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49" name="Oval 9"/>
            <p:cNvSpPr>
              <a:spLocks noChangeArrowheads="1"/>
            </p:cNvSpPr>
            <p:nvPr userDrawn="1"/>
          </p:nvSpPr>
          <p:spPr bwMode="auto">
            <a:xfrm>
              <a:off x="3717" y="1739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0" name="Oval 10"/>
            <p:cNvSpPr>
              <a:spLocks noChangeArrowheads="1"/>
            </p:cNvSpPr>
            <p:nvPr userDrawn="1"/>
          </p:nvSpPr>
          <p:spPr bwMode="auto">
            <a:xfrm>
              <a:off x="3579" y="1730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1" name="Oval 11"/>
            <p:cNvSpPr>
              <a:spLocks noChangeArrowheads="1"/>
            </p:cNvSpPr>
            <p:nvPr userDrawn="1"/>
          </p:nvSpPr>
          <p:spPr bwMode="auto">
            <a:xfrm>
              <a:off x="3438" y="1718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2" name="Oval 12"/>
            <p:cNvSpPr>
              <a:spLocks noChangeArrowheads="1"/>
            </p:cNvSpPr>
            <p:nvPr userDrawn="1"/>
          </p:nvSpPr>
          <p:spPr bwMode="auto">
            <a:xfrm>
              <a:off x="3298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3" name="Oval 13"/>
            <p:cNvSpPr>
              <a:spLocks noChangeArrowheads="1"/>
            </p:cNvSpPr>
            <p:nvPr userDrawn="1"/>
          </p:nvSpPr>
          <p:spPr bwMode="auto">
            <a:xfrm>
              <a:off x="3717" y="187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4" name="Oval 14"/>
            <p:cNvSpPr>
              <a:spLocks noChangeArrowheads="1"/>
            </p:cNvSpPr>
            <p:nvPr userDrawn="1"/>
          </p:nvSpPr>
          <p:spPr bwMode="auto">
            <a:xfrm>
              <a:off x="3579" y="1865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5" name="Oval 15"/>
            <p:cNvSpPr>
              <a:spLocks noChangeArrowheads="1"/>
            </p:cNvSpPr>
            <p:nvPr userDrawn="1"/>
          </p:nvSpPr>
          <p:spPr bwMode="auto">
            <a:xfrm>
              <a:off x="3438" y="1852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6" name="Oval 16"/>
            <p:cNvSpPr>
              <a:spLocks noChangeArrowheads="1"/>
            </p:cNvSpPr>
            <p:nvPr userDrawn="1"/>
          </p:nvSpPr>
          <p:spPr bwMode="auto">
            <a:xfrm>
              <a:off x="3298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7" name="Oval 17"/>
            <p:cNvSpPr>
              <a:spLocks noChangeArrowheads="1"/>
            </p:cNvSpPr>
            <p:nvPr userDrawn="1"/>
          </p:nvSpPr>
          <p:spPr bwMode="auto">
            <a:xfrm>
              <a:off x="3717" y="133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8" name="Oval 18"/>
            <p:cNvSpPr>
              <a:spLocks noChangeArrowheads="1"/>
            </p:cNvSpPr>
            <p:nvPr userDrawn="1"/>
          </p:nvSpPr>
          <p:spPr bwMode="auto">
            <a:xfrm>
              <a:off x="3579" y="1328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59" name="Oval 19"/>
            <p:cNvSpPr>
              <a:spLocks noChangeArrowheads="1"/>
            </p:cNvSpPr>
            <p:nvPr userDrawn="1"/>
          </p:nvSpPr>
          <p:spPr bwMode="auto">
            <a:xfrm>
              <a:off x="3438" y="1316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0" name="Oval 20"/>
            <p:cNvSpPr>
              <a:spLocks noChangeArrowheads="1"/>
            </p:cNvSpPr>
            <p:nvPr userDrawn="1"/>
          </p:nvSpPr>
          <p:spPr bwMode="auto">
            <a:xfrm>
              <a:off x="3298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1" name="Oval 21"/>
            <p:cNvSpPr>
              <a:spLocks noChangeArrowheads="1"/>
            </p:cNvSpPr>
            <p:nvPr userDrawn="1"/>
          </p:nvSpPr>
          <p:spPr bwMode="auto">
            <a:xfrm>
              <a:off x="3717" y="1471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2" name="Oval 22"/>
            <p:cNvSpPr>
              <a:spLocks noChangeArrowheads="1"/>
            </p:cNvSpPr>
            <p:nvPr userDrawn="1"/>
          </p:nvSpPr>
          <p:spPr bwMode="auto">
            <a:xfrm>
              <a:off x="3579" y="1462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3" name="Oval 23"/>
            <p:cNvSpPr>
              <a:spLocks noChangeArrowheads="1"/>
            </p:cNvSpPr>
            <p:nvPr userDrawn="1"/>
          </p:nvSpPr>
          <p:spPr bwMode="auto">
            <a:xfrm>
              <a:off x="3438" y="1450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4" name="Oval 24"/>
            <p:cNvSpPr>
              <a:spLocks noChangeArrowheads="1"/>
            </p:cNvSpPr>
            <p:nvPr userDrawn="1"/>
          </p:nvSpPr>
          <p:spPr bwMode="auto">
            <a:xfrm>
              <a:off x="3298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5" name="Oval 25"/>
            <p:cNvSpPr>
              <a:spLocks noChangeArrowheads="1"/>
            </p:cNvSpPr>
            <p:nvPr userDrawn="1"/>
          </p:nvSpPr>
          <p:spPr bwMode="auto">
            <a:xfrm>
              <a:off x="3170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6" name="Oval 26"/>
            <p:cNvSpPr>
              <a:spLocks noChangeArrowheads="1"/>
            </p:cNvSpPr>
            <p:nvPr userDrawn="1"/>
          </p:nvSpPr>
          <p:spPr bwMode="auto">
            <a:xfrm>
              <a:off x="3170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7" name="Oval 27"/>
            <p:cNvSpPr>
              <a:spLocks noChangeArrowheads="1"/>
            </p:cNvSpPr>
            <p:nvPr userDrawn="1"/>
          </p:nvSpPr>
          <p:spPr bwMode="auto">
            <a:xfrm>
              <a:off x="3170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8" name="Oval 28"/>
            <p:cNvSpPr>
              <a:spLocks noChangeArrowheads="1"/>
            </p:cNvSpPr>
            <p:nvPr userDrawn="1"/>
          </p:nvSpPr>
          <p:spPr bwMode="auto">
            <a:xfrm>
              <a:off x="3170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69" name="Oval 29"/>
            <p:cNvSpPr>
              <a:spLocks noChangeArrowheads="1"/>
            </p:cNvSpPr>
            <p:nvPr userDrawn="1"/>
          </p:nvSpPr>
          <p:spPr bwMode="auto">
            <a:xfrm>
              <a:off x="3170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0" name="Oval 30"/>
            <p:cNvSpPr>
              <a:spLocks noChangeArrowheads="1"/>
            </p:cNvSpPr>
            <p:nvPr userDrawn="1"/>
          </p:nvSpPr>
          <p:spPr bwMode="auto">
            <a:xfrm>
              <a:off x="3042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1" name="Oval 31"/>
            <p:cNvSpPr>
              <a:spLocks noChangeArrowheads="1"/>
            </p:cNvSpPr>
            <p:nvPr userDrawn="1"/>
          </p:nvSpPr>
          <p:spPr bwMode="auto">
            <a:xfrm>
              <a:off x="3042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2" name="Oval 32"/>
            <p:cNvSpPr>
              <a:spLocks noChangeArrowheads="1"/>
            </p:cNvSpPr>
            <p:nvPr userDrawn="1"/>
          </p:nvSpPr>
          <p:spPr bwMode="auto">
            <a:xfrm>
              <a:off x="3042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3" name="Oval 33"/>
            <p:cNvSpPr>
              <a:spLocks noChangeArrowheads="1"/>
            </p:cNvSpPr>
            <p:nvPr userDrawn="1"/>
          </p:nvSpPr>
          <p:spPr bwMode="auto">
            <a:xfrm>
              <a:off x="3042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4" name="Oval 34"/>
            <p:cNvSpPr>
              <a:spLocks noChangeArrowheads="1"/>
            </p:cNvSpPr>
            <p:nvPr userDrawn="1"/>
          </p:nvSpPr>
          <p:spPr bwMode="auto">
            <a:xfrm>
              <a:off x="3042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5" name="Oval 35"/>
            <p:cNvSpPr>
              <a:spLocks noChangeArrowheads="1"/>
            </p:cNvSpPr>
            <p:nvPr userDrawn="1"/>
          </p:nvSpPr>
          <p:spPr bwMode="auto">
            <a:xfrm>
              <a:off x="29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6" name="Oval 36"/>
            <p:cNvSpPr>
              <a:spLocks noChangeArrowheads="1"/>
            </p:cNvSpPr>
            <p:nvPr userDrawn="1"/>
          </p:nvSpPr>
          <p:spPr bwMode="auto">
            <a:xfrm>
              <a:off x="2913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7" name="Oval 37"/>
            <p:cNvSpPr>
              <a:spLocks noChangeArrowheads="1"/>
            </p:cNvSpPr>
            <p:nvPr userDrawn="1"/>
          </p:nvSpPr>
          <p:spPr bwMode="auto">
            <a:xfrm>
              <a:off x="2913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8" name="Oval 38"/>
            <p:cNvSpPr>
              <a:spLocks noChangeArrowheads="1"/>
            </p:cNvSpPr>
            <p:nvPr userDrawn="1"/>
          </p:nvSpPr>
          <p:spPr bwMode="auto">
            <a:xfrm>
              <a:off x="2913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79" name="Oval 39"/>
            <p:cNvSpPr>
              <a:spLocks noChangeArrowheads="1"/>
            </p:cNvSpPr>
            <p:nvPr userDrawn="1"/>
          </p:nvSpPr>
          <p:spPr bwMode="auto">
            <a:xfrm>
              <a:off x="2913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0" name="Oval 40"/>
            <p:cNvSpPr>
              <a:spLocks noChangeArrowheads="1"/>
            </p:cNvSpPr>
            <p:nvPr userDrawn="1"/>
          </p:nvSpPr>
          <p:spPr bwMode="auto">
            <a:xfrm>
              <a:off x="2785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1" name="Oval 41"/>
            <p:cNvSpPr>
              <a:spLocks noChangeArrowheads="1"/>
            </p:cNvSpPr>
            <p:nvPr userDrawn="1"/>
          </p:nvSpPr>
          <p:spPr bwMode="auto">
            <a:xfrm>
              <a:off x="2785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2" name="Oval 42"/>
            <p:cNvSpPr>
              <a:spLocks noChangeArrowheads="1"/>
            </p:cNvSpPr>
            <p:nvPr userDrawn="1"/>
          </p:nvSpPr>
          <p:spPr bwMode="auto">
            <a:xfrm>
              <a:off x="2785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3" name="Oval 43"/>
            <p:cNvSpPr>
              <a:spLocks noChangeArrowheads="1"/>
            </p:cNvSpPr>
            <p:nvPr userDrawn="1"/>
          </p:nvSpPr>
          <p:spPr bwMode="auto">
            <a:xfrm>
              <a:off x="2785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4" name="Oval 44"/>
            <p:cNvSpPr>
              <a:spLocks noChangeArrowheads="1"/>
            </p:cNvSpPr>
            <p:nvPr userDrawn="1"/>
          </p:nvSpPr>
          <p:spPr bwMode="auto">
            <a:xfrm>
              <a:off x="2785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5" name="Oval 45"/>
            <p:cNvSpPr>
              <a:spLocks noChangeArrowheads="1"/>
            </p:cNvSpPr>
            <p:nvPr userDrawn="1"/>
          </p:nvSpPr>
          <p:spPr bwMode="auto">
            <a:xfrm>
              <a:off x="2655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6" name="Oval 46"/>
            <p:cNvSpPr>
              <a:spLocks noChangeArrowheads="1"/>
            </p:cNvSpPr>
            <p:nvPr userDrawn="1"/>
          </p:nvSpPr>
          <p:spPr bwMode="auto">
            <a:xfrm>
              <a:off x="2655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7" name="Oval 47"/>
            <p:cNvSpPr>
              <a:spLocks noChangeArrowheads="1"/>
            </p:cNvSpPr>
            <p:nvPr userDrawn="1"/>
          </p:nvSpPr>
          <p:spPr bwMode="auto">
            <a:xfrm>
              <a:off x="2655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8" name="Oval 48"/>
            <p:cNvSpPr>
              <a:spLocks noChangeArrowheads="1"/>
            </p:cNvSpPr>
            <p:nvPr userDrawn="1"/>
          </p:nvSpPr>
          <p:spPr bwMode="auto">
            <a:xfrm>
              <a:off x="2655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89" name="Oval 49"/>
            <p:cNvSpPr>
              <a:spLocks noChangeArrowheads="1"/>
            </p:cNvSpPr>
            <p:nvPr userDrawn="1"/>
          </p:nvSpPr>
          <p:spPr bwMode="auto">
            <a:xfrm>
              <a:off x="2655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0" name="Oval 50"/>
            <p:cNvSpPr>
              <a:spLocks noChangeArrowheads="1"/>
            </p:cNvSpPr>
            <p:nvPr userDrawn="1"/>
          </p:nvSpPr>
          <p:spPr bwMode="auto">
            <a:xfrm>
              <a:off x="2528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1" name="Oval 51"/>
            <p:cNvSpPr>
              <a:spLocks noChangeArrowheads="1"/>
            </p:cNvSpPr>
            <p:nvPr userDrawn="1"/>
          </p:nvSpPr>
          <p:spPr bwMode="auto">
            <a:xfrm>
              <a:off x="2528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2" name="Oval 52"/>
            <p:cNvSpPr>
              <a:spLocks noChangeArrowheads="1"/>
            </p:cNvSpPr>
            <p:nvPr userDrawn="1"/>
          </p:nvSpPr>
          <p:spPr bwMode="auto">
            <a:xfrm>
              <a:off x="2528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3" name="Oval 53"/>
            <p:cNvSpPr>
              <a:spLocks noChangeArrowheads="1"/>
            </p:cNvSpPr>
            <p:nvPr userDrawn="1"/>
          </p:nvSpPr>
          <p:spPr bwMode="auto">
            <a:xfrm>
              <a:off x="2528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4" name="Oval 54"/>
            <p:cNvSpPr>
              <a:spLocks noChangeArrowheads="1"/>
            </p:cNvSpPr>
            <p:nvPr userDrawn="1"/>
          </p:nvSpPr>
          <p:spPr bwMode="auto">
            <a:xfrm>
              <a:off x="2528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5" name="Oval 55"/>
            <p:cNvSpPr>
              <a:spLocks noChangeArrowheads="1"/>
            </p:cNvSpPr>
            <p:nvPr userDrawn="1"/>
          </p:nvSpPr>
          <p:spPr bwMode="auto">
            <a:xfrm>
              <a:off x="2401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6" name="Oval 56"/>
            <p:cNvSpPr>
              <a:spLocks noChangeArrowheads="1"/>
            </p:cNvSpPr>
            <p:nvPr userDrawn="1"/>
          </p:nvSpPr>
          <p:spPr bwMode="auto">
            <a:xfrm>
              <a:off x="2401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7" name="Oval 57"/>
            <p:cNvSpPr>
              <a:spLocks noChangeArrowheads="1"/>
            </p:cNvSpPr>
            <p:nvPr userDrawn="1"/>
          </p:nvSpPr>
          <p:spPr bwMode="auto">
            <a:xfrm>
              <a:off x="2401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8" name="Oval 58"/>
            <p:cNvSpPr>
              <a:spLocks noChangeArrowheads="1"/>
            </p:cNvSpPr>
            <p:nvPr userDrawn="1"/>
          </p:nvSpPr>
          <p:spPr bwMode="auto">
            <a:xfrm>
              <a:off x="2401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399" name="Oval 59"/>
            <p:cNvSpPr>
              <a:spLocks noChangeArrowheads="1"/>
            </p:cNvSpPr>
            <p:nvPr userDrawn="1"/>
          </p:nvSpPr>
          <p:spPr bwMode="auto">
            <a:xfrm>
              <a:off x="2401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0" name="Oval 60"/>
            <p:cNvSpPr>
              <a:spLocks noChangeArrowheads="1"/>
            </p:cNvSpPr>
            <p:nvPr userDrawn="1"/>
          </p:nvSpPr>
          <p:spPr bwMode="auto">
            <a:xfrm>
              <a:off x="2274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1" name="Oval 61"/>
            <p:cNvSpPr>
              <a:spLocks noChangeArrowheads="1"/>
            </p:cNvSpPr>
            <p:nvPr userDrawn="1"/>
          </p:nvSpPr>
          <p:spPr bwMode="auto">
            <a:xfrm>
              <a:off x="2274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2" name="Oval 62"/>
            <p:cNvSpPr>
              <a:spLocks noChangeArrowheads="1"/>
            </p:cNvSpPr>
            <p:nvPr userDrawn="1"/>
          </p:nvSpPr>
          <p:spPr bwMode="auto">
            <a:xfrm>
              <a:off x="2274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3" name="Oval 63"/>
            <p:cNvSpPr>
              <a:spLocks noChangeArrowheads="1"/>
            </p:cNvSpPr>
            <p:nvPr userDrawn="1"/>
          </p:nvSpPr>
          <p:spPr bwMode="auto">
            <a:xfrm>
              <a:off x="2274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4" name="Oval 64"/>
            <p:cNvSpPr>
              <a:spLocks noChangeArrowheads="1"/>
            </p:cNvSpPr>
            <p:nvPr userDrawn="1"/>
          </p:nvSpPr>
          <p:spPr bwMode="auto">
            <a:xfrm>
              <a:off x="2274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5" name="Oval 65"/>
            <p:cNvSpPr>
              <a:spLocks noChangeArrowheads="1"/>
            </p:cNvSpPr>
            <p:nvPr userDrawn="1"/>
          </p:nvSpPr>
          <p:spPr bwMode="auto">
            <a:xfrm>
              <a:off x="2146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6" name="Oval 66"/>
            <p:cNvSpPr>
              <a:spLocks noChangeArrowheads="1"/>
            </p:cNvSpPr>
            <p:nvPr userDrawn="1"/>
          </p:nvSpPr>
          <p:spPr bwMode="auto">
            <a:xfrm>
              <a:off x="20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7" name="Oval 67"/>
            <p:cNvSpPr>
              <a:spLocks noChangeArrowheads="1"/>
            </p:cNvSpPr>
            <p:nvPr userDrawn="1"/>
          </p:nvSpPr>
          <p:spPr bwMode="auto">
            <a:xfrm>
              <a:off x="2146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8" name="Oval 68"/>
            <p:cNvSpPr>
              <a:spLocks noChangeArrowheads="1"/>
            </p:cNvSpPr>
            <p:nvPr userDrawn="1"/>
          </p:nvSpPr>
          <p:spPr bwMode="auto">
            <a:xfrm>
              <a:off x="2146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09" name="Oval 69"/>
            <p:cNvSpPr>
              <a:spLocks noChangeArrowheads="1"/>
            </p:cNvSpPr>
            <p:nvPr userDrawn="1"/>
          </p:nvSpPr>
          <p:spPr bwMode="auto">
            <a:xfrm>
              <a:off x="2407" y="1980"/>
              <a:ext cx="82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0" name="Oval 70"/>
            <p:cNvSpPr>
              <a:spLocks noChangeArrowheads="1"/>
            </p:cNvSpPr>
            <p:nvPr userDrawn="1"/>
          </p:nvSpPr>
          <p:spPr bwMode="auto">
            <a:xfrm>
              <a:off x="2534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1" name="Oval 71"/>
            <p:cNvSpPr>
              <a:spLocks noChangeArrowheads="1"/>
            </p:cNvSpPr>
            <p:nvPr userDrawn="1"/>
          </p:nvSpPr>
          <p:spPr bwMode="auto">
            <a:xfrm>
              <a:off x="2662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2" name="Oval 72"/>
            <p:cNvSpPr>
              <a:spLocks noChangeArrowheads="1"/>
            </p:cNvSpPr>
            <p:nvPr userDrawn="1"/>
          </p:nvSpPr>
          <p:spPr bwMode="auto">
            <a:xfrm>
              <a:off x="2534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3" name="Oval 73"/>
            <p:cNvSpPr>
              <a:spLocks noChangeArrowheads="1"/>
            </p:cNvSpPr>
            <p:nvPr userDrawn="1"/>
          </p:nvSpPr>
          <p:spPr bwMode="auto">
            <a:xfrm>
              <a:off x="2662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4" name="Oval 74"/>
            <p:cNvSpPr>
              <a:spLocks noChangeArrowheads="1"/>
            </p:cNvSpPr>
            <p:nvPr userDrawn="1"/>
          </p:nvSpPr>
          <p:spPr bwMode="auto">
            <a:xfrm>
              <a:off x="2677" y="2264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5" name="Oval 75"/>
            <p:cNvSpPr>
              <a:spLocks noChangeArrowheads="1"/>
            </p:cNvSpPr>
            <p:nvPr userDrawn="1"/>
          </p:nvSpPr>
          <p:spPr bwMode="auto">
            <a:xfrm>
              <a:off x="2407" y="1175"/>
              <a:ext cx="82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6" name="Oval 76"/>
            <p:cNvSpPr>
              <a:spLocks noChangeArrowheads="1"/>
            </p:cNvSpPr>
            <p:nvPr userDrawn="1"/>
          </p:nvSpPr>
          <p:spPr bwMode="auto">
            <a:xfrm>
              <a:off x="2534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7" name="Oval 77"/>
            <p:cNvSpPr>
              <a:spLocks noChangeArrowheads="1"/>
            </p:cNvSpPr>
            <p:nvPr userDrawn="1"/>
          </p:nvSpPr>
          <p:spPr bwMode="auto">
            <a:xfrm>
              <a:off x="2662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8" name="Oval 78"/>
            <p:cNvSpPr>
              <a:spLocks noChangeArrowheads="1"/>
            </p:cNvSpPr>
            <p:nvPr userDrawn="1"/>
          </p:nvSpPr>
          <p:spPr bwMode="auto">
            <a:xfrm>
              <a:off x="2534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19" name="Oval 79"/>
            <p:cNvSpPr>
              <a:spLocks noChangeArrowheads="1"/>
            </p:cNvSpPr>
            <p:nvPr userDrawn="1"/>
          </p:nvSpPr>
          <p:spPr bwMode="auto">
            <a:xfrm>
              <a:off x="2662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0" name="Oval 80"/>
            <p:cNvSpPr>
              <a:spLocks noChangeArrowheads="1"/>
            </p:cNvSpPr>
            <p:nvPr userDrawn="1"/>
          </p:nvSpPr>
          <p:spPr bwMode="auto">
            <a:xfrm>
              <a:off x="2677" y="922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21" name="Group 4"/>
          <p:cNvGrpSpPr>
            <a:grpSpLocks noChangeAspect="1"/>
          </p:cNvGrpSpPr>
          <p:nvPr userDrawn="1"/>
        </p:nvGrpSpPr>
        <p:grpSpPr bwMode="auto">
          <a:xfrm rot="8865749" flipH="1" flipV="1">
            <a:off x="5471435" y="3789666"/>
            <a:ext cx="486928" cy="391679"/>
            <a:chOff x="2013" y="922"/>
            <a:chExt cx="1733" cy="1394"/>
          </a:xfrm>
          <a:solidFill>
            <a:schemeClr val="bg1">
              <a:lumMod val="85000"/>
            </a:schemeClr>
          </a:solidFill>
        </p:grpSpPr>
        <p:sp>
          <p:nvSpPr>
            <p:cNvPr id="422" name="Oval 5"/>
            <p:cNvSpPr>
              <a:spLocks noChangeArrowheads="1"/>
            </p:cNvSpPr>
            <p:nvPr userDrawn="1"/>
          </p:nvSpPr>
          <p:spPr bwMode="auto">
            <a:xfrm>
              <a:off x="3717" y="1606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3" name="Oval 6"/>
            <p:cNvSpPr>
              <a:spLocks noChangeArrowheads="1"/>
            </p:cNvSpPr>
            <p:nvPr userDrawn="1"/>
          </p:nvSpPr>
          <p:spPr bwMode="auto">
            <a:xfrm>
              <a:off x="3579" y="1597"/>
              <a:ext cx="47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4" name="Oval 7"/>
            <p:cNvSpPr>
              <a:spLocks noChangeArrowheads="1"/>
            </p:cNvSpPr>
            <p:nvPr userDrawn="1"/>
          </p:nvSpPr>
          <p:spPr bwMode="auto">
            <a:xfrm>
              <a:off x="3438" y="1585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5" name="Oval 8"/>
            <p:cNvSpPr>
              <a:spLocks noChangeArrowheads="1"/>
            </p:cNvSpPr>
            <p:nvPr userDrawn="1"/>
          </p:nvSpPr>
          <p:spPr bwMode="auto">
            <a:xfrm>
              <a:off x="3298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6" name="Oval 9"/>
            <p:cNvSpPr>
              <a:spLocks noChangeArrowheads="1"/>
            </p:cNvSpPr>
            <p:nvPr userDrawn="1"/>
          </p:nvSpPr>
          <p:spPr bwMode="auto">
            <a:xfrm>
              <a:off x="3717" y="1739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7" name="Oval 10"/>
            <p:cNvSpPr>
              <a:spLocks noChangeArrowheads="1"/>
            </p:cNvSpPr>
            <p:nvPr userDrawn="1"/>
          </p:nvSpPr>
          <p:spPr bwMode="auto">
            <a:xfrm>
              <a:off x="3579" y="1730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8" name="Oval 11"/>
            <p:cNvSpPr>
              <a:spLocks noChangeArrowheads="1"/>
            </p:cNvSpPr>
            <p:nvPr userDrawn="1"/>
          </p:nvSpPr>
          <p:spPr bwMode="auto">
            <a:xfrm>
              <a:off x="3438" y="1718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29" name="Oval 12"/>
            <p:cNvSpPr>
              <a:spLocks noChangeArrowheads="1"/>
            </p:cNvSpPr>
            <p:nvPr userDrawn="1"/>
          </p:nvSpPr>
          <p:spPr bwMode="auto">
            <a:xfrm>
              <a:off x="3298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0" name="Oval 13"/>
            <p:cNvSpPr>
              <a:spLocks noChangeArrowheads="1"/>
            </p:cNvSpPr>
            <p:nvPr userDrawn="1"/>
          </p:nvSpPr>
          <p:spPr bwMode="auto">
            <a:xfrm>
              <a:off x="3717" y="187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1" name="Oval 14"/>
            <p:cNvSpPr>
              <a:spLocks noChangeArrowheads="1"/>
            </p:cNvSpPr>
            <p:nvPr userDrawn="1"/>
          </p:nvSpPr>
          <p:spPr bwMode="auto">
            <a:xfrm>
              <a:off x="3579" y="1865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2" name="Oval 15"/>
            <p:cNvSpPr>
              <a:spLocks noChangeArrowheads="1"/>
            </p:cNvSpPr>
            <p:nvPr userDrawn="1"/>
          </p:nvSpPr>
          <p:spPr bwMode="auto">
            <a:xfrm>
              <a:off x="3438" y="1852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3" name="Oval 16"/>
            <p:cNvSpPr>
              <a:spLocks noChangeArrowheads="1"/>
            </p:cNvSpPr>
            <p:nvPr userDrawn="1"/>
          </p:nvSpPr>
          <p:spPr bwMode="auto">
            <a:xfrm>
              <a:off x="3298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4" name="Oval 17"/>
            <p:cNvSpPr>
              <a:spLocks noChangeArrowheads="1"/>
            </p:cNvSpPr>
            <p:nvPr userDrawn="1"/>
          </p:nvSpPr>
          <p:spPr bwMode="auto">
            <a:xfrm>
              <a:off x="3717" y="133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5" name="Oval 18"/>
            <p:cNvSpPr>
              <a:spLocks noChangeArrowheads="1"/>
            </p:cNvSpPr>
            <p:nvPr userDrawn="1"/>
          </p:nvSpPr>
          <p:spPr bwMode="auto">
            <a:xfrm>
              <a:off x="3579" y="1328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6" name="Oval 19"/>
            <p:cNvSpPr>
              <a:spLocks noChangeArrowheads="1"/>
            </p:cNvSpPr>
            <p:nvPr userDrawn="1"/>
          </p:nvSpPr>
          <p:spPr bwMode="auto">
            <a:xfrm>
              <a:off x="3438" y="1316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7" name="Oval 20"/>
            <p:cNvSpPr>
              <a:spLocks noChangeArrowheads="1"/>
            </p:cNvSpPr>
            <p:nvPr userDrawn="1"/>
          </p:nvSpPr>
          <p:spPr bwMode="auto">
            <a:xfrm>
              <a:off x="3298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8" name="Oval 21"/>
            <p:cNvSpPr>
              <a:spLocks noChangeArrowheads="1"/>
            </p:cNvSpPr>
            <p:nvPr userDrawn="1"/>
          </p:nvSpPr>
          <p:spPr bwMode="auto">
            <a:xfrm>
              <a:off x="3717" y="1471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39" name="Oval 22"/>
            <p:cNvSpPr>
              <a:spLocks noChangeArrowheads="1"/>
            </p:cNvSpPr>
            <p:nvPr userDrawn="1"/>
          </p:nvSpPr>
          <p:spPr bwMode="auto">
            <a:xfrm>
              <a:off x="3579" y="1462"/>
              <a:ext cx="47" cy="4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0" name="Oval 23"/>
            <p:cNvSpPr>
              <a:spLocks noChangeArrowheads="1"/>
            </p:cNvSpPr>
            <p:nvPr userDrawn="1"/>
          </p:nvSpPr>
          <p:spPr bwMode="auto">
            <a:xfrm>
              <a:off x="3438" y="1450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1" name="Oval 24"/>
            <p:cNvSpPr>
              <a:spLocks noChangeArrowheads="1"/>
            </p:cNvSpPr>
            <p:nvPr userDrawn="1"/>
          </p:nvSpPr>
          <p:spPr bwMode="auto">
            <a:xfrm>
              <a:off x="3298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2" name="Oval 25"/>
            <p:cNvSpPr>
              <a:spLocks noChangeArrowheads="1"/>
            </p:cNvSpPr>
            <p:nvPr userDrawn="1"/>
          </p:nvSpPr>
          <p:spPr bwMode="auto">
            <a:xfrm>
              <a:off x="3170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3" name="Oval 26"/>
            <p:cNvSpPr>
              <a:spLocks noChangeArrowheads="1"/>
            </p:cNvSpPr>
            <p:nvPr userDrawn="1"/>
          </p:nvSpPr>
          <p:spPr bwMode="auto">
            <a:xfrm>
              <a:off x="3170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4" name="Oval 27"/>
            <p:cNvSpPr>
              <a:spLocks noChangeArrowheads="1"/>
            </p:cNvSpPr>
            <p:nvPr userDrawn="1"/>
          </p:nvSpPr>
          <p:spPr bwMode="auto">
            <a:xfrm>
              <a:off x="3170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5" name="Oval 28"/>
            <p:cNvSpPr>
              <a:spLocks noChangeArrowheads="1"/>
            </p:cNvSpPr>
            <p:nvPr userDrawn="1"/>
          </p:nvSpPr>
          <p:spPr bwMode="auto">
            <a:xfrm>
              <a:off x="3170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6" name="Oval 29"/>
            <p:cNvSpPr>
              <a:spLocks noChangeArrowheads="1"/>
            </p:cNvSpPr>
            <p:nvPr userDrawn="1"/>
          </p:nvSpPr>
          <p:spPr bwMode="auto">
            <a:xfrm>
              <a:off x="3170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7" name="Oval 30"/>
            <p:cNvSpPr>
              <a:spLocks noChangeArrowheads="1"/>
            </p:cNvSpPr>
            <p:nvPr userDrawn="1"/>
          </p:nvSpPr>
          <p:spPr bwMode="auto">
            <a:xfrm>
              <a:off x="3042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8" name="Oval 31"/>
            <p:cNvSpPr>
              <a:spLocks noChangeArrowheads="1"/>
            </p:cNvSpPr>
            <p:nvPr userDrawn="1"/>
          </p:nvSpPr>
          <p:spPr bwMode="auto">
            <a:xfrm>
              <a:off x="3042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49" name="Oval 32"/>
            <p:cNvSpPr>
              <a:spLocks noChangeArrowheads="1"/>
            </p:cNvSpPr>
            <p:nvPr userDrawn="1"/>
          </p:nvSpPr>
          <p:spPr bwMode="auto">
            <a:xfrm>
              <a:off x="3042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0" name="Oval 33"/>
            <p:cNvSpPr>
              <a:spLocks noChangeArrowheads="1"/>
            </p:cNvSpPr>
            <p:nvPr userDrawn="1"/>
          </p:nvSpPr>
          <p:spPr bwMode="auto">
            <a:xfrm>
              <a:off x="3042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1" name="Oval 34"/>
            <p:cNvSpPr>
              <a:spLocks noChangeArrowheads="1"/>
            </p:cNvSpPr>
            <p:nvPr userDrawn="1"/>
          </p:nvSpPr>
          <p:spPr bwMode="auto">
            <a:xfrm>
              <a:off x="3042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2" name="Oval 35"/>
            <p:cNvSpPr>
              <a:spLocks noChangeArrowheads="1"/>
            </p:cNvSpPr>
            <p:nvPr userDrawn="1"/>
          </p:nvSpPr>
          <p:spPr bwMode="auto">
            <a:xfrm>
              <a:off x="29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3" name="Oval 36"/>
            <p:cNvSpPr>
              <a:spLocks noChangeArrowheads="1"/>
            </p:cNvSpPr>
            <p:nvPr userDrawn="1"/>
          </p:nvSpPr>
          <p:spPr bwMode="auto">
            <a:xfrm>
              <a:off x="2913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4" name="Oval 37"/>
            <p:cNvSpPr>
              <a:spLocks noChangeArrowheads="1"/>
            </p:cNvSpPr>
            <p:nvPr userDrawn="1"/>
          </p:nvSpPr>
          <p:spPr bwMode="auto">
            <a:xfrm>
              <a:off x="2913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5" name="Oval 38"/>
            <p:cNvSpPr>
              <a:spLocks noChangeArrowheads="1"/>
            </p:cNvSpPr>
            <p:nvPr userDrawn="1"/>
          </p:nvSpPr>
          <p:spPr bwMode="auto">
            <a:xfrm>
              <a:off x="2913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6" name="Oval 39"/>
            <p:cNvSpPr>
              <a:spLocks noChangeArrowheads="1"/>
            </p:cNvSpPr>
            <p:nvPr userDrawn="1"/>
          </p:nvSpPr>
          <p:spPr bwMode="auto">
            <a:xfrm>
              <a:off x="2913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7" name="Oval 40"/>
            <p:cNvSpPr>
              <a:spLocks noChangeArrowheads="1"/>
            </p:cNvSpPr>
            <p:nvPr userDrawn="1"/>
          </p:nvSpPr>
          <p:spPr bwMode="auto">
            <a:xfrm>
              <a:off x="2785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8" name="Oval 41"/>
            <p:cNvSpPr>
              <a:spLocks noChangeArrowheads="1"/>
            </p:cNvSpPr>
            <p:nvPr userDrawn="1"/>
          </p:nvSpPr>
          <p:spPr bwMode="auto">
            <a:xfrm>
              <a:off x="2785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59" name="Oval 42"/>
            <p:cNvSpPr>
              <a:spLocks noChangeArrowheads="1"/>
            </p:cNvSpPr>
            <p:nvPr userDrawn="1"/>
          </p:nvSpPr>
          <p:spPr bwMode="auto">
            <a:xfrm>
              <a:off x="2785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0" name="Oval 43"/>
            <p:cNvSpPr>
              <a:spLocks noChangeArrowheads="1"/>
            </p:cNvSpPr>
            <p:nvPr userDrawn="1"/>
          </p:nvSpPr>
          <p:spPr bwMode="auto">
            <a:xfrm>
              <a:off x="2785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1" name="Oval 44"/>
            <p:cNvSpPr>
              <a:spLocks noChangeArrowheads="1"/>
            </p:cNvSpPr>
            <p:nvPr userDrawn="1"/>
          </p:nvSpPr>
          <p:spPr bwMode="auto">
            <a:xfrm>
              <a:off x="2785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2" name="Oval 45"/>
            <p:cNvSpPr>
              <a:spLocks noChangeArrowheads="1"/>
            </p:cNvSpPr>
            <p:nvPr userDrawn="1"/>
          </p:nvSpPr>
          <p:spPr bwMode="auto">
            <a:xfrm>
              <a:off x="2655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3" name="Oval 46"/>
            <p:cNvSpPr>
              <a:spLocks noChangeArrowheads="1"/>
            </p:cNvSpPr>
            <p:nvPr userDrawn="1"/>
          </p:nvSpPr>
          <p:spPr bwMode="auto">
            <a:xfrm>
              <a:off x="2655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4" name="Oval 47"/>
            <p:cNvSpPr>
              <a:spLocks noChangeArrowheads="1"/>
            </p:cNvSpPr>
            <p:nvPr userDrawn="1"/>
          </p:nvSpPr>
          <p:spPr bwMode="auto">
            <a:xfrm>
              <a:off x="2655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5" name="Oval 48"/>
            <p:cNvSpPr>
              <a:spLocks noChangeArrowheads="1"/>
            </p:cNvSpPr>
            <p:nvPr userDrawn="1"/>
          </p:nvSpPr>
          <p:spPr bwMode="auto">
            <a:xfrm>
              <a:off x="2655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6" name="Oval 49"/>
            <p:cNvSpPr>
              <a:spLocks noChangeArrowheads="1"/>
            </p:cNvSpPr>
            <p:nvPr userDrawn="1"/>
          </p:nvSpPr>
          <p:spPr bwMode="auto">
            <a:xfrm>
              <a:off x="2655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7" name="Oval 50"/>
            <p:cNvSpPr>
              <a:spLocks noChangeArrowheads="1"/>
            </p:cNvSpPr>
            <p:nvPr userDrawn="1"/>
          </p:nvSpPr>
          <p:spPr bwMode="auto">
            <a:xfrm>
              <a:off x="2528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8" name="Oval 51"/>
            <p:cNvSpPr>
              <a:spLocks noChangeArrowheads="1"/>
            </p:cNvSpPr>
            <p:nvPr userDrawn="1"/>
          </p:nvSpPr>
          <p:spPr bwMode="auto">
            <a:xfrm>
              <a:off x="2528" y="1707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69" name="Oval 52"/>
            <p:cNvSpPr>
              <a:spLocks noChangeArrowheads="1"/>
            </p:cNvSpPr>
            <p:nvPr userDrawn="1"/>
          </p:nvSpPr>
          <p:spPr bwMode="auto">
            <a:xfrm>
              <a:off x="2528" y="1841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0" name="Oval 53"/>
            <p:cNvSpPr>
              <a:spLocks noChangeArrowheads="1"/>
            </p:cNvSpPr>
            <p:nvPr userDrawn="1"/>
          </p:nvSpPr>
          <p:spPr bwMode="auto">
            <a:xfrm>
              <a:off x="2528" y="1304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1" name="Oval 54"/>
            <p:cNvSpPr>
              <a:spLocks noChangeArrowheads="1"/>
            </p:cNvSpPr>
            <p:nvPr userDrawn="1"/>
          </p:nvSpPr>
          <p:spPr bwMode="auto">
            <a:xfrm>
              <a:off x="2528" y="1438"/>
              <a:ext cx="94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2" name="Oval 55"/>
            <p:cNvSpPr>
              <a:spLocks noChangeArrowheads="1"/>
            </p:cNvSpPr>
            <p:nvPr userDrawn="1"/>
          </p:nvSpPr>
          <p:spPr bwMode="auto">
            <a:xfrm>
              <a:off x="2401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3" name="Oval 56"/>
            <p:cNvSpPr>
              <a:spLocks noChangeArrowheads="1"/>
            </p:cNvSpPr>
            <p:nvPr userDrawn="1"/>
          </p:nvSpPr>
          <p:spPr bwMode="auto">
            <a:xfrm>
              <a:off x="2401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4" name="Oval 57"/>
            <p:cNvSpPr>
              <a:spLocks noChangeArrowheads="1"/>
            </p:cNvSpPr>
            <p:nvPr userDrawn="1"/>
          </p:nvSpPr>
          <p:spPr bwMode="auto">
            <a:xfrm>
              <a:off x="2401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5" name="Oval 58"/>
            <p:cNvSpPr>
              <a:spLocks noChangeArrowheads="1"/>
            </p:cNvSpPr>
            <p:nvPr userDrawn="1"/>
          </p:nvSpPr>
          <p:spPr bwMode="auto">
            <a:xfrm>
              <a:off x="2401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6" name="Oval 59"/>
            <p:cNvSpPr>
              <a:spLocks noChangeArrowheads="1"/>
            </p:cNvSpPr>
            <p:nvPr userDrawn="1"/>
          </p:nvSpPr>
          <p:spPr bwMode="auto">
            <a:xfrm>
              <a:off x="2401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7" name="Oval 60"/>
            <p:cNvSpPr>
              <a:spLocks noChangeArrowheads="1"/>
            </p:cNvSpPr>
            <p:nvPr userDrawn="1"/>
          </p:nvSpPr>
          <p:spPr bwMode="auto">
            <a:xfrm>
              <a:off x="2274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8" name="Oval 61"/>
            <p:cNvSpPr>
              <a:spLocks noChangeArrowheads="1"/>
            </p:cNvSpPr>
            <p:nvPr userDrawn="1"/>
          </p:nvSpPr>
          <p:spPr bwMode="auto">
            <a:xfrm>
              <a:off x="2274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79" name="Oval 62"/>
            <p:cNvSpPr>
              <a:spLocks noChangeArrowheads="1"/>
            </p:cNvSpPr>
            <p:nvPr userDrawn="1"/>
          </p:nvSpPr>
          <p:spPr bwMode="auto">
            <a:xfrm>
              <a:off x="2274" y="1841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0" name="Oval 63"/>
            <p:cNvSpPr>
              <a:spLocks noChangeArrowheads="1"/>
            </p:cNvSpPr>
            <p:nvPr userDrawn="1"/>
          </p:nvSpPr>
          <p:spPr bwMode="auto">
            <a:xfrm>
              <a:off x="2274" y="1304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1" name="Oval 64"/>
            <p:cNvSpPr>
              <a:spLocks noChangeArrowheads="1"/>
            </p:cNvSpPr>
            <p:nvPr userDrawn="1"/>
          </p:nvSpPr>
          <p:spPr bwMode="auto">
            <a:xfrm>
              <a:off x="2274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2" name="Oval 65"/>
            <p:cNvSpPr>
              <a:spLocks noChangeArrowheads="1"/>
            </p:cNvSpPr>
            <p:nvPr userDrawn="1"/>
          </p:nvSpPr>
          <p:spPr bwMode="auto">
            <a:xfrm>
              <a:off x="2146" y="1573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3" name="Oval 66"/>
            <p:cNvSpPr>
              <a:spLocks noChangeArrowheads="1"/>
            </p:cNvSpPr>
            <p:nvPr userDrawn="1"/>
          </p:nvSpPr>
          <p:spPr bwMode="auto">
            <a:xfrm>
              <a:off x="2013" y="1573"/>
              <a:ext cx="94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4" name="Oval 67"/>
            <p:cNvSpPr>
              <a:spLocks noChangeArrowheads="1"/>
            </p:cNvSpPr>
            <p:nvPr userDrawn="1"/>
          </p:nvSpPr>
          <p:spPr bwMode="auto">
            <a:xfrm>
              <a:off x="2146" y="1707"/>
              <a:ext cx="95" cy="9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5" name="Oval 68"/>
            <p:cNvSpPr>
              <a:spLocks noChangeArrowheads="1"/>
            </p:cNvSpPr>
            <p:nvPr userDrawn="1"/>
          </p:nvSpPr>
          <p:spPr bwMode="auto">
            <a:xfrm>
              <a:off x="2146" y="1438"/>
              <a:ext cx="95" cy="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6" name="Oval 69"/>
            <p:cNvSpPr>
              <a:spLocks noChangeArrowheads="1"/>
            </p:cNvSpPr>
            <p:nvPr userDrawn="1"/>
          </p:nvSpPr>
          <p:spPr bwMode="auto">
            <a:xfrm>
              <a:off x="2407" y="1980"/>
              <a:ext cx="82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7" name="Oval 70"/>
            <p:cNvSpPr>
              <a:spLocks noChangeArrowheads="1"/>
            </p:cNvSpPr>
            <p:nvPr userDrawn="1"/>
          </p:nvSpPr>
          <p:spPr bwMode="auto">
            <a:xfrm>
              <a:off x="2534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8" name="Oval 71"/>
            <p:cNvSpPr>
              <a:spLocks noChangeArrowheads="1"/>
            </p:cNvSpPr>
            <p:nvPr userDrawn="1"/>
          </p:nvSpPr>
          <p:spPr bwMode="auto">
            <a:xfrm>
              <a:off x="2662" y="1980"/>
              <a:ext cx="83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89" name="Oval 72"/>
            <p:cNvSpPr>
              <a:spLocks noChangeArrowheads="1"/>
            </p:cNvSpPr>
            <p:nvPr userDrawn="1"/>
          </p:nvSpPr>
          <p:spPr bwMode="auto">
            <a:xfrm>
              <a:off x="2534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0" name="Oval 73"/>
            <p:cNvSpPr>
              <a:spLocks noChangeArrowheads="1"/>
            </p:cNvSpPr>
            <p:nvPr userDrawn="1"/>
          </p:nvSpPr>
          <p:spPr bwMode="auto">
            <a:xfrm>
              <a:off x="2662" y="211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1" name="Oval 74"/>
            <p:cNvSpPr>
              <a:spLocks noChangeArrowheads="1"/>
            </p:cNvSpPr>
            <p:nvPr userDrawn="1"/>
          </p:nvSpPr>
          <p:spPr bwMode="auto">
            <a:xfrm>
              <a:off x="2677" y="2264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2" name="Oval 75"/>
            <p:cNvSpPr>
              <a:spLocks noChangeArrowheads="1"/>
            </p:cNvSpPr>
            <p:nvPr userDrawn="1"/>
          </p:nvSpPr>
          <p:spPr bwMode="auto">
            <a:xfrm>
              <a:off x="2407" y="1175"/>
              <a:ext cx="82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3" name="Oval 76"/>
            <p:cNvSpPr>
              <a:spLocks noChangeArrowheads="1"/>
            </p:cNvSpPr>
            <p:nvPr userDrawn="1"/>
          </p:nvSpPr>
          <p:spPr bwMode="auto">
            <a:xfrm>
              <a:off x="2534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4" name="Oval 77"/>
            <p:cNvSpPr>
              <a:spLocks noChangeArrowheads="1"/>
            </p:cNvSpPr>
            <p:nvPr userDrawn="1"/>
          </p:nvSpPr>
          <p:spPr bwMode="auto">
            <a:xfrm>
              <a:off x="2662" y="1175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5" name="Oval 78"/>
            <p:cNvSpPr>
              <a:spLocks noChangeArrowheads="1"/>
            </p:cNvSpPr>
            <p:nvPr userDrawn="1"/>
          </p:nvSpPr>
          <p:spPr bwMode="auto">
            <a:xfrm>
              <a:off x="2534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6" name="Oval 79"/>
            <p:cNvSpPr>
              <a:spLocks noChangeArrowheads="1"/>
            </p:cNvSpPr>
            <p:nvPr userDrawn="1"/>
          </p:nvSpPr>
          <p:spPr bwMode="auto">
            <a:xfrm>
              <a:off x="2662" y="1041"/>
              <a:ext cx="83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497" name="Oval 80"/>
            <p:cNvSpPr>
              <a:spLocks noChangeArrowheads="1"/>
            </p:cNvSpPr>
            <p:nvPr userDrawn="1"/>
          </p:nvSpPr>
          <p:spPr bwMode="auto">
            <a:xfrm>
              <a:off x="2677" y="922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0" name="Text Placeholder 15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68869" y="3179834"/>
            <a:ext cx="1400265" cy="2861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Identify</a:t>
            </a:r>
          </a:p>
        </p:txBody>
      </p:sp>
      <p:sp>
        <p:nvSpPr>
          <p:cNvPr id="501" name="Text Placeholder 15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68869" y="3380936"/>
            <a:ext cx="1400265" cy="31474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502" name="Text Placeholder 15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784092" y="3179834"/>
            <a:ext cx="1400265" cy="2861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503" name="Text Placeholder 15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784092" y="3380936"/>
            <a:ext cx="1400265" cy="31474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504" name="Text Placeholder 15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899505" y="2207898"/>
            <a:ext cx="1400265" cy="2861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Assess</a:t>
            </a:r>
          </a:p>
        </p:txBody>
      </p:sp>
      <p:sp>
        <p:nvSpPr>
          <p:cNvPr id="505" name="Text Placeholder 15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899505" y="2409000"/>
            <a:ext cx="1400265" cy="31474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506" name="Text Placeholder 159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899505" y="4174711"/>
            <a:ext cx="1400265" cy="2861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Review</a:t>
            </a:r>
          </a:p>
        </p:txBody>
      </p:sp>
      <p:sp>
        <p:nvSpPr>
          <p:cNvPr id="507" name="Text Placeholder 159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899505" y="4375813"/>
            <a:ext cx="1400265" cy="31474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2173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ntify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Identify Risk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118" name="Group 119"/>
          <p:cNvGrpSpPr>
            <a:grpSpLocks noChangeAspect="1"/>
          </p:cNvGrpSpPr>
          <p:nvPr userDrawn="1"/>
        </p:nvGrpSpPr>
        <p:grpSpPr bwMode="auto">
          <a:xfrm>
            <a:off x="567104" y="1563638"/>
            <a:ext cx="1908117" cy="1908117"/>
            <a:chOff x="1261" y="1122"/>
            <a:chExt cx="1000" cy="1000"/>
          </a:xfrm>
        </p:grpSpPr>
        <p:sp>
          <p:nvSpPr>
            <p:cNvPr id="1120" name="Oval 120"/>
            <p:cNvSpPr>
              <a:spLocks noChangeArrowheads="1"/>
            </p:cNvSpPr>
            <p:nvPr userDrawn="1"/>
          </p:nvSpPr>
          <p:spPr bwMode="auto">
            <a:xfrm>
              <a:off x="1261" y="1122"/>
              <a:ext cx="1000" cy="10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5" name="Rectangle 124"/>
            <p:cNvSpPr>
              <a:spLocks noChangeArrowheads="1"/>
            </p:cNvSpPr>
            <p:nvPr userDrawn="1"/>
          </p:nvSpPr>
          <p:spPr bwMode="auto">
            <a:xfrm>
              <a:off x="1922" y="1664"/>
              <a:ext cx="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  <p:sp>
          <p:nvSpPr>
            <p:cNvPr id="1128" name="Freeform 127"/>
            <p:cNvSpPr>
              <a:spLocks/>
            </p:cNvSpPr>
            <p:nvPr userDrawn="1"/>
          </p:nvSpPr>
          <p:spPr bwMode="auto">
            <a:xfrm>
              <a:off x="1554" y="1524"/>
              <a:ext cx="167" cy="168"/>
            </a:xfrm>
            <a:custGeom>
              <a:avLst/>
              <a:gdLst>
                <a:gd name="T0" fmla="*/ 9 w 234"/>
                <a:gd name="T1" fmla="*/ 194 h 235"/>
                <a:gd name="T2" fmla="*/ 14 w 234"/>
                <a:gd name="T3" fmla="*/ 220 h 235"/>
                <a:gd name="T4" fmla="*/ 41 w 234"/>
                <a:gd name="T5" fmla="*/ 226 h 235"/>
                <a:gd name="T6" fmla="*/ 234 w 234"/>
                <a:gd name="T7" fmla="*/ 32 h 235"/>
                <a:gd name="T8" fmla="*/ 218 w 234"/>
                <a:gd name="T9" fmla="*/ 16 h 235"/>
                <a:gd name="T10" fmla="*/ 202 w 234"/>
                <a:gd name="T11" fmla="*/ 0 h 235"/>
                <a:gd name="T12" fmla="*/ 9 w 234"/>
                <a:gd name="T13" fmla="*/ 19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5">
                  <a:moveTo>
                    <a:pt x="9" y="194"/>
                  </a:moveTo>
                  <a:cubicBezTo>
                    <a:pt x="0" y="202"/>
                    <a:pt x="5" y="211"/>
                    <a:pt x="14" y="220"/>
                  </a:cubicBezTo>
                  <a:cubicBezTo>
                    <a:pt x="23" y="229"/>
                    <a:pt x="32" y="235"/>
                    <a:pt x="41" y="226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9" y="194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9" name="Freeform 128"/>
            <p:cNvSpPr>
              <a:spLocks noEditPoints="1"/>
            </p:cNvSpPr>
            <p:nvPr userDrawn="1"/>
          </p:nvSpPr>
          <p:spPr bwMode="auto">
            <a:xfrm>
              <a:off x="1678" y="1268"/>
              <a:ext cx="300" cy="300"/>
            </a:xfrm>
            <a:custGeom>
              <a:avLst/>
              <a:gdLst>
                <a:gd name="T0" fmla="*/ 345 w 420"/>
                <a:gd name="T1" fmla="*/ 74 h 420"/>
                <a:gd name="T2" fmla="*/ 74 w 420"/>
                <a:gd name="T3" fmla="*/ 74 h 420"/>
                <a:gd name="T4" fmla="*/ 66 w 420"/>
                <a:gd name="T5" fmla="*/ 336 h 420"/>
                <a:gd name="T6" fmla="*/ 45 w 420"/>
                <a:gd name="T7" fmla="*/ 358 h 420"/>
                <a:gd name="T8" fmla="*/ 34 w 420"/>
                <a:gd name="T9" fmla="*/ 347 h 420"/>
                <a:gd name="T10" fmla="*/ 25 w 420"/>
                <a:gd name="T11" fmla="*/ 356 h 420"/>
                <a:gd name="T12" fmla="*/ 44 w 420"/>
                <a:gd name="T13" fmla="*/ 375 h 420"/>
                <a:gd name="T14" fmla="*/ 64 w 420"/>
                <a:gd name="T15" fmla="*/ 394 h 420"/>
                <a:gd name="T16" fmla="*/ 73 w 420"/>
                <a:gd name="T17" fmla="*/ 386 h 420"/>
                <a:gd name="T18" fmla="*/ 53 w 420"/>
                <a:gd name="T19" fmla="*/ 366 h 420"/>
                <a:gd name="T20" fmla="*/ 62 w 420"/>
                <a:gd name="T21" fmla="*/ 375 h 420"/>
                <a:gd name="T22" fmla="*/ 83 w 420"/>
                <a:gd name="T23" fmla="*/ 353 h 420"/>
                <a:gd name="T24" fmla="*/ 345 w 420"/>
                <a:gd name="T25" fmla="*/ 345 h 420"/>
                <a:gd name="T26" fmla="*/ 345 w 420"/>
                <a:gd name="T27" fmla="*/ 74 h 420"/>
                <a:gd name="T28" fmla="*/ 320 w 420"/>
                <a:gd name="T29" fmla="*/ 320 h 420"/>
                <a:gd name="T30" fmla="*/ 100 w 420"/>
                <a:gd name="T31" fmla="*/ 320 h 420"/>
                <a:gd name="T32" fmla="*/ 100 w 420"/>
                <a:gd name="T33" fmla="*/ 100 h 420"/>
                <a:gd name="T34" fmla="*/ 320 w 420"/>
                <a:gd name="T35" fmla="*/ 100 h 420"/>
                <a:gd name="T36" fmla="*/ 320 w 420"/>
                <a:gd name="T37" fmla="*/ 3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20">
                  <a:moveTo>
                    <a:pt x="345" y="74"/>
                  </a:moveTo>
                  <a:cubicBezTo>
                    <a:pt x="270" y="0"/>
                    <a:pt x="149" y="0"/>
                    <a:pt x="74" y="74"/>
                  </a:cubicBezTo>
                  <a:cubicBezTo>
                    <a:pt x="2" y="146"/>
                    <a:pt x="0" y="261"/>
                    <a:pt x="66" y="336"/>
                  </a:cubicBezTo>
                  <a:cubicBezTo>
                    <a:pt x="45" y="358"/>
                    <a:pt x="45" y="358"/>
                    <a:pt x="45" y="358"/>
                  </a:cubicBezTo>
                  <a:cubicBezTo>
                    <a:pt x="34" y="347"/>
                    <a:pt x="34" y="347"/>
                    <a:pt x="34" y="347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64" y="394"/>
                    <a:pt x="64" y="394"/>
                    <a:pt x="64" y="394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62" y="375"/>
                    <a:pt x="62" y="375"/>
                    <a:pt x="62" y="375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58" y="420"/>
                    <a:pt x="273" y="417"/>
                    <a:pt x="345" y="345"/>
                  </a:cubicBezTo>
                  <a:cubicBezTo>
                    <a:pt x="420" y="270"/>
                    <a:pt x="420" y="149"/>
                    <a:pt x="345" y="74"/>
                  </a:cubicBezTo>
                  <a:close/>
                  <a:moveTo>
                    <a:pt x="320" y="320"/>
                  </a:moveTo>
                  <a:cubicBezTo>
                    <a:pt x="259" y="381"/>
                    <a:pt x="160" y="381"/>
                    <a:pt x="100" y="320"/>
                  </a:cubicBezTo>
                  <a:cubicBezTo>
                    <a:pt x="39" y="259"/>
                    <a:pt x="39" y="160"/>
                    <a:pt x="100" y="100"/>
                  </a:cubicBezTo>
                  <a:cubicBezTo>
                    <a:pt x="160" y="39"/>
                    <a:pt x="259" y="39"/>
                    <a:pt x="320" y="100"/>
                  </a:cubicBezTo>
                  <a:cubicBezTo>
                    <a:pt x="381" y="160"/>
                    <a:pt x="381" y="259"/>
                    <a:pt x="320" y="32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0" name="Text Placeholder 159"/>
          <p:cNvSpPr>
            <a:spLocks noGrp="1"/>
          </p:cNvSpPr>
          <p:nvPr>
            <p:ph type="body" sz="quarter" idx="14" hasCustomPrompt="1"/>
          </p:nvPr>
        </p:nvSpPr>
        <p:spPr>
          <a:xfrm>
            <a:off x="606237" y="2658680"/>
            <a:ext cx="1820517" cy="37199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Identify</a:t>
            </a:r>
          </a:p>
        </p:txBody>
      </p:sp>
      <p:sp>
        <p:nvSpPr>
          <p:cNvPr id="501" name="Text Placeholder 159"/>
          <p:cNvSpPr>
            <a:spLocks noGrp="1"/>
          </p:cNvSpPr>
          <p:nvPr>
            <p:ph type="body" sz="quarter" idx="15" hasCustomPrompt="1"/>
          </p:nvPr>
        </p:nvSpPr>
        <p:spPr>
          <a:xfrm>
            <a:off x="606237" y="2923259"/>
            <a:ext cx="1820517" cy="40920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1" y="2297458"/>
            <a:ext cx="5543848" cy="22189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9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31841" y="1851483"/>
            <a:ext cx="5543848" cy="44597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500" name="Oval 132"/>
          <p:cNvSpPr>
            <a:spLocks noChangeArrowheads="1"/>
          </p:cNvSpPr>
          <p:nvPr userDrawn="1"/>
        </p:nvSpPr>
        <p:spPr bwMode="auto">
          <a:xfrm>
            <a:off x="439732" y="3938724"/>
            <a:ext cx="654290" cy="6542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Calibri Light" panose="020F03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36673" y="4121271"/>
            <a:ext cx="260408" cy="247321"/>
            <a:chOff x="636673" y="4121271"/>
            <a:chExt cx="260408" cy="247321"/>
          </a:xfrm>
        </p:grpSpPr>
        <p:sp>
          <p:nvSpPr>
            <p:cNvPr id="508" name="Rectangle 135"/>
            <p:cNvSpPr>
              <a:spLocks noChangeArrowheads="1"/>
            </p:cNvSpPr>
            <p:nvPr userDrawn="1"/>
          </p:nvSpPr>
          <p:spPr bwMode="auto">
            <a:xfrm>
              <a:off x="638636" y="4349618"/>
              <a:ext cx="258445" cy="18974"/>
            </a:xfrm>
            <a:prstGeom prst="rect">
              <a:avLst/>
            </a:pr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09" name="Rectangle 136"/>
            <p:cNvSpPr>
              <a:spLocks noChangeArrowheads="1"/>
            </p:cNvSpPr>
            <p:nvPr userDrawn="1"/>
          </p:nvSpPr>
          <p:spPr bwMode="auto">
            <a:xfrm>
              <a:off x="656302" y="4280263"/>
              <a:ext cx="42529" cy="60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0" name="Rectangle 137"/>
            <p:cNvSpPr>
              <a:spLocks noChangeArrowheads="1"/>
            </p:cNvSpPr>
            <p:nvPr userDrawn="1"/>
          </p:nvSpPr>
          <p:spPr bwMode="auto">
            <a:xfrm>
              <a:off x="715842" y="4233809"/>
              <a:ext cx="43183" cy="1066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1" name="Rectangle 138"/>
            <p:cNvSpPr>
              <a:spLocks noChangeArrowheads="1"/>
            </p:cNvSpPr>
            <p:nvPr userDrawn="1"/>
          </p:nvSpPr>
          <p:spPr bwMode="auto">
            <a:xfrm>
              <a:off x="776691" y="4252783"/>
              <a:ext cx="42529" cy="87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2" name="Rectangle 139"/>
            <p:cNvSpPr>
              <a:spLocks noChangeArrowheads="1"/>
            </p:cNvSpPr>
            <p:nvPr userDrawn="1"/>
          </p:nvSpPr>
          <p:spPr bwMode="auto">
            <a:xfrm>
              <a:off x="836886" y="4191934"/>
              <a:ext cx="42529" cy="1485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3" name="Freeform 140"/>
            <p:cNvSpPr>
              <a:spLocks/>
            </p:cNvSpPr>
            <p:nvPr userDrawn="1"/>
          </p:nvSpPr>
          <p:spPr bwMode="auto">
            <a:xfrm>
              <a:off x="636673" y="4167726"/>
              <a:ext cx="102069" cy="55615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4" name="Freeform 141"/>
            <p:cNvSpPr>
              <a:spLocks/>
            </p:cNvSpPr>
            <p:nvPr userDrawn="1"/>
          </p:nvSpPr>
          <p:spPr bwMode="auto">
            <a:xfrm>
              <a:off x="764914" y="4169034"/>
              <a:ext cx="20283" cy="17012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5" name="Oval 142"/>
            <p:cNvSpPr>
              <a:spLocks noChangeArrowheads="1"/>
            </p:cNvSpPr>
            <p:nvPr userDrawn="1"/>
          </p:nvSpPr>
          <p:spPr bwMode="auto">
            <a:xfrm>
              <a:off x="789777" y="4178848"/>
              <a:ext cx="16357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6" name="Oval 143"/>
            <p:cNvSpPr>
              <a:spLocks noChangeArrowheads="1"/>
            </p:cNvSpPr>
            <p:nvPr userDrawn="1"/>
          </p:nvSpPr>
          <p:spPr bwMode="auto">
            <a:xfrm>
              <a:off x="743977" y="4159220"/>
              <a:ext cx="15703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17" name="Freeform 144"/>
            <p:cNvSpPr>
              <a:spLocks/>
            </p:cNvSpPr>
            <p:nvPr userDrawn="1"/>
          </p:nvSpPr>
          <p:spPr bwMode="auto">
            <a:xfrm>
              <a:off x="810060" y="4121271"/>
              <a:ext cx="85058" cy="64120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20" name="Group 147"/>
          <p:cNvGrpSpPr>
            <a:grpSpLocks noChangeAspect="1"/>
          </p:cNvGrpSpPr>
          <p:nvPr userDrawn="1"/>
        </p:nvGrpSpPr>
        <p:grpSpPr bwMode="auto">
          <a:xfrm>
            <a:off x="1211592" y="3943144"/>
            <a:ext cx="654291" cy="654291"/>
            <a:chOff x="3499" y="950"/>
            <a:chExt cx="1000" cy="1000"/>
          </a:xfrm>
        </p:grpSpPr>
        <p:sp>
          <p:nvSpPr>
            <p:cNvPr id="521" name="Oval 148"/>
            <p:cNvSpPr>
              <a:spLocks noChangeArrowheads="1"/>
            </p:cNvSpPr>
            <p:nvPr userDrawn="1"/>
          </p:nvSpPr>
          <p:spPr bwMode="auto">
            <a:xfrm>
              <a:off x="3499" y="950"/>
              <a:ext cx="1000" cy="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22" name="Freeform 155"/>
            <p:cNvSpPr>
              <a:spLocks/>
            </p:cNvSpPr>
            <p:nvPr userDrawn="1"/>
          </p:nvSpPr>
          <p:spPr bwMode="auto">
            <a:xfrm>
              <a:off x="3903" y="1255"/>
              <a:ext cx="104" cy="434"/>
            </a:xfrm>
            <a:custGeom>
              <a:avLst/>
              <a:gdLst>
                <a:gd name="T0" fmla="*/ 10 w 146"/>
                <a:gd name="T1" fmla="*/ 523 h 607"/>
                <a:gd name="T2" fmla="*/ 20 w 146"/>
                <a:gd name="T3" fmla="*/ 534 h 607"/>
                <a:gd name="T4" fmla="*/ 73 w 146"/>
                <a:gd name="T5" fmla="*/ 586 h 607"/>
                <a:gd name="T6" fmla="*/ 126 w 146"/>
                <a:gd name="T7" fmla="*/ 534 h 607"/>
                <a:gd name="T8" fmla="*/ 126 w 146"/>
                <a:gd name="T9" fmla="*/ 11 h 607"/>
                <a:gd name="T10" fmla="*/ 136 w 146"/>
                <a:gd name="T11" fmla="*/ 0 h 607"/>
                <a:gd name="T12" fmla="*/ 146 w 146"/>
                <a:gd name="T13" fmla="*/ 11 h 607"/>
                <a:gd name="T14" fmla="*/ 146 w 146"/>
                <a:gd name="T15" fmla="*/ 534 h 607"/>
                <a:gd name="T16" fmla="*/ 73 w 146"/>
                <a:gd name="T17" fmla="*/ 607 h 607"/>
                <a:gd name="T18" fmla="*/ 0 w 146"/>
                <a:gd name="T19" fmla="*/ 534 h 607"/>
                <a:gd name="T20" fmla="*/ 10 w 146"/>
                <a:gd name="T21" fmla="*/ 52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607">
                  <a:moveTo>
                    <a:pt x="10" y="523"/>
                  </a:moveTo>
                  <a:cubicBezTo>
                    <a:pt x="16" y="523"/>
                    <a:pt x="20" y="528"/>
                    <a:pt x="20" y="534"/>
                  </a:cubicBezTo>
                  <a:cubicBezTo>
                    <a:pt x="20" y="563"/>
                    <a:pt x="44" y="586"/>
                    <a:pt x="73" y="586"/>
                  </a:cubicBezTo>
                  <a:cubicBezTo>
                    <a:pt x="102" y="586"/>
                    <a:pt x="126" y="563"/>
                    <a:pt x="126" y="53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5"/>
                    <a:pt x="130" y="0"/>
                    <a:pt x="136" y="0"/>
                  </a:cubicBezTo>
                  <a:cubicBezTo>
                    <a:pt x="142" y="0"/>
                    <a:pt x="146" y="5"/>
                    <a:pt x="146" y="11"/>
                  </a:cubicBezTo>
                  <a:cubicBezTo>
                    <a:pt x="146" y="534"/>
                    <a:pt x="146" y="534"/>
                    <a:pt x="146" y="534"/>
                  </a:cubicBezTo>
                  <a:cubicBezTo>
                    <a:pt x="146" y="574"/>
                    <a:pt x="114" y="607"/>
                    <a:pt x="73" y="607"/>
                  </a:cubicBezTo>
                  <a:cubicBezTo>
                    <a:pt x="33" y="607"/>
                    <a:pt x="0" y="574"/>
                    <a:pt x="0" y="534"/>
                  </a:cubicBezTo>
                  <a:cubicBezTo>
                    <a:pt x="0" y="528"/>
                    <a:pt x="4" y="523"/>
                    <a:pt x="10" y="5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23" name="Freeform 156"/>
            <p:cNvSpPr>
              <a:spLocks/>
            </p:cNvSpPr>
            <p:nvPr userDrawn="1"/>
          </p:nvSpPr>
          <p:spPr bwMode="auto">
            <a:xfrm>
              <a:off x="3891" y="1278"/>
              <a:ext cx="216" cy="196"/>
            </a:xfrm>
            <a:custGeom>
              <a:avLst/>
              <a:gdLst>
                <a:gd name="T0" fmla="*/ 151 w 302"/>
                <a:gd name="T1" fmla="*/ 0 h 275"/>
                <a:gd name="T2" fmla="*/ 151 w 302"/>
                <a:gd name="T3" fmla="*/ 0 h 275"/>
                <a:gd name="T4" fmla="*/ 151 w 302"/>
                <a:gd name="T5" fmla="*/ 0 h 275"/>
                <a:gd name="T6" fmla="*/ 151 w 302"/>
                <a:gd name="T7" fmla="*/ 0 h 275"/>
                <a:gd name="T8" fmla="*/ 151 w 302"/>
                <a:gd name="T9" fmla="*/ 0 h 275"/>
                <a:gd name="T10" fmla="*/ 0 w 302"/>
                <a:gd name="T11" fmla="*/ 240 h 275"/>
                <a:gd name="T12" fmla="*/ 1 w 302"/>
                <a:gd name="T13" fmla="*/ 275 h 275"/>
                <a:gd name="T14" fmla="*/ 151 w 302"/>
                <a:gd name="T15" fmla="*/ 206 h 275"/>
                <a:gd name="T16" fmla="*/ 300 w 302"/>
                <a:gd name="T17" fmla="*/ 275 h 275"/>
                <a:gd name="T18" fmla="*/ 302 w 302"/>
                <a:gd name="T19" fmla="*/ 240 h 275"/>
                <a:gd name="T20" fmla="*/ 151 w 302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75"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0" y="107"/>
                    <a:pt x="0" y="240"/>
                  </a:cubicBezTo>
                  <a:cubicBezTo>
                    <a:pt x="0" y="252"/>
                    <a:pt x="0" y="264"/>
                    <a:pt x="1" y="275"/>
                  </a:cubicBezTo>
                  <a:cubicBezTo>
                    <a:pt x="23" y="239"/>
                    <a:pt x="90" y="206"/>
                    <a:pt x="151" y="206"/>
                  </a:cubicBezTo>
                  <a:cubicBezTo>
                    <a:pt x="212" y="206"/>
                    <a:pt x="279" y="239"/>
                    <a:pt x="300" y="275"/>
                  </a:cubicBezTo>
                  <a:cubicBezTo>
                    <a:pt x="302" y="264"/>
                    <a:pt x="302" y="252"/>
                    <a:pt x="302" y="240"/>
                  </a:cubicBezTo>
                  <a:cubicBezTo>
                    <a:pt x="302" y="107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24" name="Freeform 157"/>
            <p:cNvSpPr>
              <a:spLocks/>
            </p:cNvSpPr>
            <p:nvPr userDrawn="1"/>
          </p:nvSpPr>
          <p:spPr bwMode="auto">
            <a:xfrm>
              <a:off x="3722" y="1274"/>
              <a:ext cx="277" cy="200"/>
            </a:xfrm>
            <a:custGeom>
              <a:avLst/>
              <a:gdLst>
                <a:gd name="T0" fmla="*/ 237 w 388"/>
                <a:gd name="T1" fmla="*/ 246 h 281"/>
                <a:gd name="T2" fmla="*/ 238 w 388"/>
                <a:gd name="T3" fmla="*/ 281 h 281"/>
                <a:gd name="T4" fmla="*/ 0 w 388"/>
                <a:gd name="T5" fmla="*/ 212 h 281"/>
                <a:gd name="T6" fmla="*/ 388 w 388"/>
                <a:gd name="T7" fmla="*/ 6 h 281"/>
                <a:gd name="T8" fmla="*/ 237 w 388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81">
                  <a:moveTo>
                    <a:pt x="237" y="246"/>
                  </a:moveTo>
                  <a:cubicBezTo>
                    <a:pt x="237" y="258"/>
                    <a:pt x="237" y="270"/>
                    <a:pt x="238" y="281"/>
                  </a:cubicBezTo>
                  <a:cubicBezTo>
                    <a:pt x="151" y="165"/>
                    <a:pt x="0" y="212"/>
                    <a:pt x="0" y="212"/>
                  </a:cubicBezTo>
                  <a:cubicBezTo>
                    <a:pt x="135" y="0"/>
                    <a:pt x="388" y="6"/>
                    <a:pt x="388" y="6"/>
                  </a:cubicBezTo>
                  <a:cubicBezTo>
                    <a:pt x="347" y="6"/>
                    <a:pt x="237" y="113"/>
                    <a:pt x="237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25" name="Freeform 158"/>
            <p:cNvSpPr>
              <a:spLocks/>
            </p:cNvSpPr>
            <p:nvPr userDrawn="1"/>
          </p:nvSpPr>
          <p:spPr bwMode="auto">
            <a:xfrm>
              <a:off x="3999" y="1274"/>
              <a:ext cx="277" cy="200"/>
            </a:xfrm>
            <a:custGeom>
              <a:avLst/>
              <a:gdLst>
                <a:gd name="T0" fmla="*/ 151 w 387"/>
                <a:gd name="T1" fmla="*/ 246 h 281"/>
                <a:gd name="T2" fmla="*/ 149 w 387"/>
                <a:gd name="T3" fmla="*/ 281 h 281"/>
                <a:gd name="T4" fmla="*/ 387 w 387"/>
                <a:gd name="T5" fmla="*/ 212 h 281"/>
                <a:gd name="T6" fmla="*/ 0 w 387"/>
                <a:gd name="T7" fmla="*/ 6 h 281"/>
                <a:gd name="T8" fmla="*/ 151 w 387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81">
                  <a:moveTo>
                    <a:pt x="151" y="246"/>
                  </a:moveTo>
                  <a:cubicBezTo>
                    <a:pt x="151" y="258"/>
                    <a:pt x="150" y="270"/>
                    <a:pt x="149" y="281"/>
                  </a:cubicBezTo>
                  <a:cubicBezTo>
                    <a:pt x="237" y="165"/>
                    <a:pt x="387" y="212"/>
                    <a:pt x="387" y="212"/>
                  </a:cubicBezTo>
                  <a:cubicBezTo>
                    <a:pt x="253" y="0"/>
                    <a:pt x="0" y="6"/>
                    <a:pt x="0" y="6"/>
                  </a:cubicBezTo>
                  <a:cubicBezTo>
                    <a:pt x="41" y="6"/>
                    <a:pt x="151" y="113"/>
                    <a:pt x="151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564" name="Oval 162"/>
          <p:cNvSpPr>
            <a:spLocks noChangeArrowheads="1"/>
          </p:cNvSpPr>
          <p:nvPr userDrawn="1"/>
        </p:nvSpPr>
        <p:spPr bwMode="auto">
          <a:xfrm>
            <a:off x="1983452" y="3938724"/>
            <a:ext cx="675682" cy="6756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548" name="Group 198"/>
          <p:cNvGrpSpPr>
            <a:grpSpLocks noChangeAspect="1"/>
          </p:cNvGrpSpPr>
          <p:nvPr userDrawn="1"/>
        </p:nvGrpSpPr>
        <p:grpSpPr bwMode="auto">
          <a:xfrm rot="2700000" flipH="1">
            <a:off x="2281360" y="4098813"/>
            <a:ext cx="79867" cy="355505"/>
            <a:chOff x="2703" y="821"/>
            <a:chExt cx="359" cy="1598"/>
          </a:xfrm>
        </p:grpSpPr>
        <p:sp>
          <p:nvSpPr>
            <p:cNvPr id="549" name="Freeform 199"/>
            <p:cNvSpPr>
              <a:spLocks/>
            </p:cNvSpPr>
            <p:nvPr userDrawn="1"/>
          </p:nvSpPr>
          <p:spPr bwMode="auto">
            <a:xfrm>
              <a:off x="2703" y="821"/>
              <a:ext cx="359" cy="178"/>
            </a:xfrm>
            <a:custGeom>
              <a:avLst/>
              <a:gdLst>
                <a:gd name="T0" fmla="*/ 149 w 149"/>
                <a:gd name="T1" fmla="*/ 75 h 75"/>
                <a:gd name="T2" fmla="*/ 0 w 149"/>
                <a:gd name="T3" fmla="*/ 75 h 75"/>
                <a:gd name="T4" fmla="*/ 75 w 149"/>
                <a:gd name="T5" fmla="*/ 0 h 75"/>
                <a:gd name="T6" fmla="*/ 149 w 149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5">
                  <a:moveTo>
                    <a:pt x="14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49" y="33"/>
                    <a:pt x="149" y="75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0" name="Freeform 200"/>
            <p:cNvSpPr>
              <a:spLocks/>
            </p:cNvSpPr>
            <p:nvPr userDrawn="1"/>
          </p:nvSpPr>
          <p:spPr bwMode="auto">
            <a:xfrm>
              <a:off x="2703" y="999"/>
              <a:ext cx="120" cy="1098"/>
            </a:xfrm>
            <a:custGeom>
              <a:avLst/>
              <a:gdLst>
                <a:gd name="T0" fmla="*/ 50 w 50"/>
                <a:gd name="T1" fmla="*/ 0 h 463"/>
                <a:gd name="T2" fmla="*/ 50 w 50"/>
                <a:gd name="T3" fmla="*/ 459 h 463"/>
                <a:gd name="T4" fmla="*/ 25 w 50"/>
                <a:gd name="T5" fmla="*/ 438 h 463"/>
                <a:gd name="T6" fmla="*/ 0 w 50"/>
                <a:gd name="T7" fmla="*/ 463 h 463"/>
                <a:gd name="T8" fmla="*/ 0 w 50"/>
                <a:gd name="T9" fmla="*/ 0 h 463"/>
                <a:gd name="T10" fmla="*/ 50 w 50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3">
                  <a:moveTo>
                    <a:pt x="50" y="0"/>
                  </a:moveTo>
                  <a:cubicBezTo>
                    <a:pt x="50" y="459"/>
                    <a:pt x="50" y="459"/>
                    <a:pt x="50" y="459"/>
                  </a:cubicBezTo>
                  <a:cubicBezTo>
                    <a:pt x="50" y="445"/>
                    <a:pt x="39" y="438"/>
                    <a:pt x="25" y="438"/>
                  </a:cubicBezTo>
                  <a:cubicBezTo>
                    <a:pt x="11" y="438"/>
                    <a:pt x="0" y="449"/>
                    <a:pt x="0" y="4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1" name="Freeform 201"/>
            <p:cNvSpPr>
              <a:spLocks/>
            </p:cNvSpPr>
            <p:nvPr userDrawn="1"/>
          </p:nvSpPr>
          <p:spPr bwMode="auto">
            <a:xfrm>
              <a:off x="2941" y="999"/>
              <a:ext cx="121" cy="1095"/>
            </a:xfrm>
            <a:custGeom>
              <a:avLst/>
              <a:gdLst>
                <a:gd name="T0" fmla="*/ 50 w 50"/>
                <a:gd name="T1" fmla="*/ 0 h 462"/>
                <a:gd name="T2" fmla="*/ 50 w 50"/>
                <a:gd name="T3" fmla="*/ 462 h 462"/>
                <a:gd name="T4" fmla="*/ 25 w 50"/>
                <a:gd name="T5" fmla="*/ 438 h 462"/>
                <a:gd name="T6" fmla="*/ 0 w 50"/>
                <a:gd name="T7" fmla="*/ 459 h 462"/>
                <a:gd name="T8" fmla="*/ 0 w 50"/>
                <a:gd name="T9" fmla="*/ 458 h 462"/>
                <a:gd name="T10" fmla="*/ 0 w 50"/>
                <a:gd name="T11" fmla="*/ 0 h 462"/>
                <a:gd name="T12" fmla="*/ 50 w 50"/>
                <a:gd name="T1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2">
                  <a:moveTo>
                    <a:pt x="50" y="0"/>
                  </a:moveTo>
                  <a:cubicBezTo>
                    <a:pt x="50" y="462"/>
                    <a:pt x="50" y="462"/>
                    <a:pt x="50" y="462"/>
                  </a:cubicBezTo>
                  <a:cubicBezTo>
                    <a:pt x="50" y="449"/>
                    <a:pt x="39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459"/>
                    <a:pt x="0" y="458"/>
                    <a:pt x="0" y="4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2" name="Freeform 202"/>
            <p:cNvSpPr>
              <a:spLocks/>
            </p:cNvSpPr>
            <p:nvPr userDrawn="1"/>
          </p:nvSpPr>
          <p:spPr bwMode="auto">
            <a:xfrm>
              <a:off x="2823" y="999"/>
              <a:ext cx="118" cy="1088"/>
            </a:xfrm>
            <a:custGeom>
              <a:avLst/>
              <a:gdLst>
                <a:gd name="T0" fmla="*/ 49 w 49"/>
                <a:gd name="T1" fmla="*/ 0 h 459"/>
                <a:gd name="T2" fmla="*/ 49 w 49"/>
                <a:gd name="T3" fmla="*/ 458 h 459"/>
                <a:gd name="T4" fmla="*/ 25 w 49"/>
                <a:gd name="T5" fmla="*/ 438 h 459"/>
                <a:gd name="T6" fmla="*/ 0 w 49"/>
                <a:gd name="T7" fmla="*/ 459 h 459"/>
                <a:gd name="T8" fmla="*/ 0 w 49"/>
                <a:gd name="T9" fmla="*/ 0 h 459"/>
                <a:gd name="T10" fmla="*/ 49 w 4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59">
                  <a:moveTo>
                    <a:pt x="49" y="0"/>
                  </a:moveTo>
                  <a:cubicBezTo>
                    <a:pt x="49" y="458"/>
                    <a:pt x="49" y="458"/>
                    <a:pt x="49" y="458"/>
                  </a:cubicBezTo>
                  <a:cubicBezTo>
                    <a:pt x="49" y="445"/>
                    <a:pt x="38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3" name="Freeform 203"/>
            <p:cNvSpPr>
              <a:spLocks/>
            </p:cNvSpPr>
            <p:nvPr userDrawn="1"/>
          </p:nvSpPr>
          <p:spPr bwMode="auto">
            <a:xfrm>
              <a:off x="2703" y="2037"/>
              <a:ext cx="359" cy="287"/>
            </a:xfrm>
            <a:custGeom>
              <a:avLst/>
              <a:gdLst>
                <a:gd name="T0" fmla="*/ 149 w 149"/>
                <a:gd name="T1" fmla="*/ 24 h 121"/>
                <a:gd name="T2" fmla="*/ 149 w 149"/>
                <a:gd name="T3" fmla="*/ 25 h 121"/>
                <a:gd name="T4" fmla="*/ 96 w 149"/>
                <a:gd name="T5" fmla="*/ 121 h 121"/>
                <a:gd name="T6" fmla="*/ 53 w 149"/>
                <a:gd name="T7" fmla="*/ 121 h 121"/>
                <a:gd name="T8" fmla="*/ 0 w 149"/>
                <a:gd name="T9" fmla="*/ 25 h 121"/>
                <a:gd name="T10" fmla="*/ 25 w 149"/>
                <a:gd name="T11" fmla="*/ 0 h 121"/>
                <a:gd name="T12" fmla="*/ 50 w 149"/>
                <a:gd name="T13" fmla="*/ 21 h 121"/>
                <a:gd name="T14" fmla="*/ 75 w 149"/>
                <a:gd name="T15" fmla="*/ 0 h 121"/>
                <a:gd name="T16" fmla="*/ 99 w 149"/>
                <a:gd name="T17" fmla="*/ 20 h 121"/>
                <a:gd name="T18" fmla="*/ 99 w 149"/>
                <a:gd name="T19" fmla="*/ 21 h 121"/>
                <a:gd name="T20" fmla="*/ 99 w 149"/>
                <a:gd name="T21" fmla="*/ 21 h 121"/>
                <a:gd name="T22" fmla="*/ 124 w 149"/>
                <a:gd name="T23" fmla="*/ 0 h 121"/>
                <a:gd name="T24" fmla="*/ 149 w 149"/>
                <a:gd name="T25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21">
                  <a:moveTo>
                    <a:pt x="149" y="24"/>
                  </a:moveTo>
                  <a:cubicBezTo>
                    <a:pt x="149" y="25"/>
                    <a:pt x="149" y="25"/>
                    <a:pt x="149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7"/>
                    <a:pt x="50" y="21"/>
                  </a:cubicBezTo>
                  <a:cubicBezTo>
                    <a:pt x="50" y="7"/>
                    <a:pt x="61" y="0"/>
                    <a:pt x="75" y="0"/>
                  </a:cubicBezTo>
                  <a:cubicBezTo>
                    <a:pt x="88" y="0"/>
                    <a:pt x="99" y="7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7"/>
                    <a:pt x="110" y="0"/>
                    <a:pt x="124" y="0"/>
                  </a:cubicBezTo>
                  <a:cubicBezTo>
                    <a:pt x="138" y="0"/>
                    <a:pt x="149" y="11"/>
                    <a:pt x="149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4" name="Line 204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5" name="Line 205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6" name="Line 206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7" name="Line 207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8" name="Freeform 208"/>
            <p:cNvSpPr>
              <a:spLocks/>
            </p:cNvSpPr>
            <p:nvPr userDrawn="1"/>
          </p:nvSpPr>
          <p:spPr bwMode="auto">
            <a:xfrm>
              <a:off x="2941" y="2085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9" name="Freeform 209"/>
            <p:cNvSpPr>
              <a:spLocks/>
            </p:cNvSpPr>
            <p:nvPr userDrawn="1"/>
          </p:nvSpPr>
          <p:spPr bwMode="auto">
            <a:xfrm>
              <a:off x="3062" y="2094"/>
              <a:ext cx="0" cy="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60" name="Freeform 210"/>
            <p:cNvSpPr>
              <a:spLocks/>
            </p:cNvSpPr>
            <p:nvPr userDrawn="1"/>
          </p:nvSpPr>
          <p:spPr bwMode="auto">
            <a:xfrm>
              <a:off x="2831" y="2324"/>
              <a:ext cx="103" cy="95"/>
            </a:xfrm>
            <a:custGeom>
              <a:avLst/>
              <a:gdLst>
                <a:gd name="T0" fmla="*/ 103 w 103"/>
                <a:gd name="T1" fmla="*/ 0 h 95"/>
                <a:gd name="T2" fmla="*/ 53 w 103"/>
                <a:gd name="T3" fmla="*/ 95 h 95"/>
                <a:gd name="T4" fmla="*/ 0 w 103"/>
                <a:gd name="T5" fmla="*/ 0 h 95"/>
                <a:gd name="T6" fmla="*/ 103 w 103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5">
                  <a:moveTo>
                    <a:pt x="103" y="0"/>
                  </a:moveTo>
                  <a:lnTo>
                    <a:pt x="53" y="95"/>
                  </a:lnTo>
                  <a:lnTo>
                    <a:pt x="0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7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Assess Risk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118" name="Group 119"/>
          <p:cNvGrpSpPr>
            <a:grpSpLocks noChangeAspect="1"/>
          </p:cNvGrpSpPr>
          <p:nvPr userDrawn="1"/>
        </p:nvGrpSpPr>
        <p:grpSpPr bwMode="auto">
          <a:xfrm>
            <a:off x="570063" y="1563638"/>
            <a:ext cx="1908117" cy="1908117"/>
            <a:chOff x="1261" y="1122"/>
            <a:chExt cx="1000" cy="1000"/>
          </a:xfrm>
        </p:grpSpPr>
        <p:sp>
          <p:nvSpPr>
            <p:cNvPr id="1120" name="Oval 120"/>
            <p:cNvSpPr>
              <a:spLocks noChangeArrowheads="1"/>
            </p:cNvSpPr>
            <p:nvPr userDrawn="1"/>
          </p:nvSpPr>
          <p:spPr bwMode="auto">
            <a:xfrm>
              <a:off x="1261" y="1122"/>
              <a:ext cx="1000" cy="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5" name="Rectangle 124"/>
            <p:cNvSpPr>
              <a:spLocks noChangeArrowheads="1"/>
            </p:cNvSpPr>
            <p:nvPr userDrawn="1"/>
          </p:nvSpPr>
          <p:spPr bwMode="auto">
            <a:xfrm>
              <a:off x="1922" y="1664"/>
              <a:ext cx="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</p:grpSp>
      <p:sp>
        <p:nvSpPr>
          <p:cNvPr id="160" name="Text Placeholder 159"/>
          <p:cNvSpPr>
            <a:spLocks noGrp="1"/>
          </p:cNvSpPr>
          <p:nvPr>
            <p:ph type="body" sz="quarter" idx="14" hasCustomPrompt="1"/>
          </p:nvPr>
        </p:nvSpPr>
        <p:spPr>
          <a:xfrm>
            <a:off x="610904" y="2658680"/>
            <a:ext cx="1820517" cy="37199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Assess</a:t>
            </a:r>
          </a:p>
        </p:txBody>
      </p:sp>
      <p:sp>
        <p:nvSpPr>
          <p:cNvPr id="501" name="Text Placeholder 159"/>
          <p:cNvSpPr>
            <a:spLocks noGrp="1"/>
          </p:cNvSpPr>
          <p:nvPr>
            <p:ph type="body" sz="quarter" idx="15" hasCustomPrompt="1"/>
          </p:nvPr>
        </p:nvSpPr>
        <p:spPr>
          <a:xfrm>
            <a:off x="610904" y="2923259"/>
            <a:ext cx="1820517" cy="40920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1" y="2297458"/>
            <a:ext cx="5543848" cy="22189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9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31841" y="1851483"/>
            <a:ext cx="5543848" cy="44597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grpSp>
        <p:nvGrpSpPr>
          <p:cNvPr id="52" name="Group 131"/>
          <p:cNvGrpSpPr>
            <a:grpSpLocks noChangeAspect="1"/>
          </p:cNvGrpSpPr>
          <p:nvPr userDrawn="1"/>
        </p:nvGrpSpPr>
        <p:grpSpPr bwMode="auto">
          <a:xfrm>
            <a:off x="1128459" y="1853440"/>
            <a:ext cx="785406" cy="743965"/>
            <a:chOff x="2680" y="148"/>
            <a:chExt cx="398" cy="377"/>
          </a:xfrm>
        </p:grpSpPr>
        <p:sp>
          <p:nvSpPr>
            <p:cNvPr id="53" name="Rectangle 135"/>
            <p:cNvSpPr>
              <a:spLocks noChangeArrowheads="1"/>
            </p:cNvSpPr>
            <p:nvPr userDrawn="1"/>
          </p:nvSpPr>
          <p:spPr bwMode="auto">
            <a:xfrm>
              <a:off x="2683" y="496"/>
              <a:ext cx="395" cy="29"/>
            </a:xfrm>
            <a:prstGeom prst="rect">
              <a:avLst/>
            </a:pr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4" name="Rectangle 136"/>
            <p:cNvSpPr>
              <a:spLocks noChangeArrowheads="1"/>
            </p:cNvSpPr>
            <p:nvPr userDrawn="1"/>
          </p:nvSpPr>
          <p:spPr bwMode="auto">
            <a:xfrm>
              <a:off x="2710" y="391"/>
              <a:ext cx="65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5" name="Rectangle 137"/>
            <p:cNvSpPr>
              <a:spLocks noChangeArrowheads="1"/>
            </p:cNvSpPr>
            <p:nvPr userDrawn="1"/>
          </p:nvSpPr>
          <p:spPr bwMode="auto">
            <a:xfrm>
              <a:off x="2801" y="320"/>
              <a:ext cx="66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6" name="Rectangle 138"/>
            <p:cNvSpPr>
              <a:spLocks noChangeArrowheads="1"/>
            </p:cNvSpPr>
            <p:nvPr userDrawn="1"/>
          </p:nvSpPr>
          <p:spPr bwMode="auto">
            <a:xfrm>
              <a:off x="2894" y="349"/>
              <a:ext cx="6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7" name="Rectangle 139"/>
            <p:cNvSpPr>
              <a:spLocks noChangeArrowheads="1"/>
            </p:cNvSpPr>
            <p:nvPr userDrawn="1"/>
          </p:nvSpPr>
          <p:spPr bwMode="auto">
            <a:xfrm>
              <a:off x="2986" y="256"/>
              <a:ext cx="65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8" name="Freeform 140"/>
            <p:cNvSpPr>
              <a:spLocks/>
            </p:cNvSpPr>
            <p:nvPr userDrawn="1"/>
          </p:nvSpPr>
          <p:spPr bwMode="auto">
            <a:xfrm>
              <a:off x="2680" y="219"/>
              <a:ext cx="156" cy="85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59" name="Freeform 141"/>
            <p:cNvSpPr>
              <a:spLocks/>
            </p:cNvSpPr>
            <p:nvPr userDrawn="1"/>
          </p:nvSpPr>
          <p:spPr bwMode="auto">
            <a:xfrm>
              <a:off x="2876" y="221"/>
              <a:ext cx="31" cy="26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Oval 142"/>
            <p:cNvSpPr>
              <a:spLocks noChangeArrowheads="1"/>
            </p:cNvSpPr>
            <p:nvPr userDrawn="1"/>
          </p:nvSpPr>
          <p:spPr bwMode="auto">
            <a:xfrm>
              <a:off x="2914" y="236"/>
              <a:ext cx="25" cy="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1" name="Oval 143"/>
            <p:cNvSpPr>
              <a:spLocks noChangeArrowheads="1"/>
            </p:cNvSpPr>
            <p:nvPr userDrawn="1"/>
          </p:nvSpPr>
          <p:spPr bwMode="auto">
            <a:xfrm>
              <a:off x="2844" y="206"/>
              <a:ext cx="24" cy="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2" name="Freeform 144"/>
            <p:cNvSpPr>
              <a:spLocks/>
            </p:cNvSpPr>
            <p:nvPr userDrawn="1"/>
          </p:nvSpPr>
          <p:spPr bwMode="auto">
            <a:xfrm>
              <a:off x="2945" y="148"/>
              <a:ext cx="130" cy="98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95" name="Oval 132"/>
          <p:cNvSpPr>
            <a:spLocks noChangeArrowheads="1"/>
          </p:cNvSpPr>
          <p:nvPr userDrawn="1"/>
        </p:nvSpPr>
        <p:spPr bwMode="auto">
          <a:xfrm>
            <a:off x="439732" y="3938724"/>
            <a:ext cx="654290" cy="654290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Calibri Light" panose="020F0302020204030204" pitchFamily="34" charset="0"/>
            </a:endParaRPr>
          </a:p>
        </p:txBody>
      </p:sp>
      <p:grpSp>
        <p:nvGrpSpPr>
          <p:cNvPr id="106" name="Group 147"/>
          <p:cNvGrpSpPr>
            <a:grpSpLocks noChangeAspect="1"/>
          </p:cNvGrpSpPr>
          <p:nvPr userDrawn="1"/>
        </p:nvGrpSpPr>
        <p:grpSpPr bwMode="auto">
          <a:xfrm>
            <a:off x="1211592" y="3943144"/>
            <a:ext cx="654291" cy="654291"/>
            <a:chOff x="3499" y="950"/>
            <a:chExt cx="1000" cy="1000"/>
          </a:xfrm>
        </p:grpSpPr>
        <p:sp>
          <p:nvSpPr>
            <p:cNvPr id="107" name="Oval 148"/>
            <p:cNvSpPr>
              <a:spLocks noChangeArrowheads="1"/>
            </p:cNvSpPr>
            <p:nvPr userDrawn="1"/>
          </p:nvSpPr>
          <p:spPr bwMode="auto">
            <a:xfrm>
              <a:off x="3499" y="950"/>
              <a:ext cx="1000" cy="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8" name="Freeform 155"/>
            <p:cNvSpPr>
              <a:spLocks/>
            </p:cNvSpPr>
            <p:nvPr userDrawn="1"/>
          </p:nvSpPr>
          <p:spPr bwMode="auto">
            <a:xfrm>
              <a:off x="3903" y="1255"/>
              <a:ext cx="104" cy="434"/>
            </a:xfrm>
            <a:custGeom>
              <a:avLst/>
              <a:gdLst>
                <a:gd name="T0" fmla="*/ 10 w 146"/>
                <a:gd name="T1" fmla="*/ 523 h 607"/>
                <a:gd name="T2" fmla="*/ 20 w 146"/>
                <a:gd name="T3" fmla="*/ 534 h 607"/>
                <a:gd name="T4" fmla="*/ 73 w 146"/>
                <a:gd name="T5" fmla="*/ 586 h 607"/>
                <a:gd name="T6" fmla="*/ 126 w 146"/>
                <a:gd name="T7" fmla="*/ 534 h 607"/>
                <a:gd name="T8" fmla="*/ 126 w 146"/>
                <a:gd name="T9" fmla="*/ 11 h 607"/>
                <a:gd name="T10" fmla="*/ 136 w 146"/>
                <a:gd name="T11" fmla="*/ 0 h 607"/>
                <a:gd name="T12" fmla="*/ 146 w 146"/>
                <a:gd name="T13" fmla="*/ 11 h 607"/>
                <a:gd name="T14" fmla="*/ 146 w 146"/>
                <a:gd name="T15" fmla="*/ 534 h 607"/>
                <a:gd name="T16" fmla="*/ 73 w 146"/>
                <a:gd name="T17" fmla="*/ 607 h 607"/>
                <a:gd name="T18" fmla="*/ 0 w 146"/>
                <a:gd name="T19" fmla="*/ 534 h 607"/>
                <a:gd name="T20" fmla="*/ 10 w 146"/>
                <a:gd name="T21" fmla="*/ 52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607">
                  <a:moveTo>
                    <a:pt x="10" y="523"/>
                  </a:moveTo>
                  <a:cubicBezTo>
                    <a:pt x="16" y="523"/>
                    <a:pt x="20" y="528"/>
                    <a:pt x="20" y="534"/>
                  </a:cubicBezTo>
                  <a:cubicBezTo>
                    <a:pt x="20" y="563"/>
                    <a:pt x="44" y="586"/>
                    <a:pt x="73" y="586"/>
                  </a:cubicBezTo>
                  <a:cubicBezTo>
                    <a:pt x="102" y="586"/>
                    <a:pt x="126" y="563"/>
                    <a:pt x="126" y="53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5"/>
                    <a:pt x="130" y="0"/>
                    <a:pt x="136" y="0"/>
                  </a:cubicBezTo>
                  <a:cubicBezTo>
                    <a:pt x="142" y="0"/>
                    <a:pt x="146" y="5"/>
                    <a:pt x="146" y="11"/>
                  </a:cubicBezTo>
                  <a:cubicBezTo>
                    <a:pt x="146" y="534"/>
                    <a:pt x="146" y="534"/>
                    <a:pt x="146" y="534"/>
                  </a:cubicBezTo>
                  <a:cubicBezTo>
                    <a:pt x="146" y="574"/>
                    <a:pt x="114" y="607"/>
                    <a:pt x="73" y="607"/>
                  </a:cubicBezTo>
                  <a:cubicBezTo>
                    <a:pt x="33" y="607"/>
                    <a:pt x="0" y="574"/>
                    <a:pt x="0" y="534"/>
                  </a:cubicBezTo>
                  <a:cubicBezTo>
                    <a:pt x="0" y="528"/>
                    <a:pt x="4" y="523"/>
                    <a:pt x="10" y="5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9" name="Freeform 156"/>
            <p:cNvSpPr>
              <a:spLocks/>
            </p:cNvSpPr>
            <p:nvPr userDrawn="1"/>
          </p:nvSpPr>
          <p:spPr bwMode="auto">
            <a:xfrm>
              <a:off x="3891" y="1278"/>
              <a:ext cx="216" cy="196"/>
            </a:xfrm>
            <a:custGeom>
              <a:avLst/>
              <a:gdLst>
                <a:gd name="T0" fmla="*/ 151 w 302"/>
                <a:gd name="T1" fmla="*/ 0 h 275"/>
                <a:gd name="T2" fmla="*/ 151 w 302"/>
                <a:gd name="T3" fmla="*/ 0 h 275"/>
                <a:gd name="T4" fmla="*/ 151 w 302"/>
                <a:gd name="T5" fmla="*/ 0 h 275"/>
                <a:gd name="T6" fmla="*/ 151 w 302"/>
                <a:gd name="T7" fmla="*/ 0 h 275"/>
                <a:gd name="T8" fmla="*/ 151 w 302"/>
                <a:gd name="T9" fmla="*/ 0 h 275"/>
                <a:gd name="T10" fmla="*/ 0 w 302"/>
                <a:gd name="T11" fmla="*/ 240 h 275"/>
                <a:gd name="T12" fmla="*/ 1 w 302"/>
                <a:gd name="T13" fmla="*/ 275 h 275"/>
                <a:gd name="T14" fmla="*/ 151 w 302"/>
                <a:gd name="T15" fmla="*/ 206 h 275"/>
                <a:gd name="T16" fmla="*/ 300 w 302"/>
                <a:gd name="T17" fmla="*/ 275 h 275"/>
                <a:gd name="T18" fmla="*/ 302 w 302"/>
                <a:gd name="T19" fmla="*/ 240 h 275"/>
                <a:gd name="T20" fmla="*/ 151 w 302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75"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0" y="107"/>
                    <a:pt x="0" y="240"/>
                  </a:cubicBezTo>
                  <a:cubicBezTo>
                    <a:pt x="0" y="252"/>
                    <a:pt x="0" y="264"/>
                    <a:pt x="1" y="275"/>
                  </a:cubicBezTo>
                  <a:cubicBezTo>
                    <a:pt x="23" y="239"/>
                    <a:pt x="90" y="206"/>
                    <a:pt x="151" y="206"/>
                  </a:cubicBezTo>
                  <a:cubicBezTo>
                    <a:pt x="212" y="206"/>
                    <a:pt x="279" y="239"/>
                    <a:pt x="300" y="275"/>
                  </a:cubicBezTo>
                  <a:cubicBezTo>
                    <a:pt x="302" y="264"/>
                    <a:pt x="302" y="252"/>
                    <a:pt x="302" y="240"/>
                  </a:cubicBezTo>
                  <a:cubicBezTo>
                    <a:pt x="302" y="107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0" name="Freeform 157"/>
            <p:cNvSpPr>
              <a:spLocks/>
            </p:cNvSpPr>
            <p:nvPr userDrawn="1"/>
          </p:nvSpPr>
          <p:spPr bwMode="auto">
            <a:xfrm>
              <a:off x="3722" y="1274"/>
              <a:ext cx="277" cy="200"/>
            </a:xfrm>
            <a:custGeom>
              <a:avLst/>
              <a:gdLst>
                <a:gd name="T0" fmla="*/ 237 w 388"/>
                <a:gd name="T1" fmla="*/ 246 h 281"/>
                <a:gd name="T2" fmla="*/ 238 w 388"/>
                <a:gd name="T3" fmla="*/ 281 h 281"/>
                <a:gd name="T4" fmla="*/ 0 w 388"/>
                <a:gd name="T5" fmla="*/ 212 h 281"/>
                <a:gd name="T6" fmla="*/ 388 w 388"/>
                <a:gd name="T7" fmla="*/ 6 h 281"/>
                <a:gd name="T8" fmla="*/ 237 w 388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81">
                  <a:moveTo>
                    <a:pt x="237" y="246"/>
                  </a:moveTo>
                  <a:cubicBezTo>
                    <a:pt x="237" y="258"/>
                    <a:pt x="237" y="270"/>
                    <a:pt x="238" y="281"/>
                  </a:cubicBezTo>
                  <a:cubicBezTo>
                    <a:pt x="151" y="165"/>
                    <a:pt x="0" y="212"/>
                    <a:pt x="0" y="212"/>
                  </a:cubicBezTo>
                  <a:cubicBezTo>
                    <a:pt x="135" y="0"/>
                    <a:pt x="388" y="6"/>
                    <a:pt x="388" y="6"/>
                  </a:cubicBezTo>
                  <a:cubicBezTo>
                    <a:pt x="347" y="6"/>
                    <a:pt x="237" y="113"/>
                    <a:pt x="237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1" name="Freeform 158"/>
            <p:cNvSpPr>
              <a:spLocks/>
            </p:cNvSpPr>
            <p:nvPr userDrawn="1"/>
          </p:nvSpPr>
          <p:spPr bwMode="auto">
            <a:xfrm>
              <a:off x="3999" y="1274"/>
              <a:ext cx="277" cy="200"/>
            </a:xfrm>
            <a:custGeom>
              <a:avLst/>
              <a:gdLst>
                <a:gd name="T0" fmla="*/ 151 w 387"/>
                <a:gd name="T1" fmla="*/ 246 h 281"/>
                <a:gd name="T2" fmla="*/ 149 w 387"/>
                <a:gd name="T3" fmla="*/ 281 h 281"/>
                <a:gd name="T4" fmla="*/ 387 w 387"/>
                <a:gd name="T5" fmla="*/ 212 h 281"/>
                <a:gd name="T6" fmla="*/ 0 w 387"/>
                <a:gd name="T7" fmla="*/ 6 h 281"/>
                <a:gd name="T8" fmla="*/ 151 w 387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81">
                  <a:moveTo>
                    <a:pt x="151" y="246"/>
                  </a:moveTo>
                  <a:cubicBezTo>
                    <a:pt x="151" y="258"/>
                    <a:pt x="150" y="270"/>
                    <a:pt x="149" y="281"/>
                  </a:cubicBezTo>
                  <a:cubicBezTo>
                    <a:pt x="237" y="165"/>
                    <a:pt x="387" y="212"/>
                    <a:pt x="387" y="212"/>
                  </a:cubicBezTo>
                  <a:cubicBezTo>
                    <a:pt x="253" y="0"/>
                    <a:pt x="0" y="6"/>
                    <a:pt x="0" y="6"/>
                  </a:cubicBezTo>
                  <a:cubicBezTo>
                    <a:pt x="41" y="6"/>
                    <a:pt x="151" y="113"/>
                    <a:pt x="151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12" name="Oval 162"/>
          <p:cNvSpPr>
            <a:spLocks noChangeArrowheads="1"/>
          </p:cNvSpPr>
          <p:nvPr userDrawn="1"/>
        </p:nvSpPr>
        <p:spPr bwMode="auto">
          <a:xfrm>
            <a:off x="1983452" y="3938724"/>
            <a:ext cx="675682" cy="6756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113" name="Group 198"/>
          <p:cNvGrpSpPr>
            <a:grpSpLocks noChangeAspect="1"/>
          </p:cNvGrpSpPr>
          <p:nvPr userDrawn="1"/>
        </p:nvGrpSpPr>
        <p:grpSpPr bwMode="auto">
          <a:xfrm rot="2700000" flipH="1">
            <a:off x="2281360" y="4098813"/>
            <a:ext cx="79867" cy="355505"/>
            <a:chOff x="2703" y="821"/>
            <a:chExt cx="359" cy="1598"/>
          </a:xfrm>
        </p:grpSpPr>
        <p:sp>
          <p:nvSpPr>
            <p:cNvPr id="114" name="Freeform 199"/>
            <p:cNvSpPr>
              <a:spLocks/>
            </p:cNvSpPr>
            <p:nvPr userDrawn="1"/>
          </p:nvSpPr>
          <p:spPr bwMode="auto">
            <a:xfrm>
              <a:off x="2703" y="821"/>
              <a:ext cx="359" cy="178"/>
            </a:xfrm>
            <a:custGeom>
              <a:avLst/>
              <a:gdLst>
                <a:gd name="T0" fmla="*/ 149 w 149"/>
                <a:gd name="T1" fmla="*/ 75 h 75"/>
                <a:gd name="T2" fmla="*/ 0 w 149"/>
                <a:gd name="T3" fmla="*/ 75 h 75"/>
                <a:gd name="T4" fmla="*/ 75 w 149"/>
                <a:gd name="T5" fmla="*/ 0 h 75"/>
                <a:gd name="T6" fmla="*/ 149 w 149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5">
                  <a:moveTo>
                    <a:pt x="14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49" y="33"/>
                    <a:pt x="149" y="75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5" name="Freeform 200"/>
            <p:cNvSpPr>
              <a:spLocks/>
            </p:cNvSpPr>
            <p:nvPr userDrawn="1"/>
          </p:nvSpPr>
          <p:spPr bwMode="auto">
            <a:xfrm>
              <a:off x="2703" y="999"/>
              <a:ext cx="120" cy="1098"/>
            </a:xfrm>
            <a:custGeom>
              <a:avLst/>
              <a:gdLst>
                <a:gd name="T0" fmla="*/ 50 w 50"/>
                <a:gd name="T1" fmla="*/ 0 h 463"/>
                <a:gd name="T2" fmla="*/ 50 w 50"/>
                <a:gd name="T3" fmla="*/ 459 h 463"/>
                <a:gd name="T4" fmla="*/ 25 w 50"/>
                <a:gd name="T5" fmla="*/ 438 h 463"/>
                <a:gd name="T6" fmla="*/ 0 w 50"/>
                <a:gd name="T7" fmla="*/ 463 h 463"/>
                <a:gd name="T8" fmla="*/ 0 w 50"/>
                <a:gd name="T9" fmla="*/ 0 h 463"/>
                <a:gd name="T10" fmla="*/ 50 w 50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3">
                  <a:moveTo>
                    <a:pt x="50" y="0"/>
                  </a:moveTo>
                  <a:cubicBezTo>
                    <a:pt x="50" y="459"/>
                    <a:pt x="50" y="459"/>
                    <a:pt x="50" y="459"/>
                  </a:cubicBezTo>
                  <a:cubicBezTo>
                    <a:pt x="50" y="445"/>
                    <a:pt x="39" y="438"/>
                    <a:pt x="25" y="438"/>
                  </a:cubicBezTo>
                  <a:cubicBezTo>
                    <a:pt x="11" y="438"/>
                    <a:pt x="0" y="449"/>
                    <a:pt x="0" y="4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6" name="Freeform 201"/>
            <p:cNvSpPr>
              <a:spLocks/>
            </p:cNvSpPr>
            <p:nvPr userDrawn="1"/>
          </p:nvSpPr>
          <p:spPr bwMode="auto">
            <a:xfrm>
              <a:off x="2941" y="999"/>
              <a:ext cx="121" cy="1095"/>
            </a:xfrm>
            <a:custGeom>
              <a:avLst/>
              <a:gdLst>
                <a:gd name="T0" fmla="*/ 50 w 50"/>
                <a:gd name="T1" fmla="*/ 0 h 462"/>
                <a:gd name="T2" fmla="*/ 50 w 50"/>
                <a:gd name="T3" fmla="*/ 462 h 462"/>
                <a:gd name="T4" fmla="*/ 25 w 50"/>
                <a:gd name="T5" fmla="*/ 438 h 462"/>
                <a:gd name="T6" fmla="*/ 0 w 50"/>
                <a:gd name="T7" fmla="*/ 459 h 462"/>
                <a:gd name="T8" fmla="*/ 0 w 50"/>
                <a:gd name="T9" fmla="*/ 458 h 462"/>
                <a:gd name="T10" fmla="*/ 0 w 50"/>
                <a:gd name="T11" fmla="*/ 0 h 462"/>
                <a:gd name="T12" fmla="*/ 50 w 50"/>
                <a:gd name="T1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2">
                  <a:moveTo>
                    <a:pt x="50" y="0"/>
                  </a:moveTo>
                  <a:cubicBezTo>
                    <a:pt x="50" y="462"/>
                    <a:pt x="50" y="462"/>
                    <a:pt x="50" y="462"/>
                  </a:cubicBezTo>
                  <a:cubicBezTo>
                    <a:pt x="50" y="449"/>
                    <a:pt x="39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459"/>
                    <a:pt x="0" y="458"/>
                    <a:pt x="0" y="4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7" name="Freeform 202"/>
            <p:cNvSpPr>
              <a:spLocks/>
            </p:cNvSpPr>
            <p:nvPr userDrawn="1"/>
          </p:nvSpPr>
          <p:spPr bwMode="auto">
            <a:xfrm>
              <a:off x="2823" y="999"/>
              <a:ext cx="118" cy="1088"/>
            </a:xfrm>
            <a:custGeom>
              <a:avLst/>
              <a:gdLst>
                <a:gd name="T0" fmla="*/ 49 w 49"/>
                <a:gd name="T1" fmla="*/ 0 h 459"/>
                <a:gd name="T2" fmla="*/ 49 w 49"/>
                <a:gd name="T3" fmla="*/ 458 h 459"/>
                <a:gd name="T4" fmla="*/ 25 w 49"/>
                <a:gd name="T5" fmla="*/ 438 h 459"/>
                <a:gd name="T6" fmla="*/ 0 w 49"/>
                <a:gd name="T7" fmla="*/ 459 h 459"/>
                <a:gd name="T8" fmla="*/ 0 w 49"/>
                <a:gd name="T9" fmla="*/ 0 h 459"/>
                <a:gd name="T10" fmla="*/ 49 w 4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59">
                  <a:moveTo>
                    <a:pt x="49" y="0"/>
                  </a:moveTo>
                  <a:cubicBezTo>
                    <a:pt x="49" y="458"/>
                    <a:pt x="49" y="458"/>
                    <a:pt x="49" y="458"/>
                  </a:cubicBezTo>
                  <a:cubicBezTo>
                    <a:pt x="49" y="445"/>
                    <a:pt x="38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8" name="Freeform 203"/>
            <p:cNvSpPr>
              <a:spLocks/>
            </p:cNvSpPr>
            <p:nvPr userDrawn="1"/>
          </p:nvSpPr>
          <p:spPr bwMode="auto">
            <a:xfrm>
              <a:off x="2703" y="2037"/>
              <a:ext cx="359" cy="287"/>
            </a:xfrm>
            <a:custGeom>
              <a:avLst/>
              <a:gdLst>
                <a:gd name="T0" fmla="*/ 149 w 149"/>
                <a:gd name="T1" fmla="*/ 24 h 121"/>
                <a:gd name="T2" fmla="*/ 149 w 149"/>
                <a:gd name="T3" fmla="*/ 25 h 121"/>
                <a:gd name="T4" fmla="*/ 96 w 149"/>
                <a:gd name="T5" fmla="*/ 121 h 121"/>
                <a:gd name="T6" fmla="*/ 53 w 149"/>
                <a:gd name="T7" fmla="*/ 121 h 121"/>
                <a:gd name="T8" fmla="*/ 0 w 149"/>
                <a:gd name="T9" fmla="*/ 25 h 121"/>
                <a:gd name="T10" fmla="*/ 25 w 149"/>
                <a:gd name="T11" fmla="*/ 0 h 121"/>
                <a:gd name="T12" fmla="*/ 50 w 149"/>
                <a:gd name="T13" fmla="*/ 21 h 121"/>
                <a:gd name="T14" fmla="*/ 75 w 149"/>
                <a:gd name="T15" fmla="*/ 0 h 121"/>
                <a:gd name="T16" fmla="*/ 99 w 149"/>
                <a:gd name="T17" fmla="*/ 20 h 121"/>
                <a:gd name="T18" fmla="*/ 99 w 149"/>
                <a:gd name="T19" fmla="*/ 21 h 121"/>
                <a:gd name="T20" fmla="*/ 99 w 149"/>
                <a:gd name="T21" fmla="*/ 21 h 121"/>
                <a:gd name="T22" fmla="*/ 124 w 149"/>
                <a:gd name="T23" fmla="*/ 0 h 121"/>
                <a:gd name="T24" fmla="*/ 149 w 149"/>
                <a:gd name="T25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21">
                  <a:moveTo>
                    <a:pt x="149" y="24"/>
                  </a:moveTo>
                  <a:cubicBezTo>
                    <a:pt x="149" y="25"/>
                    <a:pt x="149" y="25"/>
                    <a:pt x="149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7"/>
                    <a:pt x="50" y="21"/>
                  </a:cubicBezTo>
                  <a:cubicBezTo>
                    <a:pt x="50" y="7"/>
                    <a:pt x="61" y="0"/>
                    <a:pt x="75" y="0"/>
                  </a:cubicBezTo>
                  <a:cubicBezTo>
                    <a:pt x="88" y="0"/>
                    <a:pt x="99" y="7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7"/>
                    <a:pt x="110" y="0"/>
                    <a:pt x="124" y="0"/>
                  </a:cubicBezTo>
                  <a:cubicBezTo>
                    <a:pt x="138" y="0"/>
                    <a:pt x="149" y="11"/>
                    <a:pt x="149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9" name="Line 204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0" name="Line 205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1" name="Line 206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2" name="Line 207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3" name="Freeform 208"/>
            <p:cNvSpPr>
              <a:spLocks/>
            </p:cNvSpPr>
            <p:nvPr userDrawn="1"/>
          </p:nvSpPr>
          <p:spPr bwMode="auto">
            <a:xfrm>
              <a:off x="2941" y="2085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4" name="Freeform 209"/>
            <p:cNvSpPr>
              <a:spLocks/>
            </p:cNvSpPr>
            <p:nvPr userDrawn="1"/>
          </p:nvSpPr>
          <p:spPr bwMode="auto">
            <a:xfrm>
              <a:off x="3062" y="2094"/>
              <a:ext cx="0" cy="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5" name="Freeform 210"/>
            <p:cNvSpPr>
              <a:spLocks/>
            </p:cNvSpPr>
            <p:nvPr userDrawn="1"/>
          </p:nvSpPr>
          <p:spPr bwMode="auto">
            <a:xfrm>
              <a:off x="2831" y="2324"/>
              <a:ext cx="103" cy="95"/>
            </a:xfrm>
            <a:custGeom>
              <a:avLst/>
              <a:gdLst>
                <a:gd name="T0" fmla="*/ 103 w 103"/>
                <a:gd name="T1" fmla="*/ 0 h 95"/>
                <a:gd name="T2" fmla="*/ 53 w 103"/>
                <a:gd name="T3" fmla="*/ 95 h 95"/>
                <a:gd name="T4" fmla="*/ 0 w 103"/>
                <a:gd name="T5" fmla="*/ 0 h 95"/>
                <a:gd name="T6" fmla="*/ 103 w 103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5">
                  <a:moveTo>
                    <a:pt x="103" y="0"/>
                  </a:moveTo>
                  <a:lnTo>
                    <a:pt x="53" y="95"/>
                  </a:lnTo>
                  <a:lnTo>
                    <a:pt x="0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26" name="Group 125"/>
          <p:cNvGrpSpPr/>
          <p:nvPr userDrawn="1"/>
        </p:nvGrpSpPr>
        <p:grpSpPr>
          <a:xfrm>
            <a:off x="614104" y="4113096"/>
            <a:ext cx="305547" cy="305547"/>
            <a:chOff x="1126182" y="1842223"/>
            <a:chExt cx="809042" cy="809042"/>
          </a:xfrm>
        </p:grpSpPr>
        <p:sp>
          <p:nvSpPr>
            <p:cNvPr id="127" name="Freeform 127"/>
            <p:cNvSpPr>
              <a:spLocks/>
            </p:cNvSpPr>
            <p:nvPr userDrawn="1"/>
          </p:nvSpPr>
          <p:spPr bwMode="auto">
            <a:xfrm>
              <a:off x="1126182" y="2330701"/>
              <a:ext cx="318656" cy="320564"/>
            </a:xfrm>
            <a:custGeom>
              <a:avLst/>
              <a:gdLst>
                <a:gd name="T0" fmla="*/ 9 w 234"/>
                <a:gd name="T1" fmla="*/ 194 h 235"/>
                <a:gd name="T2" fmla="*/ 14 w 234"/>
                <a:gd name="T3" fmla="*/ 220 h 235"/>
                <a:gd name="T4" fmla="*/ 41 w 234"/>
                <a:gd name="T5" fmla="*/ 226 h 235"/>
                <a:gd name="T6" fmla="*/ 234 w 234"/>
                <a:gd name="T7" fmla="*/ 32 h 235"/>
                <a:gd name="T8" fmla="*/ 218 w 234"/>
                <a:gd name="T9" fmla="*/ 16 h 235"/>
                <a:gd name="T10" fmla="*/ 202 w 234"/>
                <a:gd name="T11" fmla="*/ 0 h 235"/>
                <a:gd name="T12" fmla="*/ 9 w 234"/>
                <a:gd name="T13" fmla="*/ 19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5">
                  <a:moveTo>
                    <a:pt x="9" y="194"/>
                  </a:moveTo>
                  <a:cubicBezTo>
                    <a:pt x="0" y="202"/>
                    <a:pt x="5" y="211"/>
                    <a:pt x="14" y="220"/>
                  </a:cubicBezTo>
                  <a:cubicBezTo>
                    <a:pt x="23" y="229"/>
                    <a:pt x="32" y="235"/>
                    <a:pt x="41" y="226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9" y="194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28" name="Freeform 128"/>
            <p:cNvSpPr>
              <a:spLocks noEditPoints="1"/>
            </p:cNvSpPr>
            <p:nvPr userDrawn="1"/>
          </p:nvSpPr>
          <p:spPr bwMode="auto">
            <a:xfrm>
              <a:off x="1362788" y="1842223"/>
              <a:ext cx="572436" cy="572436"/>
            </a:xfrm>
            <a:custGeom>
              <a:avLst/>
              <a:gdLst>
                <a:gd name="T0" fmla="*/ 345 w 420"/>
                <a:gd name="T1" fmla="*/ 74 h 420"/>
                <a:gd name="T2" fmla="*/ 74 w 420"/>
                <a:gd name="T3" fmla="*/ 74 h 420"/>
                <a:gd name="T4" fmla="*/ 66 w 420"/>
                <a:gd name="T5" fmla="*/ 336 h 420"/>
                <a:gd name="T6" fmla="*/ 45 w 420"/>
                <a:gd name="T7" fmla="*/ 358 h 420"/>
                <a:gd name="T8" fmla="*/ 34 w 420"/>
                <a:gd name="T9" fmla="*/ 347 h 420"/>
                <a:gd name="T10" fmla="*/ 25 w 420"/>
                <a:gd name="T11" fmla="*/ 356 h 420"/>
                <a:gd name="T12" fmla="*/ 44 w 420"/>
                <a:gd name="T13" fmla="*/ 375 h 420"/>
                <a:gd name="T14" fmla="*/ 64 w 420"/>
                <a:gd name="T15" fmla="*/ 394 h 420"/>
                <a:gd name="T16" fmla="*/ 73 w 420"/>
                <a:gd name="T17" fmla="*/ 386 h 420"/>
                <a:gd name="T18" fmla="*/ 53 w 420"/>
                <a:gd name="T19" fmla="*/ 366 h 420"/>
                <a:gd name="T20" fmla="*/ 62 w 420"/>
                <a:gd name="T21" fmla="*/ 375 h 420"/>
                <a:gd name="T22" fmla="*/ 83 w 420"/>
                <a:gd name="T23" fmla="*/ 353 h 420"/>
                <a:gd name="T24" fmla="*/ 345 w 420"/>
                <a:gd name="T25" fmla="*/ 345 h 420"/>
                <a:gd name="T26" fmla="*/ 345 w 420"/>
                <a:gd name="T27" fmla="*/ 74 h 420"/>
                <a:gd name="T28" fmla="*/ 320 w 420"/>
                <a:gd name="T29" fmla="*/ 320 h 420"/>
                <a:gd name="T30" fmla="*/ 100 w 420"/>
                <a:gd name="T31" fmla="*/ 320 h 420"/>
                <a:gd name="T32" fmla="*/ 100 w 420"/>
                <a:gd name="T33" fmla="*/ 100 h 420"/>
                <a:gd name="T34" fmla="*/ 320 w 420"/>
                <a:gd name="T35" fmla="*/ 100 h 420"/>
                <a:gd name="T36" fmla="*/ 320 w 420"/>
                <a:gd name="T37" fmla="*/ 3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20">
                  <a:moveTo>
                    <a:pt x="345" y="74"/>
                  </a:moveTo>
                  <a:cubicBezTo>
                    <a:pt x="270" y="0"/>
                    <a:pt x="149" y="0"/>
                    <a:pt x="74" y="74"/>
                  </a:cubicBezTo>
                  <a:cubicBezTo>
                    <a:pt x="2" y="146"/>
                    <a:pt x="0" y="261"/>
                    <a:pt x="66" y="336"/>
                  </a:cubicBezTo>
                  <a:cubicBezTo>
                    <a:pt x="45" y="358"/>
                    <a:pt x="45" y="358"/>
                    <a:pt x="45" y="358"/>
                  </a:cubicBezTo>
                  <a:cubicBezTo>
                    <a:pt x="34" y="347"/>
                    <a:pt x="34" y="347"/>
                    <a:pt x="34" y="347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64" y="394"/>
                    <a:pt x="64" y="394"/>
                    <a:pt x="64" y="394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62" y="375"/>
                    <a:pt x="62" y="375"/>
                    <a:pt x="62" y="375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58" y="420"/>
                    <a:pt x="273" y="417"/>
                    <a:pt x="345" y="345"/>
                  </a:cubicBezTo>
                  <a:cubicBezTo>
                    <a:pt x="420" y="270"/>
                    <a:pt x="420" y="149"/>
                    <a:pt x="345" y="74"/>
                  </a:cubicBezTo>
                  <a:close/>
                  <a:moveTo>
                    <a:pt x="320" y="320"/>
                  </a:moveTo>
                  <a:cubicBezTo>
                    <a:pt x="259" y="381"/>
                    <a:pt x="160" y="381"/>
                    <a:pt x="100" y="320"/>
                  </a:cubicBezTo>
                  <a:cubicBezTo>
                    <a:pt x="39" y="259"/>
                    <a:pt x="39" y="160"/>
                    <a:pt x="100" y="100"/>
                  </a:cubicBezTo>
                  <a:cubicBezTo>
                    <a:pt x="160" y="39"/>
                    <a:pt x="259" y="39"/>
                    <a:pt x="320" y="100"/>
                  </a:cubicBezTo>
                  <a:cubicBezTo>
                    <a:pt x="381" y="160"/>
                    <a:pt x="381" y="259"/>
                    <a:pt x="320" y="32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148"/>
          <p:cNvSpPr>
            <a:spLocks noChangeArrowheads="1"/>
          </p:cNvSpPr>
          <p:nvPr userDrawn="1"/>
        </p:nvSpPr>
        <p:spPr bwMode="auto">
          <a:xfrm>
            <a:off x="1211592" y="3943144"/>
            <a:ext cx="654291" cy="6542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Control Risk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grpSp>
        <p:nvGrpSpPr>
          <p:cNvPr id="1118" name="Group 119"/>
          <p:cNvGrpSpPr>
            <a:grpSpLocks noChangeAspect="1"/>
          </p:cNvGrpSpPr>
          <p:nvPr userDrawn="1"/>
        </p:nvGrpSpPr>
        <p:grpSpPr bwMode="auto">
          <a:xfrm>
            <a:off x="567104" y="1563638"/>
            <a:ext cx="1908117" cy="1908117"/>
            <a:chOff x="1261" y="1122"/>
            <a:chExt cx="1000" cy="1000"/>
          </a:xfrm>
          <a:solidFill>
            <a:schemeClr val="accent3"/>
          </a:solidFill>
        </p:grpSpPr>
        <p:sp>
          <p:nvSpPr>
            <p:cNvPr id="1120" name="Oval 120"/>
            <p:cNvSpPr>
              <a:spLocks noChangeArrowheads="1"/>
            </p:cNvSpPr>
            <p:nvPr userDrawn="1"/>
          </p:nvSpPr>
          <p:spPr bwMode="auto">
            <a:xfrm>
              <a:off x="1261" y="1122"/>
              <a:ext cx="1000" cy="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5" name="Rectangle 124"/>
            <p:cNvSpPr>
              <a:spLocks noChangeArrowheads="1"/>
            </p:cNvSpPr>
            <p:nvPr userDrawn="1"/>
          </p:nvSpPr>
          <p:spPr bwMode="auto">
            <a:xfrm>
              <a:off x="1922" y="1664"/>
              <a:ext cx="0" cy="1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</p:grpSp>
      <p:sp>
        <p:nvSpPr>
          <p:cNvPr id="160" name="Text Placeholder 159"/>
          <p:cNvSpPr>
            <a:spLocks noGrp="1"/>
          </p:cNvSpPr>
          <p:nvPr>
            <p:ph type="body" sz="quarter" idx="14" hasCustomPrompt="1"/>
          </p:nvPr>
        </p:nvSpPr>
        <p:spPr>
          <a:xfrm>
            <a:off x="610904" y="2658680"/>
            <a:ext cx="1820517" cy="37199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501" name="Text Placeholder 159"/>
          <p:cNvSpPr>
            <a:spLocks noGrp="1"/>
          </p:cNvSpPr>
          <p:nvPr>
            <p:ph type="body" sz="quarter" idx="15" hasCustomPrompt="1"/>
          </p:nvPr>
        </p:nvSpPr>
        <p:spPr>
          <a:xfrm>
            <a:off x="610904" y="2923259"/>
            <a:ext cx="1820517" cy="40920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1" y="2297458"/>
            <a:ext cx="5543848" cy="22189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9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31841" y="1851483"/>
            <a:ext cx="5543848" cy="44597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39732" y="3938724"/>
            <a:ext cx="654290" cy="654290"/>
            <a:chOff x="439732" y="3938724"/>
            <a:chExt cx="654290" cy="654290"/>
          </a:xfrm>
        </p:grpSpPr>
        <p:sp>
          <p:nvSpPr>
            <p:cNvPr id="500" name="Oval 132"/>
            <p:cNvSpPr>
              <a:spLocks noChangeArrowheads="1"/>
            </p:cNvSpPr>
            <p:nvPr userDrawn="1"/>
          </p:nvSpPr>
          <p:spPr bwMode="auto">
            <a:xfrm>
              <a:off x="439732" y="3938724"/>
              <a:ext cx="654290" cy="65429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614104" y="4113096"/>
              <a:ext cx="305547" cy="305547"/>
              <a:chOff x="1126182" y="1842223"/>
              <a:chExt cx="809042" cy="809042"/>
            </a:xfrm>
          </p:grpSpPr>
          <p:sp>
            <p:nvSpPr>
              <p:cNvPr id="49" name="Freeform 127"/>
              <p:cNvSpPr>
                <a:spLocks/>
              </p:cNvSpPr>
              <p:nvPr userDrawn="1"/>
            </p:nvSpPr>
            <p:spPr bwMode="auto">
              <a:xfrm>
                <a:off x="1126182" y="2330701"/>
                <a:ext cx="318656" cy="320564"/>
              </a:xfrm>
              <a:custGeom>
                <a:avLst/>
                <a:gdLst>
                  <a:gd name="T0" fmla="*/ 9 w 234"/>
                  <a:gd name="T1" fmla="*/ 194 h 235"/>
                  <a:gd name="T2" fmla="*/ 14 w 234"/>
                  <a:gd name="T3" fmla="*/ 220 h 235"/>
                  <a:gd name="T4" fmla="*/ 41 w 234"/>
                  <a:gd name="T5" fmla="*/ 226 h 235"/>
                  <a:gd name="T6" fmla="*/ 234 w 234"/>
                  <a:gd name="T7" fmla="*/ 32 h 235"/>
                  <a:gd name="T8" fmla="*/ 218 w 234"/>
                  <a:gd name="T9" fmla="*/ 16 h 235"/>
                  <a:gd name="T10" fmla="*/ 202 w 234"/>
                  <a:gd name="T11" fmla="*/ 0 h 235"/>
                  <a:gd name="T12" fmla="*/ 9 w 234"/>
                  <a:gd name="T13" fmla="*/ 19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235">
                    <a:moveTo>
                      <a:pt x="9" y="194"/>
                    </a:moveTo>
                    <a:cubicBezTo>
                      <a:pt x="0" y="202"/>
                      <a:pt x="5" y="211"/>
                      <a:pt x="14" y="220"/>
                    </a:cubicBezTo>
                    <a:cubicBezTo>
                      <a:pt x="23" y="229"/>
                      <a:pt x="32" y="235"/>
                      <a:pt x="41" y="226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18" y="16"/>
                      <a:pt x="218" y="16"/>
                      <a:pt x="218" y="16"/>
                    </a:cubicBezTo>
                    <a:cubicBezTo>
                      <a:pt x="202" y="0"/>
                      <a:pt x="202" y="0"/>
                      <a:pt x="202" y="0"/>
                    </a:cubicBezTo>
                    <a:lnTo>
                      <a:pt x="9" y="194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0" name="Freeform 128"/>
              <p:cNvSpPr>
                <a:spLocks noEditPoints="1"/>
              </p:cNvSpPr>
              <p:nvPr userDrawn="1"/>
            </p:nvSpPr>
            <p:spPr bwMode="auto">
              <a:xfrm>
                <a:off x="1362788" y="1842223"/>
                <a:ext cx="572436" cy="572436"/>
              </a:xfrm>
              <a:custGeom>
                <a:avLst/>
                <a:gdLst>
                  <a:gd name="T0" fmla="*/ 345 w 420"/>
                  <a:gd name="T1" fmla="*/ 74 h 420"/>
                  <a:gd name="T2" fmla="*/ 74 w 420"/>
                  <a:gd name="T3" fmla="*/ 74 h 420"/>
                  <a:gd name="T4" fmla="*/ 66 w 420"/>
                  <a:gd name="T5" fmla="*/ 336 h 420"/>
                  <a:gd name="T6" fmla="*/ 45 w 420"/>
                  <a:gd name="T7" fmla="*/ 358 h 420"/>
                  <a:gd name="T8" fmla="*/ 34 w 420"/>
                  <a:gd name="T9" fmla="*/ 347 h 420"/>
                  <a:gd name="T10" fmla="*/ 25 w 420"/>
                  <a:gd name="T11" fmla="*/ 356 h 420"/>
                  <a:gd name="T12" fmla="*/ 44 w 420"/>
                  <a:gd name="T13" fmla="*/ 375 h 420"/>
                  <a:gd name="T14" fmla="*/ 64 w 420"/>
                  <a:gd name="T15" fmla="*/ 394 h 420"/>
                  <a:gd name="T16" fmla="*/ 73 w 420"/>
                  <a:gd name="T17" fmla="*/ 386 h 420"/>
                  <a:gd name="T18" fmla="*/ 53 w 420"/>
                  <a:gd name="T19" fmla="*/ 366 h 420"/>
                  <a:gd name="T20" fmla="*/ 62 w 420"/>
                  <a:gd name="T21" fmla="*/ 375 h 420"/>
                  <a:gd name="T22" fmla="*/ 83 w 420"/>
                  <a:gd name="T23" fmla="*/ 353 h 420"/>
                  <a:gd name="T24" fmla="*/ 345 w 420"/>
                  <a:gd name="T25" fmla="*/ 345 h 420"/>
                  <a:gd name="T26" fmla="*/ 345 w 420"/>
                  <a:gd name="T27" fmla="*/ 74 h 420"/>
                  <a:gd name="T28" fmla="*/ 320 w 420"/>
                  <a:gd name="T29" fmla="*/ 320 h 420"/>
                  <a:gd name="T30" fmla="*/ 100 w 420"/>
                  <a:gd name="T31" fmla="*/ 320 h 420"/>
                  <a:gd name="T32" fmla="*/ 100 w 420"/>
                  <a:gd name="T33" fmla="*/ 100 h 420"/>
                  <a:gd name="T34" fmla="*/ 320 w 420"/>
                  <a:gd name="T35" fmla="*/ 100 h 420"/>
                  <a:gd name="T36" fmla="*/ 320 w 420"/>
                  <a:gd name="T37" fmla="*/ 3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0" h="420">
                    <a:moveTo>
                      <a:pt x="345" y="74"/>
                    </a:moveTo>
                    <a:cubicBezTo>
                      <a:pt x="270" y="0"/>
                      <a:pt x="149" y="0"/>
                      <a:pt x="74" y="74"/>
                    </a:cubicBezTo>
                    <a:cubicBezTo>
                      <a:pt x="2" y="146"/>
                      <a:pt x="0" y="261"/>
                      <a:pt x="66" y="336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34" y="347"/>
                      <a:pt x="34" y="347"/>
                      <a:pt x="34" y="347"/>
                    </a:cubicBezTo>
                    <a:cubicBezTo>
                      <a:pt x="25" y="356"/>
                      <a:pt x="25" y="356"/>
                      <a:pt x="25" y="356"/>
                    </a:cubicBezTo>
                    <a:cubicBezTo>
                      <a:pt x="44" y="375"/>
                      <a:pt x="44" y="375"/>
                      <a:pt x="44" y="375"/>
                    </a:cubicBezTo>
                    <a:cubicBezTo>
                      <a:pt x="64" y="394"/>
                      <a:pt x="64" y="394"/>
                      <a:pt x="64" y="394"/>
                    </a:cubicBezTo>
                    <a:cubicBezTo>
                      <a:pt x="73" y="386"/>
                      <a:pt x="73" y="386"/>
                      <a:pt x="73" y="386"/>
                    </a:cubicBezTo>
                    <a:cubicBezTo>
                      <a:pt x="53" y="366"/>
                      <a:pt x="53" y="366"/>
                      <a:pt x="53" y="366"/>
                    </a:cubicBezTo>
                    <a:cubicBezTo>
                      <a:pt x="62" y="375"/>
                      <a:pt x="62" y="375"/>
                      <a:pt x="62" y="375"/>
                    </a:cubicBezTo>
                    <a:cubicBezTo>
                      <a:pt x="83" y="353"/>
                      <a:pt x="83" y="353"/>
                      <a:pt x="83" y="353"/>
                    </a:cubicBezTo>
                    <a:cubicBezTo>
                      <a:pt x="158" y="420"/>
                      <a:pt x="273" y="417"/>
                      <a:pt x="345" y="345"/>
                    </a:cubicBezTo>
                    <a:cubicBezTo>
                      <a:pt x="420" y="270"/>
                      <a:pt x="420" y="149"/>
                      <a:pt x="345" y="74"/>
                    </a:cubicBezTo>
                    <a:close/>
                    <a:moveTo>
                      <a:pt x="320" y="320"/>
                    </a:moveTo>
                    <a:cubicBezTo>
                      <a:pt x="259" y="381"/>
                      <a:pt x="160" y="381"/>
                      <a:pt x="100" y="320"/>
                    </a:cubicBezTo>
                    <a:cubicBezTo>
                      <a:pt x="39" y="259"/>
                      <a:pt x="39" y="160"/>
                      <a:pt x="100" y="100"/>
                    </a:cubicBezTo>
                    <a:cubicBezTo>
                      <a:pt x="160" y="39"/>
                      <a:pt x="259" y="39"/>
                      <a:pt x="320" y="100"/>
                    </a:cubicBezTo>
                    <a:cubicBezTo>
                      <a:pt x="381" y="160"/>
                      <a:pt x="381" y="259"/>
                      <a:pt x="320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</p:grpSp>
      <p:grpSp>
        <p:nvGrpSpPr>
          <p:cNvPr id="51" name="Group 147"/>
          <p:cNvGrpSpPr>
            <a:grpSpLocks noChangeAspect="1"/>
          </p:cNvGrpSpPr>
          <p:nvPr userDrawn="1"/>
        </p:nvGrpSpPr>
        <p:grpSpPr bwMode="auto">
          <a:xfrm>
            <a:off x="980779" y="1775885"/>
            <a:ext cx="1080766" cy="846666"/>
            <a:chOff x="3722" y="1255"/>
            <a:chExt cx="554" cy="434"/>
          </a:xfrm>
        </p:grpSpPr>
        <p:sp>
          <p:nvSpPr>
            <p:cNvPr id="63" name="Freeform 155"/>
            <p:cNvSpPr>
              <a:spLocks/>
            </p:cNvSpPr>
            <p:nvPr userDrawn="1"/>
          </p:nvSpPr>
          <p:spPr bwMode="auto">
            <a:xfrm>
              <a:off x="3903" y="1255"/>
              <a:ext cx="104" cy="434"/>
            </a:xfrm>
            <a:custGeom>
              <a:avLst/>
              <a:gdLst>
                <a:gd name="T0" fmla="*/ 10 w 146"/>
                <a:gd name="T1" fmla="*/ 523 h 607"/>
                <a:gd name="T2" fmla="*/ 20 w 146"/>
                <a:gd name="T3" fmla="*/ 534 h 607"/>
                <a:gd name="T4" fmla="*/ 73 w 146"/>
                <a:gd name="T5" fmla="*/ 586 h 607"/>
                <a:gd name="T6" fmla="*/ 126 w 146"/>
                <a:gd name="T7" fmla="*/ 534 h 607"/>
                <a:gd name="T8" fmla="*/ 126 w 146"/>
                <a:gd name="T9" fmla="*/ 11 h 607"/>
                <a:gd name="T10" fmla="*/ 136 w 146"/>
                <a:gd name="T11" fmla="*/ 0 h 607"/>
                <a:gd name="T12" fmla="*/ 146 w 146"/>
                <a:gd name="T13" fmla="*/ 11 h 607"/>
                <a:gd name="T14" fmla="*/ 146 w 146"/>
                <a:gd name="T15" fmla="*/ 534 h 607"/>
                <a:gd name="T16" fmla="*/ 73 w 146"/>
                <a:gd name="T17" fmla="*/ 607 h 607"/>
                <a:gd name="T18" fmla="*/ 0 w 146"/>
                <a:gd name="T19" fmla="*/ 534 h 607"/>
                <a:gd name="T20" fmla="*/ 10 w 146"/>
                <a:gd name="T21" fmla="*/ 52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607">
                  <a:moveTo>
                    <a:pt x="10" y="523"/>
                  </a:moveTo>
                  <a:cubicBezTo>
                    <a:pt x="16" y="523"/>
                    <a:pt x="20" y="528"/>
                    <a:pt x="20" y="534"/>
                  </a:cubicBezTo>
                  <a:cubicBezTo>
                    <a:pt x="20" y="563"/>
                    <a:pt x="44" y="586"/>
                    <a:pt x="73" y="586"/>
                  </a:cubicBezTo>
                  <a:cubicBezTo>
                    <a:pt x="102" y="586"/>
                    <a:pt x="126" y="563"/>
                    <a:pt x="126" y="53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5"/>
                    <a:pt x="130" y="0"/>
                    <a:pt x="136" y="0"/>
                  </a:cubicBezTo>
                  <a:cubicBezTo>
                    <a:pt x="142" y="0"/>
                    <a:pt x="146" y="5"/>
                    <a:pt x="146" y="11"/>
                  </a:cubicBezTo>
                  <a:cubicBezTo>
                    <a:pt x="146" y="534"/>
                    <a:pt x="146" y="534"/>
                    <a:pt x="146" y="534"/>
                  </a:cubicBezTo>
                  <a:cubicBezTo>
                    <a:pt x="146" y="574"/>
                    <a:pt x="114" y="607"/>
                    <a:pt x="73" y="607"/>
                  </a:cubicBezTo>
                  <a:cubicBezTo>
                    <a:pt x="33" y="607"/>
                    <a:pt x="0" y="574"/>
                    <a:pt x="0" y="534"/>
                  </a:cubicBezTo>
                  <a:cubicBezTo>
                    <a:pt x="0" y="528"/>
                    <a:pt x="4" y="523"/>
                    <a:pt x="10" y="5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4" name="Freeform 156"/>
            <p:cNvSpPr>
              <a:spLocks/>
            </p:cNvSpPr>
            <p:nvPr userDrawn="1"/>
          </p:nvSpPr>
          <p:spPr bwMode="auto">
            <a:xfrm>
              <a:off x="3891" y="1278"/>
              <a:ext cx="216" cy="196"/>
            </a:xfrm>
            <a:custGeom>
              <a:avLst/>
              <a:gdLst>
                <a:gd name="T0" fmla="*/ 151 w 302"/>
                <a:gd name="T1" fmla="*/ 0 h 275"/>
                <a:gd name="T2" fmla="*/ 151 w 302"/>
                <a:gd name="T3" fmla="*/ 0 h 275"/>
                <a:gd name="T4" fmla="*/ 151 w 302"/>
                <a:gd name="T5" fmla="*/ 0 h 275"/>
                <a:gd name="T6" fmla="*/ 151 w 302"/>
                <a:gd name="T7" fmla="*/ 0 h 275"/>
                <a:gd name="T8" fmla="*/ 151 w 302"/>
                <a:gd name="T9" fmla="*/ 0 h 275"/>
                <a:gd name="T10" fmla="*/ 0 w 302"/>
                <a:gd name="T11" fmla="*/ 240 h 275"/>
                <a:gd name="T12" fmla="*/ 1 w 302"/>
                <a:gd name="T13" fmla="*/ 275 h 275"/>
                <a:gd name="T14" fmla="*/ 151 w 302"/>
                <a:gd name="T15" fmla="*/ 206 h 275"/>
                <a:gd name="T16" fmla="*/ 300 w 302"/>
                <a:gd name="T17" fmla="*/ 275 h 275"/>
                <a:gd name="T18" fmla="*/ 302 w 302"/>
                <a:gd name="T19" fmla="*/ 240 h 275"/>
                <a:gd name="T20" fmla="*/ 151 w 302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75"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0" y="107"/>
                    <a:pt x="0" y="240"/>
                  </a:cubicBezTo>
                  <a:cubicBezTo>
                    <a:pt x="0" y="252"/>
                    <a:pt x="0" y="264"/>
                    <a:pt x="1" y="275"/>
                  </a:cubicBezTo>
                  <a:cubicBezTo>
                    <a:pt x="23" y="239"/>
                    <a:pt x="90" y="206"/>
                    <a:pt x="151" y="206"/>
                  </a:cubicBezTo>
                  <a:cubicBezTo>
                    <a:pt x="212" y="206"/>
                    <a:pt x="279" y="239"/>
                    <a:pt x="300" y="275"/>
                  </a:cubicBezTo>
                  <a:cubicBezTo>
                    <a:pt x="302" y="264"/>
                    <a:pt x="302" y="252"/>
                    <a:pt x="302" y="240"/>
                  </a:cubicBezTo>
                  <a:cubicBezTo>
                    <a:pt x="302" y="107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5" name="Freeform 157"/>
            <p:cNvSpPr>
              <a:spLocks/>
            </p:cNvSpPr>
            <p:nvPr userDrawn="1"/>
          </p:nvSpPr>
          <p:spPr bwMode="auto">
            <a:xfrm>
              <a:off x="3722" y="1274"/>
              <a:ext cx="277" cy="200"/>
            </a:xfrm>
            <a:custGeom>
              <a:avLst/>
              <a:gdLst>
                <a:gd name="T0" fmla="*/ 237 w 388"/>
                <a:gd name="T1" fmla="*/ 246 h 281"/>
                <a:gd name="T2" fmla="*/ 238 w 388"/>
                <a:gd name="T3" fmla="*/ 281 h 281"/>
                <a:gd name="T4" fmla="*/ 0 w 388"/>
                <a:gd name="T5" fmla="*/ 212 h 281"/>
                <a:gd name="T6" fmla="*/ 388 w 388"/>
                <a:gd name="T7" fmla="*/ 6 h 281"/>
                <a:gd name="T8" fmla="*/ 237 w 388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81">
                  <a:moveTo>
                    <a:pt x="237" y="246"/>
                  </a:moveTo>
                  <a:cubicBezTo>
                    <a:pt x="237" y="258"/>
                    <a:pt x="237" y="270"/>
                    <a:pt x="238" y="281"/>
                  </a:cubicBezTo>
                  <a:cubicBezTo>
                    <a:pt x="151" y="165"/>
                    <a:pt x="0" y="212"/>
                    <a:pt x="0" y="212"/>
                  </a:cubicBezTo>
                  <a:cubicBezTo>
                    <a:pt x="135" y="0"/>
                    <a:pt x="388" y="6"/>
                    <a:pt x="388" y="6"/>
                  </a:cubicBezTo>
                  <a:cubicBezTo>
                    <a:pt x="347" y="6"/>
                    <a:pt x="237" y="113"/>
                    <a:pt x="237" y="2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6" name="Freeform 158"/>
            <p:cNvSpPr>
              <a:spLocks/>
            </p:cNvSpPr>
            <p:nvPr userDrawn="1"/>
          </p:nvSpPr>
          <p:spPr bwMode="auto">
            <a:xfrm>
              <a:off x="3999" y="1274"/>
              <a:ext cx="277" cy="200"/>
            </a:xfrm>
            <a:custGeom>
              <a:avLst/>
              <a:gdLst>
                <a:gd name="T0" fmla="*/ 151 w 387"/>
                <a:gd name="T1" fmla="*/ 246 h 281"/>
                <a:gd name="T2" fmla="*/ 149 w 387"/>
                <a:gd name="T3" fmla="*/ 281 h 281"/>
                <a:gd name="T4" fmla="*/ 387 w 387"/>
                <a:gd name="T5" fmla="*/ 212 h 281"/>
                <a:gd name="T6" fmla="*/ 0 w 387"/>
                <a:gd name="T7" fmla="*/ 6 h 281"/>
                <a:gd name="T8" fmla="*/ 151 w 387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81">
                  <a:moveTo>
                    <a:pt x="151" y="246"/>
                  </a:moveTo>
                  <a:cubicBezTo>
                    <a:pt x="151" y="258"/>
                    <a:pt x="150" y="270"/>
                    <a:pt x="149" y="281"/>
                  </a:cubicBezTo>
                  <a:cubicBezTo>
                    <a:pt x="237" y="165"/>
                    <a:pt x="387" y="212"/>
                    <a:pt x="387" y="212"/>
                  </a:cubicBezTo>
                  <a:cubicBezTo>
                    <a:pt x="253" y="0"/>
                    <a:pt x="0" y="6"/>
                    <a:pt x="0" y="6"/>
                  </a:cubicBezTo>
                  <a:cubicBezTo>
                    <a:pt x="41" y="6"/>
                    <a:pt x="151" y="113"/>
                    <a:pt x="151" y="2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1390958" y="4121271"/>
            <a:ext cx="260408" cy="247321"/>
            <a:chOff x="636673" y="4121271"/>
            <a:chExt cx="260408" cy="247321"/>
          </a:xfrm>
        </p:grpSpPr>
        <p:sp>
          <p:nvSpPr>
            <p:cNvPr id="54" name="Rectangle 135"/>
            <p:cNvSpPr>
              <a:spLocks noChangeArrowheads="1"/>
            </p:cNvSpPr>
            <p:nvPr userDrawn="1"/>
          </p:nvSpPr>
          <p:spPr bwMode="auto">
            <a:xfrm>
              <a:off x="638636" y="4349618"/>
              <a:ext cx="258445" cy="18974"/>
            </a:xfrm>
            <a:prstGeom prst="rect">
              <a:avLst/>
            </a:pr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5" name="Rectangle 136"/>
            <p:cNvSpPr>
              <a:spLocks noChangeArrowheads="1"/>
            </p:cNvSpPr>
            <p:nvPr userDrawn="1"/>
          </p:nvSpPr>
          <p:spPr bwMode="auto">
            <a:xfrm>
              <a:off x="656302" y="4280263"/>
              <a:ext cx="42529" cy="60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6" name="Rectangle 137"/>
            <p:cNvSpPr>
              <a:spLocks noChangeArrowheads="1"/>
            </p:cNvSpPr>
            <p:nvPr userDrawn="1"/>
          </p:nvSpPr>
          <p:spPr bwMode="auto">
            <a:xfrm>
              <a:off x="715842" y="4233809"/>
              <a:ext cx="43183" cy="1066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7" name="Rectangle 138"/>
            <p:cNvSpPr>
              <a:spLocks noChangeArrowheads="1"/>
            </p:cNvSpPr>
            <p:nvPr userDrawn="1"/>
          </p:nvSpPr>
          <p:spPr bwMode="auto">
            <a:xfrm>
              <a:off x="776691" y="4252783"/>
              <a:ext cx="42529" cy="87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8" name="Rectangle 139"/>
            <p:cNvSpPr>
              <a:spLocks noChangeArrowheads="1"/>
            </p:cNvSpPr>
            <p:nvPr userDrawn="1"/>
          </p:nvSpPr>
          <p:spPr bwMode="auto">
            <a:xfrm>
              <a:off x="836886" y="4191934"/>
              <a:ext cx="42529" cy="1485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59" name="Freeform 140"/>
            <p:cNvSpPr>
              <a:spLocks/>
            </p:cNvSpPr>
            <p:nvPr userDrawn="1"/>
          </p:nvSpPr>
          <p:spPr bwMode="auto">
            <a:xfrm>
              <a:off x="636673" y="4167726"/>
              <a:ext cx="102069" cy="55615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Freeform 141"/>
            <p:cNvSpPr>
              <a:spLocks/>
            </p:cNvSpPr>
            <p:nvPr userDrawn="1"/>
          </p:nvSpPr>
          <p:spPr bwMode="auto">
            <a:xfrm>
              <a:off x="764914" y="4169034"/>
              <a:ext cx="20283" cy="17012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61" name="Oval 142"/>
            <p:cNvSpPr>
              <a:spLocks noChangeArrowheads="1"/>
            </p:cNvSpPr>
            <p:nvPr userDrawn="1"/>
          </p:nvSpPr>
          <p:spPr bwMode="auto">
            <a:xfrm>
              <a:off x="789777" y="4178848"/>
              <a:ext cx="16357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62" name="Oval 143"/>
            <p:cNvSpPr>
              <a:spLocks noChangeArrowheads="1"/>
            </p:cNvSpPr>
            <p:nvPr userDrawn="1"/>
          </p:nvSpPr>
          <p:spPr bwMode="auto">
            <a:xfrm>
              <a:off x="743977" y="4159220"/>
              <a:ext cx="15703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Freeform 144"/>
            <p:cNvSpPr>
              <a:spLocks/>
            </p:cNvSpPr>
            <p:nvPr userDrawn="1"/>
          </p:nvSpPr>
          <p:spPr bwMode="auto">
            <a:xfrm>
              <a:off x="810060" y="4121271"/>
              <a:ext cx="85058" cy="64120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86" name="Oval 162"/>
          <p:cNvSpPr>
            <a:spLocks noChangeArrowheads="1"/>
          </p:cNvSpPr>
          <p:nvPr userDrawn="1"/>
        </p:nvSpPr>
        <p:spPr bwMode="auto">
          <a:xfrm>
            <a:off x="1983452" y="3938724"/>
            <a:ext cx="675682" cy="6756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87" name="Group 198"/>
          <p:cNvGrpSpPr>
            <a:grpSpLocks noChangeAspect="1"/>
          </p:cNvGrpSpPr>
          <p:nvPr userDrawn="1"/>
        </p:nvGrpSpPr>
        <p:grpSpPr bwMode="auto">
          <a:xfrm rot="2700000" flipH="1">
            <a:off x="2281360" y="4098813"/>
            <a:ext cx="79867" cy="355505"/>
            <a:chOff x="2703" y="821"/>
            <a:chExt cx="359" cy="1598"/>
          </a:xfrm>
        </p:grpSpPr>
        <p:sp>
          <p:nvSpPr>
            <p:cNvPr id="88" name="Freeform 199"/>
            <p:cNvSpPr>
              <a:spLocks/>
            </p:cNvSpPr>
            <p:nvPr userDrawn="1"/>
          </p:nvSpPr>
          <p:spPr bwMode="auto">
            <a:xfrm>
              <a:off x="2703" y="821"/>
              <a:ext cx="359" cy="178"/>
            </a:xfrm>
            <a:custGeom>
              <a:avLst/>
              <a:gdLst>
                <a:gd name="T0" fmla="*/ 149 w 149"/>
                <a:gd name="T1" fmla="*/ 75 h 75"/>
                <a:gd name="T2" fmla="*/ 0 w 149"/>
                <a:gd name="T3" fmla="*/ 75 h 75"/>
                <a:gd name="T4" fmla="*/ 75 w 149"/>
                <a:gd name="T5" fmla="*/ 0 h 75"/>
                <a:gd name="T6" fmla="*/ 149 w 149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5">
                  <a:moveTo>
                    <a:pt x="14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49" y="33"/>
                    <a:pt x="149" y="75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9" name="Freeform 200"/>
            <p:cNvSpPr>
              <a:spLocks/>
            </p:cNvSpPr>
            <p:nvPr userDrawn="1"/>
          </p:nvSpPr>
          <p:spPr bwMode="auto">
            <a:xfrm>
              <a:off x="2703" y="999"/>
              <a:ext cx="120" cy="1098"/>
            </a:xfrm>
            <a:custGeom>
              <a:avLst/>
              <a:gdLst>
                <a:gd name="T0" fmla="*/ 50 w 50"/>
                <a:gd name="T1" fmla="*/ 0 h 463"/>
                <a:gd name="T2" fmla="*/ 50 w 50"/>
                <a:gd name="T3" fmla="*/ 459 h 463"/>
                <a:gd name="T4" fmla="*/ 25 w 50"/>
                <a:gd name="T5" fmla="*/ 438 h 463"/>
                <a:gd name="T6" fmla="*/ 0 w 50"/>
                <a:gd name="T7" fmla="*/ 463 h 463"/>
                <a:gd name="T8" fmla="*/ 0 w 50"/>
                <a:gd name="T9" fmla="*/ 0 h 463"/>
                <a:gd name="T10" fmla="*/ 50 w 50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3">
                  <a:moveTo>
                    <a:pt x="50" y="0"/>
                  </a:moveTo>
                  <a:cubicBezTo>
                    <a:pt x="50" y="459"/>
                    <a:pt x="50" y="459"/>
                    <a:pt x="50" y="459"/>
                  </a:cubicBezTo>
                  <a:cubicBezTo>
                    <a:pt x="50" y="445"/>
                    <a:pt x="39" y="438"/>
                    <a:pt x="25" y="438"/>
                  </a:cubicBezTo>
                  <a:cubicBezTo>
                    <a:pt x="11" y="438"/>
                    <a:pt x="0" y="449"/>
                    <a:pt x="0" y="4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0" name="Freeform 201"/>
            <p:cNvSpPr>
              <a:spLocks/>
            </p:cNvSpPr>
            <p:nvPr userDrawn="1"/>
          </p:nvSpPr>
          <p:spPr bwMode="auto">
            <a:xfrm>
              <a:off x="2941" y="999"/>
              <a:ext cx="121" cy="1095"/>
            </a:xfrm>
            <a:custGeom>
              <a:avLst/>
              <a:gdLst>
                <a:gd name="T0" fmla="*/ 50 w 50"/>
                <a:gd name="T1" fmla="*/ 0 h 462"/>
                <a:gd name="T2" fmla="*/ 50 w 50"/>
                <a:gd name="T3" fmla="*/ 462 h 462"/>
                <a:gd name="T4" fmla="*/ 25 w 50"/>
                <a:gd name="T5" fmla="*/ 438 h 462"/>
                <a:gd name="T6" fmla="*/ 0 w 50"/>
                <a:gd name="T7" fmla="*/ 459 h 462"/>
                <a:gd name="T8" fmla="*/ 0 w 50"/>
                <a:gd name="T9" fmla="*/ 458 h 462"/>
                <a:gd name="T10" fmla="*/ 0 w 50"/>
                <a:gd name="T11" fmla="*/ 0 h 462"/>
                <a:gd name="T12" fmla="*/ 50 w 50"/>
                <a:gd name="T1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2">
                  <a:moveTo>
                    <a:pt x="50" y="0"/>
                  </a:moveTo>
                  <a:cubicBezTo>
                    <a:pt x="50" y="462"/>
                    <a:pt x="50" y="462"/>
                    <a:pt x="50" y="462"/>
                  </a:cubicBezTo>
                  <a:cubicBezTo>
                    <a:pt x="50" y="449"/>
                    <a:pt x="39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459"/>
                    <a:pt x="0" y="458"/>
                    <a:pt x="0" y="4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1" name="Freeform 202"/>
            <p:cNvSpPr>
              <a:spLocks/>
            </p:cNvSpPr>
            <p:nvPr userDrawn="1"/>
          </p:nvSpPr>
          <p:spPr bwMode="auto">
            <a:xfrm>
              <a:off x="2823" y="999"/>
              <a:ext cx="118" cy="1088"/>
            </a:xfrm>
            <a:custGeom>
              <a:avLst/>
              <a:gdLst>
                <a:gd name="T0" fmla="*/ 49 w 49"/>
                <a:gd name="T1" fmla="*/ 0 h 459"/>
                <a:gd name="T2" fmla="*/ 49 w 49"/>
                <a:gd name="T3" fmla="*/ 458 h 459"/>
                <a:gd name="T4" fmla="*/ 25 w 49"/>
                <a:gd name="T5" fmla="*/ 438 h 459"/>
                <a:gd name="T6" fmla="*/ 0 w 49"/>
                <a:gd name="T7" fmla="*/ 459 h 459"/>
                <a:gd name="T8" fmla="*/ 0 w 49"/>
                <a:gd name="T9" fmla="*/ 0 h 459"/>
                <a:gd name="T10" fmla="*/ 49 w 4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59">
                  <a:moveTo>
                    <a:pt x="49" y="0"/>
                  </a:moveTo>
                  <a:cubicBezTo>
                    <a:pt x="49" y="458"/>
                    <a:pt x="49" y="458"/>
                    <a:pt x="49" y="458"/>
                  </a:cubicBezTo>
                  <a:cubicBezTo>
                    <a:pt x="49" y="445"/>
                    <a:pt x="38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2" name="Freeform 203"/>
            <p:cNvSpPr>
              <a:spLocks/>
            </p:cNvSpPr>
            <p:nvPr userDrawn="1"/>
          </p:nvSpPr>
          <p:spPr bwMode="auto">
            <a:xfrm>
              <a:off x="2703" y="2037"/>
              <a:ext cx="359" cy="287"/>
            </a:xfrm>
            <a:custGeom>
              <a:avLst/>
              <a:gdLst>
                <a:gd name="T0" fmla="*/ 149 w 149"/>
                <a:gd name="T1" fmla="*/ 24 h 121"/>
                <a:gd name="T2" fmla="*/ 149 w 149"/>
                <a:gd name="T3" fmla="*/ 25 h 121"/>
                <a:gd name="T4" fmla="*/ 96 w 149"/>
                <a:gd name="T5" fmla="*/ 121 h 121"/>
                <a:gd name="T6" fmla="*/ 53 w 149"/>
                <a:gd name="T7" fmla="*/ 121 h 121"/>
                <a:gd name="T8" fmla="*/ 0 w 149"/>
                <a:gd name="T9" fmla="*/ 25 h 121"/>
                <a:gd name="T10" fmla="*/ 25 w 149"/>
                <a:gd name="T11" fmla="*/ 0 h 121"/>
                <a:gd name="T12" fmla="*/ 50 w 149"/>
                <a:gd name="T13" fmla="*/ 21 h 121"/>
                <a:gd name="T14" fmla="*/ 75 w 149"/>
                <a:gd name="T15" fmla="*/ 0 h 121"/>
                <a:gd name="T16" fmla="*/ 99 w 149"/>
                <a:gd name="T17" fmla="*/ 20 h 121"/>
                <a:gd name="T18" fmla="*/ 99 w 149"/>
                <a:gd name="T19" fmla="*/ 21 h 121"/>
                <a:gd name="T20" fmla="*/ 99 w 149"/>
                <a:gd name="T21" fmla="*/ 21 h 121"/>
                <a:gd name="T22" fmla="*/ 124 w 149"/>
                <a:gd name="T23" fmla="*/ 0 h 121"/>
                <a:gd name="T24" fmla="*/ 149 w 149"/>
                <a:gd name="T25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21">
                  <a:moveTo>
                    <a:pt x="149" y="24"/>
                  </a:moveTo>
                  <a:cubicBezTo>
                    <a:pt x="149" y="25"/>
                    <a:pt x="149" y="25"/>
                    <a:pt x="149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7"/>
                    <a:pt x="50" y="21"/>
                  </a:cubicBezTo>
                  <a:cubicBezTo>
                    <a:pt x="50" y="7"/>
                    <a:pt x="61" y="0"/>
                    <a:pt x="75" y="0"/>
                  </a:cubicBezTo>
                  <a:cubicBezTo>
                    <a:pt x="88" y="0"/>
                    <a:pt x="99" y="7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7"/>
                    <a:pt x="110" y="0"/>
                    <a:pt x="124" y="0"/>
                  </a:cubicBezTo>
                  <a:cubicBezTo>
                    <a:pt x="138" y="0"/>
                    <a:pt x="149" y="11"/>
                    <a:pt x="149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3" name="Line 204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4" name="Line 205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5" name="Line 206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6" name="Line 207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7" name="Freeform 208"/>
            <p:cNvSpPr>
              <a:spLocks/>
            </p:cNvSpPr>
            <p:nvPr userDrawn="1"/>
          </p:nvSpPr>
          <p:spPr bwMode="auto">
            <a:xfrm>
              <a:off x="2941" y="2085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8" name="Freeform 209"/>
            <p:cNvSpPr>
              <a:spLocks/>
            </p:cNvSpPr>
            <p:nvPr userDrawn="1"/>
          </p:nvSpPr>
          <p:spPr bwMode="auto">
            <a:xfrm>
              <a:off x="3062" y="2094"/>
              <a:ext cx="0" cy="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9" name="Freeform 210"/>
            <p:cNvSpPr>
              <a:spLocks/>
            </p:cNvSpPr>
            <p:nvPr userDrawn="1"/>
          </p:nvSpPr>
          <p:spPr bwMode="auto">
            <a:xfrm>
              <a:off x="2831" y="2324"/>
              <a:ext cx="103" cy="95"/>
            </a:xfrm>
            <a:custGeom>
              <a:avLst/>
              <a:gdLst>
                <a:gd name="T0" fmla="*/ 103 w 103"/>
                <a:gd name="T1" fmla="*/ 0 h 95"/>
                <a:gd name="T2" fmla="*/ 53 w 103"/>
                <a:gd name="T3" fmla="*/ 95 h 95"/>
                <a:gd name="T4" fmla="*/ 0 w 103"/>
                <a:gd name="T5" fmla="*/ 0 h 95"/>
                <a:gd name="T6" fmla="*/ 103 w 103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5">
                  <a:moveTo>
                    <a:pt x="103" y="0"/>
                  </a:moveTo>
                  <a:lnTo>
                    <a:pt x="53" y="95"/>
                  </a:lnTo>
                  <a:lnTo>
                    <a:pt x="0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Contr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62"/>
          <p:cNvSpPr>
            <a:spLocks noChangeArrowheads="1"/>
          </p:cNvSpPr>
          <p:nvPr userDrawn="1"/>
        </p:nvSpPr>
        <p:spPr bwMode="auto">
          <a:xfrm>
            <a:off x="1983452" y="3938724"/>
            <a:ext cx="675682" cy="675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1118" name="Group 119"/>
          <p:cNvGrpSpPr>
            <a:grpSpLocks noChangeAspect="1"/>
          </p:cNvGrpSpPr>
          <p:nvPr userDrawn="1"/>
        </p:nvGrpSpPr>
        <p:grpSpPr bwMode="auto">
          <a:xfrm>
            <a:off x="567104" y="1563638"/>
            <a:ext cx="1908117" cy="1908117"/>
            <a:chOff x="1261" y="1122"/>
            <a:chExt cx="1000" cy="1000"/>
          </a:xfrm>
          <a:solidFill>
            <a:schemeClr val="accent4"/>
          </a:solidFill>
        </p:grpSpPr>
        <p:sp>
          <p:nvSpPr>
            <p:cNvPr id="1120" name="Oval 120"/>
            <p:cNvSpPr>
              <a:spLocks noChangeArrowheads="1"/>
            </p:cNvSpPr>
            <p:nvPr userDrawn="1"/>
          </p:nvSpPr>
          <p:spPr bwMode="auto">
            <a:xfrm>
              <a:off x="1261" y="1122"/>
              <a:ext cx="1000" cy="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125" name="Rectangle 124"/>
            <p:cNvSpPr>
              <a:spLocks noChangeArrowheads="1"/>
            </p:cNvSpPr>
            <p:nvPr userDrawn="1"/>
          </p:nvSpPr>
          <p:spPr bwMode="auto">
            <a:xfrm>
              <a:off x="1922" y="1664"/>
              <a:ext cx="0" cy="1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198"/>
          <p:cNvGrpSpPr>
            <a:grpSpLocks noChangeAspect="1"/>
          </p:cNvGrpSpPr>
          <p:nvPr userDrawn="1"/>
        </p:nvGrpSpPr>
        <p:grpSpPr bwMode="auto">
          <a:xfrm rot="2700000" flipH="1">
            <a:off x="1392623" y="1740926"/>
            <a:ext cx="235958" cy="1050302"/>
            <a:chOff x="2703" y="821"/>
            <a:chExt cx="359" cy="1598"/>
          </a:xfrm>
        </p:grpSpPr>
        <p:sp>
          <p:nvSpPr>
            <p:cNvPr id="59" name="Freeform 199"/>
            <p:cNvSpPr>
              <a:spLocks/>
            </p:cNvSpPr>
            <p:nvPr userDrawn="1"/>
          </p:nvSpPr>
          <p:spPr bwMode="auto">
            <a:xfrm>
              <a:off x="2703" y="821"/>
              <a:ext cx="359" cy="178"/>
            </a:xfrm>
            <a:custGeom>
              <a:avLst/>
              <a:gdLst>
                <a:gd name="T0" fmla="*/ 149 w 149"/>
                <a:gd name="T1" fmla="*/ 75 h 75"/>
                <a:gd name="T2" fmla="*/ 0 w 149"/>
                <a:gd name="T3" fmla="*/ 75 h 75"/>
                <a:gd name="T4" fmla="*/ 75 w 149"/>
                <a:gd name="T5" fmla="*/ 0 h 75"/>
                <a:gd name="T6" fmla="*/ 149 w 149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5">
                  <a:moveTo>
                    <a:pt x="149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49" y="33"/>
                    <a:pt x="149" y="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Freeform 200"/>
            <p:cNvSpPr>
              <a:spLocks/>
            </p:cNvSpPr>
            <p:nvPr userDrawn="1"/>
          </p:nvSpPr>
          <p:spPr bwMode="auto">
            <a:xfrm>
              <a:off x="2703" y="999"/>
              <a:ext cx="120" cy="1098"/>
            </a:xfrm>
            <a:custGeom>
              <a:avLst/>
              <a:gdLst>
                <a:gd name="T0" fmla="*/ 50 w 50"/>
                <a:gd name="T1" fmla="*/ 0 h 463"/>
                <a:gd name="T2" fmla="*/ 50 w 50"/>
                <a:gd name="T3" fmla="*/ 459 h 463"/>
                <a:gd name="T4" fmla="*/ 25 w 50"/>
                <a:gd name="T5" fmla="*/ 438 h 463"/>
                <a:gd name="T6" fmla="*/ 0 w 50"/>
                <a:gd name="T7" fmla="*/ 463 h 463"/>
                <a:gd name="T8" fmla="*/ 0 w 50"/>
                <a:gd name="T9" fmla="*/ 0 h 463"/>
                <a:gd name="T10" fmla="*/ 50 w 50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3">
                  <a:moveTo>
                    <a:pt x="50" y="0"/>
                  </a:moveTo>
                  <a:cubicBezTo>
                    <a:pt x="50" y="459"/>
                    <a:pt x="50" y="459"/>
                    <a:pt x="50" y="459"/>
                  </a:cubicBezTo>
                  <a:cubicBezTo>
                    <a:pt x="50" y="445"/>
                    <a:pt x="39" y="438"/>
                    <a:pt x="25" y="438"/>
                  </a:cubicBezTo>
                  <a:cubicBezTo>
                    <a:pt x="11" y="438"/>
                    <a:pt x="0" y="449"/>
                    <a:pt x="0" y="4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1" name="Freeform 201"/>
            <p:cNvSpPr>
              <a:spLocks/>
            </p:cNvSpPr>
            <p:nvPr userDrawn="1"/>
          </p:nvSpPr>
          <p:spPr bwMode="auto">
            <a:xfrm>
              <a:off x="2941" y="999"/>
              <a:ext cx="121" cy="1095"/>
            </a:xfrm>
            <a:custGeom>
              <a:avLst/>
              <a:gdLst>
                <a:gd name="T0" fmla="*/ 50 w 50"/>
                <a:gd name="T1" fmla="*/ 0 h 462"/>
                <a:gd name="T2" fmla="*/ 50 w 50"/>
                <a:gd name="T3" fmla="*/ 462 h 462"/>
                <a:gd name="T4" fmla="*/ 25 w 50"/>
                <a:gd name="T5" fmla="*/ 438 h 462"/>
                <a:gd name="T6" fmla="*/ 0 w 50"/>
                <a:gd name="T7" fmla="*/ 459 h 462"/>
                <a:gd name="T8" fmla="*/ 0 w 50"/>
                <a:gd name="T9" fmla="*/ 458 h 462"/>
                <a:gd name="T10" fmla="*/ 0 w 50"/>
                <a:gd name="T11" fmla="*/ 0 h 462"/>
                <a:gd name="T12" fmla="*/ 50 w 50"/>
                <a:gd name="T1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2">
                  <a:moveTo>
                    <a:pt x="50" y="0"/>
                  </a:moveTo>
                  <a:cubicBezTo>
                    <a:pt x="50" y="462"/>
                    <a:pt x="50" y="462"/>
                    <a:pt x="50" y="462"/>
                  </a:cubicBezTo>
                  <a:cubicBezTo>
                    <a:pt x="50" y="449"/>
                    <a:pt x="39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459"/>
                    <a:pt x="0" y="458"/>
                    <a:pt x="0" y="4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2" name="Freeform 202"/>
            <p:cNvSpPr>
              <a:spLocks/>
            </p:cNvSpPr>
            <p:nvPr userDrawn="1"/>
          </p:nvSpPr>
          <p:spPr bwMode="auto">
            <a:xfrm>
              <a:off x="2823" y="999"/>
              <a:ext cx="118" cy="1088"/>
            </a:xfrm>
            <a:custGeom>
              <a:avLst/>
              <a:gdLst>
                <a:gd name="T0" fmla="*/ 49 w 49"/>
                <a:gd name="T1" fmla="*/ 0 h 459"/>
                <a:gd name="T2" fmla="*/ 49 w 49"/>
                <a:gd name="T3" fmla="*/ 458 h 459"/>
                <a:gd name="T4" fmla="*/ 25 w 49"/>
                <a:gd name="T5" fmla="*/ 438 h 459"/>
                <a:gd name="T6" fmla="*/ 0 w 49"/>
                <a:gd name="T7" fmla="*/ 459 h 459"/>
                <a:gd name="T8" fmla="*/ 0 w 49"/>
                <a:gd name="T9" fmla="*/ 0 h 459"/>
                <a:gd name="T10" fmla="*/ 49 w 4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59">
                  <a:moveTo>
                    <a:pt x="49" y="0"/>
                  </a:moveTo>
                  <a:cubicBezTo>
                    <a:pt x="49" y="458"/>
                    <a:pt x="49" y="458"/>
                    <a:pt x="49" y="458"/>
                  </a:cubicBezTo>
                  <a:cubicBezTo>
                    <a:pt x="49" y="445"/>
                    <a:pt x="38" y="438"/>
                    <a:pt x="25" y="438"/>
                  </a:cubicBezTo>
                  <a:cubicBezTo>
                    <a:pt x="11" y="438"/>
                    <a:pt x="0" y="445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Freeform 203"/>
            <p:cNvSpPr>
              <a:spLocks/>
            </p:cNvSpPr>
            <p:nvPr userDrawn="1"/>
          </p:nvSpPr>
          <p:spPr bwMode="auto">
            <a:xfrm>
              <a:off x="2703" y="2037"/>
              <a:ext cx="359" cy="287"/>
            </a:xfrm>
            <a:custGeom>
              <a:avLst/>
              <a:gdLst>
                <a:gd name="T0" fmla="*/ 149 w 149"/>
                <a:gd name="T1" fmla="*/ 24 h 121"/>
                <a:gd name="T2" fmla="*/ 149 w 149"/>
                <a:gd name="T3" fmla="*/ 25 h 121"/>
                <a:gd name="T4" fmla="*/ 96 w 149"/>
                <a:gd name="T5" fmla="*/ 121 h 121"/>
                <a:gd name="T6" fmla="*/ 53 w 149"/>
                <a:gd name="T7" fmla="*/ 121 h 121"/>
                <a:gd name="T8" fmla="*/ 0 w 149"/>
                <a:gd name="T9" fmla="*/ 25 h 121"/>
                <a:gd name="T10" fmla="*/ 25 w 149"/>
                <a:gd name="T11" fmla="*/ 0 h 121"/>
                <a:gd name="T12" fmla="*/ 50 w 149"/>
                <a:gd name="T13" fmla="*/ 21 h 121"/>
                <a:gd name="T14" fmla="*/ 75 w 149"/>
                <a:gd name="T15" fmla="*/ 0 h 121"/>
                <a:gd name="T16" fmla="*/ 99 w 149"/>
                <a:gd name="T17" fmla="*/ 20 h 121"/>
                <a:gd name="T18" fmla="*/ 99 w 149"/>
                <a:gd name="T19" fmla="*/ 21 h 121"/>
                <a:gd name="T20" fmla="*/ 99 w 149"/>
                <a:gd name="T21" fmla="*/ 21 h 121"/>
                <a:gd name="T22" fmla="*/ 124 w 149"/>
                <a:gd name="T23" fmla="*/ 0 h 121"/>
                <a:gd name="T24" fmla="*/ 149 w 149"/>
                <a:gd name="T25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21">
                  <a:moveTo>
                    <a:pt x="149" y="24"/>
                  </a:moveTo>
                  <a:cubicBezTo>
                    <a:pt x="149" y="25"/>
                    <a:pt x="149" y="25"/>
                    <a:pt x="149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7"/>
                    <a:pt x="50" y="21"/>
                  </a:cubicBezTo>
                  <a:cubicBezTo>
                    <a:pt x="50" y="7"/>
                    <a:pt x="61" y="0"/>
                    <a:pt x="75" y="0"/>
                  </a:cubicBezTo>
                  <a:cubicBezTo>
                    <a:pt x="88" y="0"/>
                    <a:pt x="99" y="7"/>
                    <a:pt x="99" y="2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7"/>
                    <a:pt x="110" y="0"/>
                    <a:pt x="124" y="0"/>
                  </a:cubicBezTo>
                  <a:cubicBezTo>
                    <a:pt x="138" y="0"/>
                    <a:pt x="149" y="11"/>
                    <a:pt x="149" y="24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0" name="Line 204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1" name="Line 205"/>
            <p:cNvSpPr>
              <a:spLocks noChangeShapeType="1"/>
            </p:cNvSpPr>
            <p:nvPr userDrawn="1"/>
          </p:nvSpPr>
          <p:spPr bwMode="auto">
            <a:xfrm>
              <a:off x="2823" y="2087"/>
              <a:ext cx="0" cy="0"/>
            </a:xfrm>
            <a:prstGeom prst="line">
              <a:avLst/>
            </a:prstGeom>
            <a:noFill/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2" name="Line 206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3" name="Line 207"/>
            <p:cNvSpPr>
              <a:spLocks noChangeShapeType="1"/>
            </p:cNvSpPr>
            <p:nvPr userDrawn="1"/>
          </p:nvSpPr>
          <p:spPr bwMode="auto">
            <a:xfrm>
              <a:off x="2703" y="2097"/>
              <a:ext cx="0" cy="0"/>
            </a:xfrm>
            <a:prstGeom prst="line">
              <a:avLst/>
            </a:prstGeom>
            <a:noFill/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4" name="Freeform 208"/>
            <p:cNvSpPr>
              <a:spLocks/>
            </p:cNvSpPr>
            <p:nvPr userDrawn="1"/>
          </p:nvSpPr>
          <p:spPr bwMode="auto">
            <a:xfrm>
              <a:off x="2941" y="2085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5" name="Freeform 209"/>
            <p:cNvSpPr>
              <a:spLocks/>
            </p:cNvSpPr>
            <p:nvPr userDrawn="1"/>
          </p:nvSpPr>
          <p:spPr bwMode="auto">
            <a:xfrm>
              <a:off x="3062" y="2094"/>
              <a:ext cx="0" cy="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6" name="Freeform 210"/>
            <p:cNvSpPr>
              <a:spLocks/>
            </p:cNvSpPr>
            <p:nvPr userDrawn="1"/>
          </p:nvSpPr>
          <p:spPr bwMode="auto">
            <a:xfrm>
              <a:off x="2831" y="2324"/>
              <a:ext cx="103" cy="95"/>
            </a:xfrm>
            <a:custGeom>
              <a:avLst/>
              <a:gdLst>
                <a:gd name="T0" fmla="*/ 103 w 103"/>
                <a:gd name="T1" fmla="*/ 0 h 95"/>
                <a:gd name="T2" fmla="*/ 53 w 103"/>
                <a:gd name="T3" fmla="*/ 95 h 95"/>
                <a:gd name="T4" fmla="*/ 0 w 103"/>
                <a:gd name="T5" fmla="*/ 0 h 95"/>
                <a:gd name="T6" fmla="*/ 103 w 103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5">
                  <a:moveTo>
                    <a:pt x="103" y="0"/>
                  </a:moveTo>
                  <a:lnTo>
                    <a:pt x="53" y="95"/>
                  </a:lnTo>
                  <a:lnTo>
                    <a:pt x="0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8"/>
            <a:ext cx="8229600" cy="709588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Review Controls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51" name="Text Placeholder 105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8313" y="771550"/>
            <a:ext cx="8207375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a sample text. Insert your desired text here.</a:t>
            </a:r>
          </a:p>
        </p:txBody>
      </p:sp>
      <p:sp>
        <p:nvSpPr>
          <p:cNvPr id="160" name="Text Placeholder 15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0904" y="2658680"/>
            <a:ext cx="1820517" cy="37199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Review</a:t>
            </a:r>
          </a:p>
        </p:txBody>
      </p:sp>
      <p:sp>
        <p:nvSpPr>
          <p:cNvPr id="501" name="Text Placeholder 15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0904" y="2923259"/>
            <a:ext cx="1820517" cy="40920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Controls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131841" y="2297458"/>
            <a:ext cx="5543848" cy="22189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98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131841" y="1851483"/>
            <a:ext cx="5543848" cy="44597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your desired text here.</a:t>
            </a:r>
          </a:p>
        </p:txBody>
      </p:sp>
      <p:sp>
        <p:nvSpPr>
          <p:cNvPr id="51" name="Oval 132"/>
          <p:cNvSpPr>
            <a:spLocks noChangeArrowheads="1"/>
          </p:cNvSpPr>
          <p:nvPr userDrawn="1"/>
        </p:nvSpPr>
        <p:spPr bwMode="auto">
          <a:xfrm>
            <a:off x="439732" y="3938724"/>
            <a:ext cx="654290" cy="654290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Calibri Light" panose="020F030202020403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40054" y="4142703"/>
            <a:ext cx="362478" cy="283962"/>
            <a:chOff x="1357499" y="4142703"/>
            <a:chExt cx="362478" cy="283962"/>
          </a:xfrm>
        </p:grpSpPr>
        <p:sp>
          <p:nvSpPr>
            <p:cNvPr id="65" name="Freeform 155"/>
            <p:cNvSpPr>
              <a:spLocks/>
            </p:cNvSpPr>
            <p:nvPr userDrawn="1"/>
          </p:nvSpPr>
          <p:spPr bwMode="auto">
            <a:xfrm>
              <a:off x="1475926" y="4142703"/>
              <a:ext cx="68046" cy="283962"/>
            </a:xfrm>
            <a:custGeom>
              <a:avLst/>
              <a:gdLst>
                <a:gd name="T0" fmla="*/ 10 w 146"/>
                <a:gd name="T1" fmla="*/ 523 h 607"/>
                <a:gd name="T2" fmla="*/ 20 w 146"/>
                <a:gd name="T3" fmla="*/ 534 h 607"/>
                <a:gd name="T4" fmla="*/ 73 w 146"/>
                <a:gd name="T5" fmla="*/ 586 h 607"/>
                <a:gd name="T6" fmla="*/ 126 w 146"/>
                <a:gd name="T7" fmla="*/ 534 h 607"/>
                <a:gd name="T8" fmla="*/ 126 w 146"/>
                <a:gd name="T9" fmla="*/ 11 h 607"/>
                <a:gd name="T10" fmla="*/ 136 w 146"/>
                <a:gd name="T11" fmla="*/ 0 h 607"/>
                <a:gd name="T12" fmla="*/ 146 w 146"/>
                <a:gd name="T13" fmla="*/ 11 h 607"/>
                <a:gd name="T14" fmla="*/ 146 w 146"/>
                <a:gd name="T15" fmla="*/ 534 h 607"/>
                <a:gd name="T16" fmla="*/ 73 w 146"/>
                <a:gd name="T17" fmla="*/ 607 h 607"/>
                <a:gd name="T18" fmla="*/ 0 w 146"/>
                <a:gd name="T19" fmla="*/ 534 h 607"/>
                <a:gd name="T20" fmla="*/ 10 w 146"/>
                <a:gd name="T21" fmla="*/ 52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607">
                  <a:moveTo>
                    <a:pt x="10" y="523"/>
                  </a:moveTo>
                  <a:cubicBezTo>
                    <a:pt x="16" y="523"/>
                    <a:pt x="20" y="528"/>
                    <a:pt x="20" y="534"/>
                  </a:cubicBezTo>
                  <a:cubicBezTo>
                    <a:pt x="20" y="563"/>
                    <a:pt x="44" y="586"/>
                    <a:pt x="73" y="586"/>
                  </a:cubicBezTo>
                  <a:cubicBezTo>
                    <a:pt x="102" y="586"/>
                    <a:pt x="126" y="563"/>
                    <a:pt x="126" y="53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5"/>
                    <a:pt x="130" y="0"/>
                    <a:pt x="136" y="0"/>
                  </a:cubicBezTo>
                  <a:cubicBezTo>
                    <a:pt x="142" y="0"/>
                    <a:pt x="146" y="5"/>
                    <a:pt x="146" y="11"/>
                  </a:cubicBezTo>
                  <a:cubicBezTo>
                    <a:pt x="146" y="534"/>
                    <a:pt x="146" y="534"/>
                    <a:pt x="146" y="534"/>
                  </a:cubicBezTo>
                  <a:cubicBezTo>
                    <a:pt x="146" y="574"/>
                    <a:pt x="114" y="607"/>
                    <a:pt x="73" y="607"/>
                  </a:cubicBezTo>
                  <a:cubicBezTo>
                    <a:pt x="33" y="607"/>
                    <a:pt x="0" y="574"/>
                    <a:pt x="0" y="534"/>
                  </a:cubicBezTo>
                  <a:cubicBezTo>
                    <a:pt x="0" y="528"/>
                    <a:pt x="4" y="523"/>
                    <a:pt x="10" y="5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66" name="Freeform 156"/>
            <p:cNvSpPr>
              <a:spLocks/>
            </p:cNvSpPr>
            <p:nvPr userDrawn="1"/>
          </p:nvSpPr>
          <p:spPr bwMode="auto">
            <a:xfrm>
              <a:off x="1468074" y="4157751"/>
              <a:ext cx="141327" cy="128241"/>
            </a:xfrm>
            <a:custGeom>
              <a:avLst/>
              <a:gdLst>
                <a:gd name="T0" fmla="*/ 151 w 302"/>
                <a:gd name="T1" fmla="*/ 0 h 275"/>
                <a:gd name="T2" fmla="*/ 151 w 302"/>
                <a:gd name="T3" fmla="*/ 0 h 275"/>
                <a:gd name="T4" fmla="*/ 151 w 302"/>
                <a:gd name="T5" fmla="*/ 0 h 275"/>
                <a:gd name="T6" fmla="*/ 151 w 302"/>
                <a:gd name="T7" fmla="*/ 0 h 275"/>
                <a:gd name="T8" fmla="*/ 151 w 302"/>
                <a:gd name="T9" fmla="*/ 0 h 275"/>
                <a:gd name="T10" fmla="*/ 0 w 302"/>
                <a:gd name="T11" fmla="*/ 240 h 275"/>
                <a:gd name="T12" fmla="*/ 1 w 302"/>
                <a:gd name="T13" fmla="*/ 275 h 275"/>
                <a:gd name="T14" fmla="*/ 151 w 302"/>
                <a:gd name="T15" fmla="*/ 206 h 275"/>
                <a:gd name="T16" fmla="*/ 300 w 302"/>
                <a:gd name="T17" fmla="*/ 275 h 275"/>
                <a:gd name="T18" fmla="*/ 302 w 302"/>
                <a:gd name="T19" fmla="*/ 240 h 275"/>
                <a:gd name="T20" fmla="*/ 151 w 302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75"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0" y="107"/>
                    <a:pt x="0" y="240"/>
                  </a:cubicBezTo>
                  <a:cubicBezTo>
                    <a:pt x="0" y="252"/>
                    <a:pt x="0" y="264"/>
                    <a:pt x="1" y="275"/>
                  </a:cubicBezTo>
                  <a:cubicBezTo>
                    <a:pt x="23" y="239"/>
                    <a:pt x="90" y="206"/>
                    <a:pt x="151" y="206"/>
                  </a:cubicBezTo>
                  <a:cubicBezTo>
                    <a:pt x="212" y="206"/>
                    <a:pt x="279" y="239"/>
                    <a:pt x="300" y="275"/>
                  </a:cubicBezTo>
                  <a:cubicBezTo>
                    <a:pt x="302" y="264"/>
                    <a:pt x="302" y="252"/>
                    <a:pt x="302" y="240"/>
                  </a:cubicBezTo>
                  <a:cubicBezTo>
                    <a:pt x="302" y="107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7" name="Freeform 157"/>
            <p:cNvSpPr>
              <a:spLocks/>
            </p:cNvSpPr>
            <p:nvPr userDrawn="1"/>
          </p:nvSpPr>
          <p:spPr bwMode="auto">
            <a:xfrm>
              <a:off x="1357499" y="4155134"/>
              <a:ext cx="181239" cy="130858"/>
            </a:xfrm>
            <a:custGeom>
              <a:avLst/>
              <a:gdLst>
                <a:gd name="T0" fmla="*/ 237 w 388"/>
                <a:gd name="T1" fmla="*/ 246 h 281"/>
                <a:gd name="T2" fmla="*/ 238 w 388"/>
                <a:gd name="T3" fmla="*/ 281 h 281"/>
                <a:gd name="T4" fmla="*/ 0 w 388"/>
                <a:gd name="T5" fmla="*/ 212 h 281"/>
                <a:gd name="T6" fmla="*/ 388 w 388"/>
                <a:gd name="T7" fmla="*/ 6 h 281"/>
                <a:gd name="T8" fmla="*/ 237 w 388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81">
                  <a:moveTo>
                    <a:pt x="237" y="246"/>
                  </a:moveTo>
                  <a:cubicBezTo>
                    <a:pt x="237" y="258"/>
                    <a:pt x="237" y="270"/>
                    <a:pt x="238" y="281"/>
                  </a:cubicBezTo>
                  <a:cubicBezTo>
                    <a:pt x="151" y="165"/>
                    <a:pt x="0" y="212"/>
                    <a:pt x="0" y="212"/>
                  </a:cubicBezTo>
                  <a:cubicBezTo>
                    <a:pt x="135" y="0"/>
                    <a:pt x="388" y="6"/>
                    <a:pt x="388" y="6"/>
                  </a:cubicBezTo>
                  <a:cubicBezTo>
                    <a:pt x="347" y="6"/>
                    <a:pt x="237" y="113"/>
                    <a:pt x="237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88" name="Freeform 158"/>
            <p:cNvSpPr>
              <a:spLocks/>
            </p:cNvSpPr>
            <p:nvPr userDrawn="1"/>
          </p:nvSpPr>
          <p:spPr bwMode="auto">
            <a:xfrm>
              <a:off x="1538738" y="4155134"/>
              <a:ext cx="181239" cy="130858"/>
            </a:xfrm>
            <a:custGeom>
              <a:avLst/>
              <a:gdLst>
                <a:gd name="T0" fmla="*/ 151 w 387"/>
                <a:gd name="T1" fmla="*/ 246 h 281"/>
                <a:gd name="T2" fmla="*/ 149 w 387"/>
                <a:gd name="T3" fmla="*/ 281 h 281"/>
                <a:gd name="T4" fmla="*/ 387 w 387"/>
                <a:gd name="T5" fmla="*/ 212 h 281"/>
                <a:gd name="T6" fmla="*/ 0 w 387"/>
                <a:gd name="T7" fmla="*/ 6 h 281"/>
                <a:gd name="T8" fmla="*/ 151 w 387"/>
                <a:gd name="T9" fmla="*/ 24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81">
                  <a:moveTo>
                    <a:pt x="151" y="246"/>
                  </a:moveTo>
                  <a:cubicBezTo>
                    <a:pt x="151" y="258"/>
                    <a:pt x="150" y="270"/>
                    <a:pt x="149" y="281"/>
                  </a:cubicBezTo>
                  <a:cubicBezTo>
                    <a:pt x="237" y="165"/>
                    <a:pt x="387" y="212"/>
                    <a:pt x="387" y="212"/>
                  </a:cubicBezTo>
                  <a:cubicBezTo>
                    <a:pt x="253" y="0"/>
                    <a:pt x="0" y="6"/>
                    <a:pt x="0" y="6"/>
                  </a:cubicBezTo>
                  <a:cubicBezTo>
                    <a:pt x="41" y="6"/>
                    <a:pt x="151" y="113"/>
                    <a:pt x="151" y="24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3" name="Group 102"/>
          <p:cNvGrpSpPr/>
          <p:nvPr userDrawn="1"/>
        </p:nvGrpSpPr>
        <p:grpSpPr>
          <a:xfrm>
            <a:off x="614104" y="4113096"/>
            <a:ext cx="305547" cy="305547"/>
            <a:chOff x="1126182" y="1842223"/>
            <a:chExt cx="809042" cy="809042"/>
          </a:xfrm>
        </p:grpSpPr>
        <p:sp>
          <p:nvSpPr>
            <p:cNvPr id="104" name="Freeform 127"/>
            <p:cNvSpPr>
              <a:spLocks/>
            </p:cNvSpPr>
            <p:nvPr userDrawn="1"/>
          </p:nvSpPr>
          <p:spPr bwMode="auto">
            <a:xfrm>
              <a:off x="1126182" y="2330701"/>
              <a:ext cx="318656" cy="320564"/>
            </a:xfrm>
            <a:custGeom>
              <a:avLst/>
              <a:gdLst>
                <a:gd name="T0" fmla="*/ 9 w 234"/>
                <a:gd name="T1" fmla="*/ 194 h 235"/>
                <a:gd name="T2" fmla="*/ 14 w 234"/>
                <a:gd name="T3" fmla="*/ 220 h 235"/>
                <a:gd name="T4" fmla="*/ 41 w 234"/>
                <a:gd name="T5" fmla="*/ 226 h 235"/>
                <a:gd name="T6" fmla="*/ 234 w 234"/>
                <a:gd name="T7" fmla="*/ 32 h 235"/>
                <a:gd name="T8" fmla="*/ 218 w 234"/>
                <a:gd name="T9" fmla="*/ 16 h 235"/>
                <a:gd name="T10" fmla="*/ 202 w 234"/>
                <a:gd name="T11" fmla="*/ 0 h 235"/>
                <a:gd name="T12" fmla="*/ 9 w 234"/>
                <a:gd name="T13" fmla="*/ 19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5">
                  <a:moveTo>
                    <a:pt x="9" y="194"/>
                  </a:moveTo>
                  <a:cubicBezTo>
                    <a:pt x="0" y="202"/>
                    <a:pt x="5" y="211"/>
                    <a:pt x="14" y="220"/>
                  </a:cubicBezTo>
                  <a:cubicBezTo>
                    <a:pt x="23" y="229"/>
                    <a:pt x="32" y="235"/>
                    <a:pt x="41" y="226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9" y="194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5" name="Freeform 128"/>
            <p:cNvSpPr>
              <a:spLocks noEditPoints="1"/>
            </p:cNvSpPr>
            <p:nvPr userDrawn="1"/>
          </p:nvSpPr>
          <p:spPr bwMode="auto">
            <a:xfrm>
              <a:off x="1362788" y="1842223"/>
              <a:ext cx="572436" cy="572436"/>
            </a:xfrm>
            <a:custGeom>
              <a:avLst/>
              <a:gdLst>
                <a:gd name="T0" fmla="*/ 345 w 420"/>
                <a:gd name="T1" fmla="*/ 74 h 420"/>
                <a:gd name="T2" fmla="*/ 74 w 420"/>
                <a:gd name="T3" fmla="*/ 74 h 420"/>
                <a:gd name="T4" fmla="*/ 66 w 420"/>
                <a:gd name="T5" fmla="*/ 336 h 420"/>
                <a:gd name="T6" fmla="*/ 45 w 420"/>
                <a:gd name="T7" fmla="*/ 358 h 420"/>
                <a:gd name="T8" fmla="*/ 34 w 420"/>
                <a:gd name="T9" fmla="*/ 347 h 420"/>
                <a:gd name="T10" fmla="*/ 25 w 420"/>
                <a:gd name="T11" fmla="*/ 356 h 420"/>
                <a:gd name="T12" fmla="*/ 44 w 420"/>
                <a:gd name="T13" fmla="*/ 375 h 420"/>
                <a:gd name="T14" fmla="*/ 64 w 420"/>
                <a:gd name="T15" fmla="*/ 394 h 420"/>
                <a:gd name="T16" fmla="*/ 73 w 420"/>
                <a:gd name="T17" fmla="*/ 386 h 420"/>
                <a:gd name="T18" fmla="*/ 53 w 420"/>
                <a:gd name="T19" fmla="*/ 366 h 420"/>
                <a:gd name="T20" fmla="*/ 62 w 420"/>
                <a:gd name="T21" fmla="*/ 375 h 420"/>
                <a:gd name="T22" fmla="*/ 83 w 420"/>
                <a:gd name="T23" fmla="*/ 353 h 420"/>
                <a:gd name="T24" fmla="*/ 345 w 420"/>
                <a:gd name="T25" fmla="*/ 345 h 420"/>
                <a:gd name="T26" fmla="*/ 345 w 420"/>
                <a:gd name="T27" fmla="*/ 74 h 420"/>
                <a:gd name="T28" fmla="*/ 320 w 420"/>
                <a:gd name="T29" fmla="*/ 320 h 420"/>
                <a:gd name="T30" fmla="*/ 100 w 420"/>
                <a:gd name="T31" fmla="*/ 320 h 420"/>
                <a:gd name="T32" fmla="*/ 100 w 420"/>
                <a:gd name="T33" fmla="*/ 100 h 420"/>
                <a:gd name="T34" fmla="*/ 320 w 420"/>
                <a:gd name="T35" fmla="*/ 100 h 420"/>
                <a:gd name="T36" fmla="*/ 320 w 420"/>
                <a:gd name="T37" fmla="*/ 3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20">
                  <a:moveTo>
                    <a:pt x="345" y="74"/>
                  </a:moveTo>
                  <a:cubicBezTo>
                    <a:pt x="270" y="0"/>
                    <a:pt x="149" y="0"/>
                    <a:pt x="74" y="74"/>
                  </a:cubicBezTo>
                  <a:cubicBezTo>
                    <a:pt x="2" y="146"/>
                    <a:pt x="0" y="261"/>
                    <a:pt x="66" y="336"/>
                  </a:cubicBezTo>
                  <a:cubicBezTo>
                    <a:pt x="45" y="358"/>
                    <a:pt x="45" y="358"/>
                    <a:pt x="45" y="358"/>
                  </a:cubicBezTo>
                  <a:cubicBezTo>
                    <a:pt x="34" y="347"/>
                    <a:pt x="34" y="347"/>
                    <a:pt x="34" y="347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64" y="394"/>
                    <a:pt x="64" y="394"/>
                    <a:pt x="64" y="394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62" y="375"/>
                    <a:pt x="62" y="375"/>
                    <a:pt x="62" y="375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58" y="420"/>
                    <a:pt x="273" y="417"/>
                    <a:pt x="345" y="345"/>
                  </a:cubicBezTo>
                  <a:cubicBezTo>
                    <a:pt x="420" y="270"/>
                    <a:pt x="420" y="149"/>
                    <a:pt x="345" y="74"/>
                  </a:cubicBezTo>
                  <a:close/>
                  <a:moveTo>
                    <a:pt x="320" y="320"/>
                  </a:moveTo>
                  <a:cubicBezTo>
                    <a:pt x="259" y="381"/>
                    <a:pt x="160" y="381"/>
                    <a:pt x="100" y="320"/>
                  </a:cubicBezTo>
                  <a:cubicBezTo>
                    <a:pt x="39" y="259"/>
                    <a:pt x="39" y="160"/>
                    <a:pt x="100" y="100"/>
                  </a:cubicBezTo>
                  <a:cubicBezTo>
                    <a:pt x="160" y="39"/>
                    <a:pt x="259" y="39"/>
                    <a:pt x="320" y="100"/>
                  </a:cubicBezTo>
                  <a:cubicBezTo>
                    <a:pt x="381" y="160"/>
                    <a:pt x="381" y="259"/>
                    <a:pt x="320" y="32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07" name="Oval 148"/>
          <p:cNvSpPr>
            <a:spLocks noChangeArrowheads="1"/>
          </p:cNvSpPr>
          <p:nvPr userDrawn="1"/>
        </p:nvSpPr>
        <p:spPr bwMode="auto">
          <a:xfrm>
            <a:off x="1211592" y="3943144"/>
            <a:ext cx="654291" cy="6542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390958" y="4121271"/>
            <a:ext cx="260408" cy="247321"/>
            <a:chOff x="636673" y="4121271"/>
            <a:chExt cx="260408" cy="247321"/>
          </a:xfrm>
        </p:grpSpPr>
        <p:sp>
          <p:nvSpPr>
            <p:cNvPr id="109" name="Rectangle 135"/>
            <p:cNvSpPr>
              <a:spLocks noChangeArrowheads="1"/>
            </p:cNvSpPr>
            <p:nvPr userDrawn="1"/>
          </p:nvSpPr>
          <p:spPr bwMode="auto">
            <a:xfrm>
              <a:off x="638636" y="4349618"/>
              <a:ext cx="258445" cy="18974"/>
            </a:xfrm>
            <a:prstGeom prst="rect">
              <a:avLst/>
            </a:pr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0" name="Rectangle 136"/>
            <p:cNvSpPr>
              <a:spLocks noChangeArrowheads="1"/>
            </p:cNvSpPr>
            <p:nvPr userDrawn="1"/>
          </p:nvSpPr>
          <p:spPr bwMode="auto">
            <a:xfrm>
              <a:off x="656302" y="4280263"/>
              <a:ext cx="42529" cy="60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1" name="Rectangle 137"/>
            <p:cNvSpPr>
              <a:spLocks noChangeArrowheads="1"/>
            </p:cNvSpPr>
            <p:nvPr userDrawn="1"/>
          </p:nvSpPr>
          <p:spPr bwMode="auto">
            <a:xfrm>
              <a:off x="715842" y="4233809"/>
              <a:ext cx="43183" cy="1066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2" name="Rectangle 138"/>
            <p:cNvSpPr>
              <a:spLocks noChangeArrowheads="1"/>
            </p:cNvSpPr>
            <p:nvPr userDrawn="1"/>
          </p:nvSpPr>
          <p:spPr bwMode="auto">
            <a:xfrm>
              <a:off x="776691" y="4252783"/>
              <a:ext cx="42529" cy="87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3" name="Rectangle 139"/>
            <p:cNvSpPr>
              <a:spLocks noChangeArrowheads="1"/>
            </p:cNvSpPr>
            <p:nvPr userDrawn="1"/>
          </p:nvSpPr>
          <p:spPr bwMode="auto">
            <a:xfrm>
              <a:off x="836886" y="4191934"/>
              <a:ext cx="42529" cy="1485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4" name="Freeform 140"/>
            <p:cNvSpPr>
              <a:spLocks/>
            </p:cNvSpPr>
            <p:nvPr userDrawn="1"/>
          </p:nvSpPr>
          <p:spPr bwMode="auto">
            <a:xfrm>
              <a:off x="636673" y="4167726"/>
              <a:ext cx="102069" cy="55615"/>
            </a:xfrm>
            <a:custGeom>
              <a:avLst/>
              <a:gdLst>
                <a:gd name="T0" fmla="*/ 209 w 218"/>
                <a:gd name="T1" fmla="*/ 0 h 120"/>
                <a:gd name="T2" fmla="*/ 218 w 218"/>
                <a:gd name="T3" fmla="*/ 16 h 120"/>
                <a:gd name="T4" fmla="*/ 8 w 218"/>
                <a:gd name="T5" fmla="*/ 120 h 120"/>
                <a:gd name="T6" fmla="*/ 0 w 218"/>
                <a:gd name="T7" fmla="*/ 104 h 120"/>
                <a:gd name="T8" fmla="*/ 209 w 21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0">
                  <a:moveTo>
                    <a:pt x="209" y="0"/>
                  </a:moveTo>
                  <a:cubicBezTo>
                    <a:pt x="211" y="6"/>
                    <a:pt x="214" y="12"/>
                    <a:pt x="21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5" name="Freeform 141"/>
            <p:cNvSpPr>
              <a:spLocks/>
            </p:cNvSpPr>
            <p:nvPr userDrawn="1"/>
          </p:nvSpPr>
          <p:spPr bwMode="auto">
            <a:xfrm>
              <a:off x="764914" y="4169034"/>
              <a:ext cx="20283" cy="17012"/>
            </a:xfrm>
            <a:custGeom>
              <a:avLst/>
              <a:gdLst>
                <a:gd name="T0" fmla="*/ 9 w 44"/>
                <a:gd name="T1" fmla="*/ 0 h 37"/>
                <a:gd name="T2" fmla="*/ 44 w 44"/>
                <a:gd name="T3" fmla="*/ 22 h 37"/>
                <a:gd name="T4" fmla="*/ 35 w 44"/>
                <a:gd name="T5" fmla="*/ 37 h 37"/>
                <a:gd name="T6" fmla="*/ 0 w 44"/>
                <a:gd name="T7" fmla="*/ 16 h 37"/>
                <a:gd name="T8" fmla="*/ 9 w 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9" y="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0" y="26"/>
                    <a:pt x="37" y="31"/>
                    <a:pt x="35" y="3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1"/>
                    <a:pt x="7" y="6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6" name="Oval 142"/>
            <p:cNvSpPr>
              <a:spLocks noChangeArrowheads="1"/>
            </p:cNvSpPr>
            <p:nvPr userDrawn="1"/>
          </p:nvSpPr>
          <p:spPr bwMode="auto">
            <a:xfrm>
              <a:off x="789777" y="4178848"/>
              <a:ext cx="16357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7" name="Oval 143"/>
            <p:cNvSpPr>
              <a:spLocks noChangeArrowheads="1"/>
            </p:cNvSpPr>
            <p:nvPr userDrawn="1"/>
          </p:nvSpPr>
          <p:spPr bwMode="auto">
            <a:xfrm>
              <a:off x="743977" y="4159220"/>
              <a:ext cx="15703" cy="163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  <p:sp>
          <p:nvSpPr>
            <p:cNvPr id="118" name="Freeform 144"/>
            <p:cNvSpPr>
              <a:spLocks/>
            </p:cNvSpPr>
            <p:nvPr userDrawn="1"/>
          </p:nvSpPr>
          <p:spPr bwMode="auto">
            <a:xfrm>
              <a:off x="810060" y="4121271"/>
              <a:ext cx="85058" cy="64120"/>
            </a:xfrm>
            <a:custGeom>
              <a:avLst/>
              <a:gdLst>
                <a:gd name="T0" fmla="*/ 180 w 182"/>
                <a:gd name="T1" fmla="*/ 2 h 137"/>
                <a:gd name="T2" fmla="*/ 176 w 182"/>
                <a:gd name="T3" fmla="*/ 0 h 137"/>
                <a:gd name="T4" fmla="*/ 130 w 182"/>
                <a:gd name="T5" fmla="*/ 7 h 137"/>
                <a:gd name="T6" fmla="*/ 85 w 182"/>
                <a:gd name="T7" fmla="*/ 14 h 137"/>
                <a:gd name="T8" fmla="*/ 81 w 182"/>
                <a:gd name="T9" fmla="*/ 17 h 137"/>
                <a:gd name="T10" fmla="*/ 82 w 182"/>
                <a:gd name="T11" fmla="*/ 22 h 137"/>
                <a:gd name="T12" fmla="*/ 105 w 182"/>
                <a:gd name="T13" fmla="*/ 50 h 137"/>
                <a:gd name="T14" fmla="*/ 0 w 182"/>
                <a:gd name="T15" fmla="*/ 122 h 137"/>
                <a:gd name="T16" fmla="*/ 10 w 182"/>
                <a:gd name="T17" fmla="*/ 137 h 137"/>
                <a:gd name="T18" fmla="*/ 116 w 182"/>
                <a:gd name="T19" fmla="*/ 65 h 137"/>
                <a:gd name="T20" fmla="*/ 139 w 182"/>
                <a:gd name="T21" fmla="*/ 94 h 137"/>
                <a:gd name="T22" fmla="*/ 144 w 182"/>
                <a:gd name="T23" fmla="*/ 95 h 137"/>
                <a:gd name="T24" fmla="*/ 148 w 182"/>
                <a:gd name="T25" fmla="*/ 92 h 137"/>
                <a:gd name="T26" fmla="*/ 164 w 182"/>
                <a:gd name="T27" fmla="*/ 49 h 137"/>
                <a:gd name="T28" fmla="*/ 181 w 182"/>
                <a:gd name="T29" fmla="*/ 7 h 137"/>
                <a:gd name="T30" fmla="*/ 180 w 182"/>
                <a:gd name="T3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37">
                  <a:moveTo>
                    <a:pt x="180" y="2"/>
                  </a:moveTo>
                  <a:cubicBezTo>
                    <a:pt x="179" y="1"/>
                    <a:pt x="178" y="0"/>
                    <a:pt x="176" y="0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4"/>
                    <a:pt x="82" y="15"/>
                    <a:pt x="81" y="17"/>
                  </a:cubicBezTo>
                  <a:cubicBezTo>
                    <a:pt x="81" y="19"/>
                    <a:pt x="81" y="20"/>
                    <a:pt x="82" y="22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" y="126"/>
                    <a:pt x="8" y="131"/>
                    <a:pt x="10" y="13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40" y="95"/>
                    <a:pt x="142" y="96"/>
                    <a:pt x="144" y="95"/>
                  </a:cubicBezTo>
                  <a:cubicBezTo>
                    <a:pt x="146" y="95"/>
                    <a:pt x="147" y="94"/>
                    <a:pt x="148" y="92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1" y="3"/>
                    <a:pt x="18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6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CAD0D1AF-BAD4-4FE4-A7C7-CF181B6E71F0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79529654-4240-4C22-9E52-65E5AE94E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7" r:id="rId2"/>
    <p:sldLayoutId id="2147483698" r:id="rId3"/>
    <p:sldLayoutId id="214748370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7" r:id="rId10"/>
    <p:sldLayoutId id="2147483674" r:id="rId11"/>
    <p:sldLayoutId id="2147483671" r:id="rId12"/>
    <p:sldLayoutId id="2147483672" r:id="rId13"/>
    <p:sldLayoutId id="2147483673" r:id="rId14"/>
    <p:sldLayoutId id="2147483694" r:id="rId15"/>
    <p:sldLayoutId id="2147483689" r:id="rId16"/>
    <p:sldLayoutId id="2147483687" r:id="rId17"/>
    <p:sldLayoutId id="2147483675" r:id="rId18"/>
    <p:sldLayoutId id="2147483699" r:id="rId19"/>
    <p:sldLayoutId id="2147483700" r:id="rId20"/>
    <p:sldLayoutId id="2147483668" r:id="rId21"/>
    <p:sldLayoutId id="2147483669" r:id="rId22"/>
    <p:sldLayoutId id="2147483665" r:id="rId23"/>
    <p:sldLayoutId id="2147483676" r:id="rId24"/>
    <p:sldLayoutId id="2147483688" r:id="rId25"/>
    <p:sldLayoutId id="2147483685" r:id="rId26"/>
    <p:sldLayoutId id="2147483686" r:id="rId27"/>
    <p:sldLayoutId id="2147483691" r:id="rId28"/>
    <p:sldLayoutId id="2147483692" r:id="rId29"/>
    <p:sldLayoutId id="2147483693" r:id="rId30"/>
    <p:sldLayoutId id="2147483690" r:id="rId31"/>
    <p:sldLayoutId id="2147483695" r:id="rId32"/>
    <p:sldLayoutId id="2147483696" r:id="rId33"/>
    <p:sldLayoutId id="2147483702" r:id="rId3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3">
              <a:lumMod val="7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lt.wikipedia.org/wiki/Valanda" TargetMode="Externa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Департамент рисков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uuuu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36903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62615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Reconsider the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90722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b="1" dirty="0"/>
              <a:t>Модели риска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86000" y="2952750"/>
            <a:ext cx="2160240" cy="762000"/>
          </a:xfrm>
        </p:spPr>
        <p:txBody>
          <a:bodyPr/>
          <a:lstStyle/>
          <a:p>
            <a:r>
              <a:rPr lang="ru-RU" b="1" dirty="0"/>
              <a:t>Автоматизация работы с данными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53310" y="2931790"/>
            <a:ext cx="1976089" cy="396860"/>
          </a:xfrm>
        </p:spPr>
        <p:txBody>
          <a:bodyPr/>
          <a:lstStyle/>
          <a:p>
            <a:r>
              <a:rPr lang="ru-RU" b="1" dirty="0"/>
              <a:t>Модель продаж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741542" y="2931790"/>
            <a:ext cx="2326257" cy="396860"/>
          </a:xfrm>
        </p:spPr>
        <p:txBody>
          <a:bodyPr/>
          <a:lstStyle/>
          <a:p>
            <a:r>
              <a:rPr lang="ru-RU" b="1" dirty="0"/>
              <a:t>Модель аквизиции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PD, LGD</a:t>
            </a:r>
          </a:p>
          <a:p>
            <a:r>
              <a:rPr lang="ru-RU" dirty="0"/>
              <a:t>Мониторинг</a:t>
            </a:r>
          </a:p>
          <a:p>
            <a:r>
              <a:rPr lang="ru-RU" dirty="0"/>
              <a:t>Быстрый сбор данных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2286000" y="3735710"/>
            <a:ext cx="2132683" cy="1122040"/>
          </a:xfrm>
        </p:spPr>
        <p:txBody>
          <a:bodyPr/>
          <a:lstStyle/>
          <a:p>
            <a:r>
              <a:rPr lang="ru-RU" dirty="0"/>
              <a:t>Быстрая </a:t>
            </a:r>
            <a:r>
              <a:rPr lang="en-US" dirty="0"/>
              <a:t>Ad-hoc </a:t>
            </a:r>
            <a:r>
              <a:rPr lang="ru-RU" dirty="0"/>
              <a:t>аналитика</a:t>
            </a:r>
          </a:p>
          <a:p>
            <a:r>
              <a:rPr lang="ru-RU" dirty="0"/>
              <a:t>Детализация</a:t>
            </a:r>
          </a:p>
          <a:p>
            <a:r>
              <a:rPr lang="ru-RU" dirty="0"/>
              <a:t>Быстрый релиз отчетности в промышленную среду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ru-RU" dirty="0"/>
              <a:t>Детализация риска до уровня отдельных атрибутов (КМ/офисы/и т.д.)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ru-RU" dirty="0"/>
              <a:t>Детализация потока</a:t>
            </a:r>
            <a:br>
              <a:rPr lang="ru-RU" dirty="0"/>
            </a:br>
            <a:r>
              <a:rPr lang="ru-RU" dirty="0"/>
              <a:t>создание </a:t>
            </a:r>
            <a:r>
              <a:rPr lang="en-US" dirty="0"/>
              <a:t>SLA </a:t>
            </a:r>
            <a:r>
              <a:rPr lang="ru-RU" dirty="0"/>
              <a:t>с бизнесом на качество поставляемых клиентов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9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Matrix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Lorem ispum</a:t>
            </a:r>
          </a:p>
        </p:txBody>
      </p:sp>
    </p:spTree>
    <p:extLst>
      <p:ext uri="{BB962C8B-B14F-4D97-AF65-F5344CB8AC3E}">
        <p14:creationId xmlns:p14="http://schemas.microsoft.com/office/powerpoint/2010/main" val="234697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Matrix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8779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 Infographic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5679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8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9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10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Item 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Item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Item 3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Item 4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5815361" y="189244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6751465" y="189244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7687569" y="189244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879257" y="216522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5815361" y="216522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6751465" y="216522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7687569" y="216522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879257" y="243746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815361" y="243746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6751465" y="243746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687569" y="243746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5815361" y="270970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6751465" y="270970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7687569" y="270970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815361" y="298248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6751465" y="298248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7687569" y="2982485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6751465" y="32541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7687569" y="32541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6751465" y="352642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7687569" y="352642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7687569" y="379866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7687569" y="407090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7687569" y="43436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751465" y="43436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815359" y="43436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4879257" y="4343684"/>
            <a:ext cx="201394" cy="165334"/>
          </a:xfrm>
          <a:custGeom>
            <a:avLst/>
            <a:gdLst>
              <a:gd name="T0" fmla="*/ 704 w 704"/>
              <a:gd name="T1" fmla="*/ 0 h 660"/>
              <a:gd name="T2" fmla="*/ 289 w 704"/>
              <a:gd name="T3" fmla="*/ 443 h 660"/>
              <a:gd name="T4" fmla="*/ 153 w 704"/>
              <a:gd name="T5" fmla="*/ 292 h 660"/>
              <a:gd name="T6" fmla="*/ 0 w 704"/>
              <a:gd name="T7" fmla="*/ 406 h 660"/>
              <a:gd name="T8" fmla="*/ 298 w 704"/>
              <a:gd name="T9" fmla="*/ 660 h 660"/>
              <a:gd name="T10" fmla="*/ 704 w 704"/>
              <a:gd name="T11" fmla="*/ 235 h 660"/>
              <a:gd name="T12" fmla="*/ 704 w 704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660">
                <a:moveTo>
                  <a:pt x="704" y="0"/>
                </a:moveTo>
                <a:cubicBezTo>
                  <a:pt x="704" y="0"/>
                  <a:pt x="365" y="113"/>
                  <a:pt x="289" y="443"/>
                </a:cubicBezTo>
                <a:cubicBezTo>
                  <a:pt x="153" y="292"/>
                  <a:pt x="153" y="292"/>
                  <a:pt x="153" y="292"/>
                </a:cubicBezTo>
                <a:cubicBezTo>
                  <a:pt x="0" y="406"/>
                  <a:pt x="0" y="406"/>
                  <a:pt x="0" y="406"/>
                </a:cubicBezTo>
                <a:cubicBezTo>
                  <a:pt x="298" y="660"/>
                  <a:pt x="298" y="660"/>
                  <a:pt x="298" y="660"/>
                </a:cubicBezTo>
                <a:cubicBezTo>
                  <a:pt x="298" y="660"/>
                  <a:pt x="539" y="248"/>
                  <a:pt x="704" y="235"/>
                </a:cubicBez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This is a sample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Your text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98015" y="2224405"/>
            <a:ext cx="227014" cy="227014"/>
            <a:chOff x="727125" y="959123"/>
            <a:chExt cx="272926" cy="272926"/>
          </a:xfrm>
        </p:grpSpPr>
        <p:sp>
          <p:nvSpPr>
            <p:cNvPr id="20" name="Oval 1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98015" y="3195757"/>
            <a:ext cx="227014" cy="227014"/>
            <a:chOff x="727125" y="959123"/>
            <a:chExt cx="272926" cy="272926"/>
          </a:xfrm>
        </p:grpSpPr>
        <p:sp>
          <p:nvSpPr>
            <p:cNvPr id="23" name="Oval 22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98015" y="2871973"/>
            <a:ext cx="227014" cy="227014"/>
            <a:chOff x="727125" y="959123"/>
            <a:chExt cx="272926" cy="272926"/>
          </a:xfrm>
        </p:grpSpPr>
        <p:sp>
          <p:nvSpPr>
            <p:cNvPr id="26" name="Oval 25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7791" y="2540977"/>
            <a:ext cx="227014" cy="227014"/>
            <a:chOff x="727125" y="959123"/>
            <a:chExt cx="272926" cy="272926"/>
          </a:xfrm>
        </p:grpSpPr>
        <p:sp>
          <p:nvSpPr>
            <p:cNvPr id="29" name="Oval 28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7791" y="3195757"/>
            <a:ext cx="227014" cy="227014"/>
            <a:chOff x="727125" y="959123"/>
            <a:chExt cx="272926" cy="272926"/>
          </a:xfrm>
        </p:grpSpPr>
        <p:sp>
          <p:nvSpPr>
            <p:cNvPr id="32" name="Oval 3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67791" y="1900621"/>
            <a:ext cx="227014" cy="227014"/>
            <a:chOff x="727125" y="959123"/>
            <a:chExt cx="272926" cy="272926"/>
          </a:xfrm>
        </p:grpSpPr>
        <p:sp>
          <p:nvSpPr>
            <p:cNvPr id="35" name="Oval 3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61133" y="2871973"/>
            <a:ext cx="227014" cy="227014"/>
            <a:chOff x="727125" y="959123"/>
            <a:chExt cx="272926" cy="272926"/>
          </a:xfrm>
        </p:grpSpPr>
        <p:sp>
          <p:nvSpPr>
            <p:cNvPr id="38" name="Oval 3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61133" y="3521140"/>
            <a:ext cx="227014" cy="227014"/>
            <a:chOff x="727125" y="959123"/>
            <a:chExt cx="272926" cy="272926"/>
          </a:xfrm>
        </p:grpSpPr>
        <p:sp>
          <p:nvSpPr>
            <p:cNvPr id="41" name="Oval 40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1133" y="2215514"/>
            <a:ext cx="227014" cy="227014"/>
            <a:chOff x="727125" y="959123"/>
            <a:chExt cx="272926" cy="272926"/>
          </a:xfrm>
        </p:grpSpPr>
        <p:sp>
          <p:nvSpPr>
            <p:cNvPr id="44" name="Oval 4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61133" y="1900621"/>
            <a:ext cx="227014" cy="227014"/>
            <a:chOff x="727125" y="959123"/>
            <a:chExt cx="272926" cy="272926"/>
          </a:xfrm>
        </p:grpSpPr>
        <p:sp>
          <p:nvSpPr>
            <p:cNvPr id="47" name="Oval 4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97654" y="2871973"/>
            <a:ext cx="227014" cy="227014"/>
            <a:chOff x="727125" y="959123"/>
            <a:chExt cx="272926" cy="272926"/>
          </a:xfrm>
        </p:grpSpPr>
        <p:sp>
          <p:nvSpPr>
            <p:cNvPr id="50" name="Oval 4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97654" y="4168392"/>
            <a:ext cx="227014" cy="227014"/>
            <a:chOff x="727125" y="959123"/>
            <a:chExt cx="272926" cy="272926"/>
          </a:xfrm>
        </p:grpSpPr>
        <p:sp>
          <p:nvSpPr>
            <p:cNvPr id="53" name="Oval 52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97654" y="3844923"/>
            <a:ext cx="227014" cy="227014"/>
            <a:chOff x="727125" y="959123"/>
            <a:chExt cx="272926" cy="272926"/>
          </a:xfrm>
        </p:grpSpPr>
        <p:sp>
          <p:nvSpPr>
            <p:cNvPr id="56" name="Oval 55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7654" y="3521931"/>
            <a:ext cx="227014" cy="227014"/>
            <a:chOff x="727125" y="959123"/>
            <a:chExt cx="272926" cy="272926"/>
          </a:xfrm>
        </p:grpSpPr>
        <p:sp>
          <p:nvSpPr>
            <p:cNvPr id="59" name="Oval 58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32093" y="4168392"/>
            <a:ext cx="227014" cy="227014"/>
            <a:chOff x="727125" y="959123"/>
            <a:chExt cx="272926" cy="272926"/>
          </a:xfrm>
        </p:grpSpPr>
        <p:sp>
          <p:nvSpPr>
            <p:cNvPr id="62" name="Oval 6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32093" y="2224405"/>
            <a:ext cx="227014" cy="227014"/>
            <a:chOff x="727125" y="959123"/>
            <a:chExt cx="272926" cy="272926"/>
          </a:xfrm>
        </p:grpSpPr>
        <p:sp>
          <p:nvSpPr>
            <p:cNvPr id="65" name="Oval 6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32093" y="3195757"/>
            <a:ext cx="227014" cy="227014"/>
            <a:chOff x="727125" y="959123"/>
            <a:chExt cx="272926" cy="272926"/>
          </a:xfrm>
        </p:grpSpPr>
        <p:sp>
          <p:nvSpPr>
            <p:cNvPr id="68" name="Oval 6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32093" y="2871973"/>
            <a:ext cx="227014" cy="227014"/>
            <a:chOff x="727125" y="959123"/>
            <a:chExt cx="272926" cy="272926"/>
          </a:xfrm>
        </p:grpSpPr>
        <p:sp>
          <p:nvSpPr>
            <p:cNvPr id="71" name="Oval 70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67791" y="3521139"/>
            <a:ext cx="227014" cy="227014"/>
            <a:chOff x="727125" y="959123"/>
            <a:chExt cx="272926" cy="272926"/>
          </a:xfrm>
        </p:grpSpPr>
        <p:sp>
          <p:nvSpPr>
            <p:cNvPr id="74" name="Oval 7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7791" y="4168392"/>
            <a:ext cx="227014" cy="227014"/>
            <a:chOff x="727125" y="959123"/>
            <a:chExt cx="272926" cy="272926"/>
          </a:xfrm>
        </p:grpSpPr>
        <p:sp>
          <p:nvSpPr>
            <p:cNvPr id="77" name="Oval 7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08221" y="3195757"/>
            <a:ext cx="227014" cy="227014"/>
            <a:chOff x="727125" y="959123"/>
            <a:chExt cx="272926" cy="272926"/>
          </a:xfrm>
        </p:grpSpPr>
        <p:sp>
          <p:nvSpPr>
            <p:cNvPr id="80" name="Oval 7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08221" y="3844924"/>
            <a:ext cx="227014" cy="227014"/>
            <a:chOff x="727125" y="959123"/>
            <a:chExt cx="272926" cy="272926"/>
          </a:xfrm>
        </p:grpSpPr>
        <p:sp>
          <p:nvSpPr>
            <p:cNvPr id="83" name="Oval 82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08221" y="2539298"/>
            <a:ext cx="227014" cy="227014"/>
            <a:chOff x="727125" y="959123"/>
            <a:chExt cx="272926" cy="272926"/>
          </a:xfrm>
        </p:grpSpPr>
        <p:sp>
          <p:nvSpPr>
            <p:cNvPr id="86" name="Oval 85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308221" y="3521138"/>
            <a:ext cx="227014" cy="227014"/>
            <a:chOff x="727125" y="959123"/>
            <a:chExt cx="272926" cy="272926"/>
          </a:xfrm>
        </p:grpSpPr>
        <p:sp>
          <p:nvSpPr>
            <p:cNvPr id="89" name="Oval 88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143917" y="2871972"/>
            <a:ext cx="227014" cy="227014"/>
            <a:chOff x="727125" y="959123"/>
            <a:chExt cx="272926" cy="272926"/>
          </a:xfrm>
        </p:grpSpPr>
        <p:sp>
          <p:nvSpPr>
            <p:cNvPr id="92" name="Oval 9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43917" y="2540977"/>
            <a:ext cx="227014" cy="227014"/>
            <a:chOff x="727125" y="959123"/>
            <a:chExt cx="272926" cy="272926"/>
          </a:xfrm>
        </p:grpSpPr>
        <p:sp>
          <p:nvSpPr>
            <p:cNvPr id="95" name="Oval 9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143917" y="1900620"/>
            <a:ext cx="227014" cy="227014"/>
            <a:chOff x="727125" y="959123"/>
            <a:chExt cx="272926" cy="272926"/>
          </a:xfrm>
        </p:grpSpPr>
        <p:sp>
          <p:nvSpPr>
            <p:cNvPr id="98" name="Oval 9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143917" y="4160736"/>
            <a:ext cx="227014" cy="227014"/>
            <a:chOff x="727125" y="959123"/>
            <a:chExt cx="272926" cy="272926"/>
          </a:xfrm>
        </p:grpSpPr>
        <p:sp>
          <p:nvSpPr>
            <p:cNvPr id="101" name="Oval 100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131840" y="3521139"/>
            <a:ext cx="227014" cy="227014"/>
            <a:chOff x="727125" y="959123"/>
            <a:chExt cx="272926" cy="272926"/>
          </a:xfrm>
        </p:grpSpPr>
        <p:sp>
          <p:nvSpPr>
            <p:cNvPr id="104" name="Oval 10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131840" y="4168392"/>
            <a:ext cx="227014" cy="227014"/>
            <a:chOff x="727125" y="959123"/>
            <a:chExt cx="272926" cy="272926"/>
          </a:xfrm>
        </p:grpSpPr>
        <p:sp>
          <p:nvSpPr>
            <p:cNvPr id="107" name="Oval 10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131840" y="3844922"/>
            <a:ext cx="227014" cy="227014"/>
            <a:chOff x="727125" y="959123"/>
            <a:chExt cx="272926" cy="272926"/>
          </a:xfrm>
        </p:grpSpPr>
        <p:sp>
          <p:nvSpPr>
            <p:cNvPr id="110" name="Oval 10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8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vs Reward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92532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Identify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15802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77605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98367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89831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and 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</p:spTree>
    <p:extLst>
      <p:ext uri="{BB962C8B-B14F-4D97-AF65-F5344CB8AC3E}">
        <p14:creationId xmlns:p14="http://schemas.microsoft.com/office/powerpoint/2010/main" val="304093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04.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Arrows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87311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4210923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This is a sample text.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12346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46808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Circles 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90067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1510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DEE223-464D-4A35-936A-D6B71561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Потребности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9DE1AA-3230-40C3-A259-FCA00C00E2E9}"/>
              </a:ext>
            </a:extLst>
          </p:cNvPr>
          <p:cNvGrpSpPr/>
          <p:nvPr/>
        </p:nvGrpSpPr>
        <p:grpSpPr>
          <a:xfrm>
            <a:off x="5411564" y="2379465"/>
            <a:ext cx="760636" cy="801885"/>
            <a:chOff x="5262816" y="1973546"/>
            <a:chExt cx="1158073" cy="213164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83AAE2C-40B0-4CA2-AD84-B03EE0C228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816" y="1973546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64064" y="165782"/>
                  </a:moveTo>
                  <a:lnTo>
                    <a:pt x="92646" y="237472"/>
                  </a:lnTo>
                  <a:lnTo>
                    <a:pt x="127142" y="324843"/>
                  </a:lnTo>
                  <a:lnTo>
                    <a:pt x="90675" y="232991"/>
                  </a:lnTo>
                  <a:close/>
                  <a:moveTo>
                    <a:pt x="0" y="0"/>
                  </a:move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lnTo>
                    <a:pt x="732297" y="2131642"/>
                  </a:ln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8" y="1806799"/>
                  </a:lnTo>
                  <a:lnTo>
                    <a:pt x="296664" y="1806799"/>
                  </a:lnTo>
                  <a:lnTo>
                    <a:pt x="297649" y="1806799"/>
                  </a:lnTo>
                  <a:lnTo>
                    <a:pt x="362698" y="1642137"/>
                  </a:lnTo>
                  <a:lnTo>
                    <a:pt x="593327" y="1066381"/>
                  </a:lnTo>
                  <a:lnTo>
                    <a:pt x="390295" y="557834"/>
                  </a:lnTo>
                  <a:lnTo>
                    <a:pt x="362698" y="490625"/>
                  </a:lnTo>
                  <a:lnTo>
                    <a:pt x="297649" y="324843"/>
                  </a:lnTo>
                  <a:lnTo>
                    <a:pt x="296664" y="324843"/>
                  </a:lnTo>
                  <a:lnTo>
                    <a:pt x="293708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2173C8A7-8699-4A5E-B62D-04EF2EFA88E3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262816" y="1973547"/>
              <a:ext cx="1158073" cy="2131642"/>
              <a:chOff x="2294" y="669"/>
              <a:chExt cx="1175" cy="1903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B05579D4-DB8D-4DDD-B595-A35AF51A7D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59" y="817"/>
                <a:ext cx="64" cy="142"/>
              </a:xfrm>
              <a:custGeom>
                <a:avLst/>
                <a:gdLst>
                  <a:gd name="T0" fmla="*/ 29 w 64"/>
                  <a:gd name="T1" fmla="*/ 64 h 142"/>
                  <a:gd name="T2" fmla="*/ 0 w 64"/>
                  <a:gd name="T3" fmla="*/ 0 h 142"/>
                  <a:gd name="T4" fmla="*/ 27 w 64"/>
                  <a:gd name="T5" fmla="*/ 60 h 142"/>
                  <a:gd name="T6" fmla="*/ 64 w 64"/>
                  <a:gd name="T7" fmla="*/ 142 h 142"/>
                  <a:gd name="T8" fmla="*/ 29 w 64"/>
                  <a:gd name="T9" fmla="*/ 6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2">
                    <a:moveTo>
                      <a:pt x="29" y="64"/>
                    </a:moveTo>
                    <a:lnTo>
                      <a:pt x="0" y="0"/>
                    </a:lnTo>
                    <a:lnTo>
                      <a:pt x="27" y="60"/>
                    </a:lnTo>
                    <a:lnTo>
                      <a:pt x="64" y="142"/>
                    </a:lnTo>
                    <a:lnTo>
                      <a:pt x="29" y="64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DFDF9A2-CFC6-4824-8FB0-43FF43E3DE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0" y="669"/>
                <a:ext cx="1009" cy="1903"/>
              </a:xfrm>
              <a:custGeom>
                <a:avLst/>
                <a:gdLst>
                  <a:gd name="T0" fmla="*/ 1009 w 1009"/>
                  <a:gd name="T1" fmla="*/ 952 h 1903"/>
                  <a:gd name="T2" fmla="*/ 577 w 1009"/>
                  <a:gd name="T3" fmla="*/ 1903 h 1903"/>
                  <a:gd name="T4" fmla="*/ 0 w 1009"/>
                  <a:gd name="T5" fmla="*/ 1903 h 1903"/>
                  <a:gd name="T6" fmla="*/ 132 w 1009"/>
                  <a:gd name="T7" fmla="*/ 1613 h 1903"/>
                  <a:gd name="T8" fmla="*/ 313 w 1009"/>
                  <a:gd name="T9" fmla="*/ 1613 h 1903"/>
                  <a:gd name="T10" fmla="*/ 614 w 1009"/>
                  <a:gd name="T11" fmla="*/ 952 h 1903"/>
                  <a:gd name="T12" fmla="*/ 317 w 1009"/>
                  <a:gd name="T13" fmla="*/ 299 h 1903"/>
                  <a:gd name="T14" fmla="*/ 313 w 1009"/>
                  <a:gd name="T15" fmla="*/ 290 h 1903"/>
                  <a:gd name="T16" fmla="*/ 132 w 1009"/>
                  <a:gd name="T17" fmla="*/ 290 h 1903"/>
                  <a:gd name="T18" fmla="*/ 4 w 1009"/>
                  <a:gd name="T19" fmla="*/ 9 h 1903"/>
                  <a:gd name="T20" fmla="*/ 0 w 1009"/>
                  <a:gd name="T21" fmla="*/ 0 h 1903"/>
                  <a:gd name="T22" fmla="*/ 577 w 1009"/>
                  <a:gd name="T23" fmla="*/ 0 h 1903"/>
                  <a:gd name="T24" fmla="*/ 713 w 1009"/>
                  <a:gd name="T25" fmla="*/ 299 h 1903"/>
                  <a:gd name="T26" fmla="*/ 1009 w 1009"/>
                  <a:gd name="T27" fmla="*/ 952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9" h="1903">
                    <a:moveTo>
                      <a:pt x="1009" y="952"/>
                    </a:moveTo>
                    <a:lnTo>
                      <a:pt x="577" y="1903"/>
                    </a:lnTo>
                    <a:lnTo>
                      <a:pt x="0" y="1903"/>
                    </a:lnTo>
                    <a:lnTo>
                      <a:pt x="132" y="1613"/>
                    </a:lnTo>
                    <a:lnTo>
                      <a:pt x="313" y="1613"/>
                    </a:lnTo>
                    <a:lnTo>
                      <a:pt x="614" y="952"/>
                    </a:lnTo>
                    <a:lnTo>
                      <a:pt x="317" y="299"/>
                    </a:lnTo>
                    <a:lnTo>
                      <a:pt x="313" y="290"/>
                    </a:lnTo>
                    <a:lnTo>
                      <a:pt x="132" y="290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577" y="0"/>
                    </a:lnTo>
                    <a:lnTo>
                      <a:pt x="713" y="299"/>
                    </a:lnTo>
                    <a:lnTo>
                      <a:pt x="1009" y="9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969F62F-5EAE-426F-A004-17B6CA766B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96" y="959"/>
                <a:ext cx="482" cy="1323"/>
              </a:xfrm>
              <a:custGeom>
                <a:avLst/>
                <a:gdLst>
                  <a:gd name="T0" fmla="*/ 482 w 482"/>
                  <a:gd name="T1" fmla="*/ 662 h 1323"/>
                  <a:gd name="T2" fmla="*/ 181 w 482"/>
                  <a:gd name="T3" fmla="*/ 1323 h 1323"/>
                  <a:gd name="T4" fmla="*/ 0 w 482"/>
                  <a:gd name="T5" fmla="*/ 1323 h 1323"/>
                  <a:gd name="T6" fmla="*/ 66 w 482"/>
                  <a:gd name="T7" fmla="*/ 1176 h 1323"/>
                  <a:gd name="T8" fmla="*/ 300 w 482"/>
                  <a:gd name="T9" fmla="*/ 662 h 1323"/>
                  <a:gd name="T10" fmla="*/ 94 w 482"/>
                  <a:gd name="T11" fmla="*/ 208 h 1323"/>
                  <a:gd name="T12" fmla="*/ 66 w 482"/>
                  <a:gd name="T13" fmla="*/ 148 h 1323"/>
                  <a:gd name="T14" fmla="*/ 0 w 482"/>
                  <a:gd name="T15" fmla="*/ 0 h 1323"/>
                  <a:gd name="T16" fmla="*/ 181 w 482"/>
                  <a:gd name="T17" fmla="*/ 0 h 1323"/>
                  <a:gd name="T18" fmla="*/ 482 w 482"/>
                  <a:gd name="T19" fmla="*/ 662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23">
                    <a:moveTo>
                      <a:pt x="482" y="662"/>
                    </a:moveTo>
                    <a:lnTo>
                      <a:pt x="181" y="1323"/>
                    </a:lnTo>
                    <a:lnTo>
                      <a:pt x="0" y="1323"/>
                    </a:lnTo>
                    <a:lnTo>
                      <a:pt x="66" y="1176"/>
                    </a:lnTo>
                    <a:lnTo>
                      <a:pt x="300" y="662"/>
                    </a:lnTo>
                    <a:lnTo>
                      <a:pt x="94" y="208"/>
                    </a:lnTo>
                    <a:lnTo>
                      <a:pt x="66" y="148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482" y="66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9FBC6E1E-7649-4E51-AC47-F40984C409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2282"/>
                <a:ext cx="301" cy="290"/>
              </a:xfrm>
              <a:custGeom>
                <a:avLst/>
                <a:gdLst>
                  <a:gd name="T0" fmla="*/ 301 w 301"/>
                  <a:gd name="T1" fmla="*/ 0 h 290"/>
                  <a:gd name="T2" fmla="*/ 169 w 301"/>
                  <a:gd name="T3" fmla="*/ 290 h 290"/>
                  <a:gd name="T4" fmla="*/ 0 w 301"/>
                  <a:gd name="T5" fmla="*/ 290 h 290"/>
                  <a:gd name="T6" fmla="*/ 68 w 301"/>
                  <a:gd name="T7" fmla="*/ 143 h 290"/>
                  <a:gd name="T8" fmla="*/ 132 w 301"/>
                  <a:gd name="T9" fmla="*/ 0 h 290"/>
                  <a:gd name="T10" fmla="*/ 301 w 30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1" h="290">
                    <a:moveTo>
                      <a:pt x="301" y="0"/>
                    </a:moveTo>
                    <a:lnTo>
                      <a:pt x="169" y="290"/>
                    </a:lnTo>
                    <a:lnTo>
                      <a:pt x="0" y="290"/>
                    </a:lnTo>
                    <a:lnTo>
                      <a:pt x="68" y="143"/>
                    </a:lnTo>
                    <a:lnTo>
                      <a:pt x="132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421F718B-74AA-4DD3-B8EE-9EAF6F2C88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669"/>
                <a:ext cx="301" cy="290"/>
              </a:xfrm>
              <a:custGeom>
                <a:avLst/>
                <a:gdLst>
                  <a:gd name="T0" fmla="*/ 301 w 301"/>
                  <a:gd name="T1" fmla="*/ 290 h 290"/>
                  <a:gd name="T2" fmla="*/ 132 w 301"/>
                  <a:gd name="T3" fmla="*/ 290 h 290"/>
                  <a:gd name="T4" fmla="*/ 95 w 301"/>
                  <a:gd name="T5" fmla="*/ 208 h 290"/>
                  <a:gd name="T6" fmla="*/ 68 w 301"/>
                  <a:gd name="T7" fmla="*/ 148 h 290"/>
                  <a:gd name="T8" fmla="*/ 0 w 301"/>
                  <a:gd name="T9" fmla="*/ 0 h 290"/>
                  <a:gd name="T10" fmla="*/ 169 w 301"/>
                  <a:gd name="T11" fmla="*/ 0 h 290"/>
                  <a:gd name="T12" fmla="*/ 173 w 301"/>
                  <a:gd name="T13" fmla="*/ 9 h 290"/>
                  <a:gd name="T14" fmla="*/ 301 w 301"/>
                  <a:gd name="T15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90">
                    <a:moveTo>
                      <a:pt x="301" y="290"/>
                    </a:moveTo>
                    <a:lnTo>
                      <a:pt x="132" y="290"/>
                    </a:lnTo>
                    <a:lnTo>
                      <a:pt x="95" y="208"/>
                    </a:lnTo>
                    <a:lnTo>
                      <a:pt x="68" y="148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73" y="9"/>
                    </a:lnTo>
                    <a:lnTo>
                      <a:pt x="301" y="29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8C8D7218-C86A-4D3A-A4F0-72AA6139702D}"/>
              </a:ext>
            </a:extLst>
          </p:cNvPr>
          <p:cNvSpPr txBox="1">
            <a:spLocks/>
          </p:cNvSpPr>
          <p:nvPr/>
        </p:nvSpPr>
        <p:spPr>
          <a:xfrm>
            <a:off x="3429000" y="2495550"/>
            <a:ext cx="2385526" cy="668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Обработка</a:t>
            </a:r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691F86A-7E95-42F0-A26D-0EF13FCB346F}"/>
              </a:ext>
            </a:extLst>
          </p:cNvPr>
          <p:cNvSpPr/>
          <p:nvPr/>
        </p:nvSpPr>
        <p:spPr>
          <a:xfrm>
            <a:off x="2561270" y="1752598"/>
            <a:ext cx="653176" cy="487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F9F6C73-3F1D-4F74-9576-5DF044B0800C}"/>
              </a:ext>
            </a:extLst>
          </p:cNvPr>
          <p:cNvSpPr/>
          <p:nvPr/>
        </p:nvSpPr>
        <p:spPr>
          <a:xfrm>
            <a:off x="5668261" y="1752598"/>
            <a:ext cx="653176" cy="487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1D4BF-1607-407F-9356-D394DBD3977E}"/>
              </a:ext>
            </a:extLst>
          </p:cNvPr>
          <p:cNvSpPr txBox="1"/>
          <p:nvPr/>
        </p:nvSpPr>
        <p:spPr>
          <a:xfrm>
            <a:off x="1812115" y="1167974"/>
            <a:ext cx="215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Структурированные</a:t>
            </a:r>
          </a:p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24B6-47E9-41B1-A1A7-5671DA5EA1D2}"/>
              </a:ext>
            </a:extLst>
          </p:cNvPr>
          <p:cNvSpPr txBox="1"/>
          <p:nvPr/>
        </p:nvSpPr>
        <p:spPr>
          <a:xfrm>
            <a:off x="4825012" y="1167974"/>
            <a:ext cx="238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Неструктурированные</a:t>
            </a:r>
          </a:p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3602834-4991-457E-8B5B-A486C98E4418}"/>
              </a:ext>
            </a:extLst>
          </p:cNvPr>
          <p:cNvSpPr/>
          <p:nvPr/>
        </p:nvSpPr>
        <p:spPr>
          <a:xfrm rot="5070392">
            <a:off x="2234822" y="2379464"/>
            <a:ext cx="303677" cy="801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410A2A1-ADA0-4CA4-88D2-BFB0204D22A1}"/>
              </a:ext>
            </a:extLst>
          </p:cNvPr>
          <p:cNvSpPr/>
          <p:nvPr/>
        </p:nvSpPr>
        <p:spPr>
          <a:xfrm rot="2504042">
            <a:off x="3146214" y="3345567"/>
            <a:ext cx="303677" cy="801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EFA4A0B-9558-4371-8AC9-FC150E58F242}"/>
              </a:ext>
            </a:extLst>
          </p:cNvPr>
          <p:cNvSpPr/>
          <p:nvPr/>
        </p:nvSpPr>
        <p:spPr>
          <a:xfrm rot="2586627">
            <a:off x="2522254" y="3123198"/>
            <a:ext cx="303677" cy="801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9445935-00CC-4C6A-8B3D-86A5A4F57B54}"/>
              </a:ext>
            </a:extLst>
          </p:cNvPr>
          <p:cNvSpPr/>
          <p:nvPr/>
        </p:nvSpPr>
        <p:spPr>
          <a:xfrm>
            <a:off x="5259227" y="3532821"/>
            <a:ext cx="369003" cy="5561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1ADF4EDC-FC2B-436E-A522-93FE34B0C89C}"/>
              </a:ext>
            </a:extLst>
          </p:cNvPr>
          <p:cNvSpPr/>
          <p:nvPr/>
        </p:nvSpPr>
        <p:spPr>
          <a:xfrm rot="18156985">
            <a:off x="6643358" y="2726728"/>
            <a:ext cx="303677" cy="801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D3EB3B6-911A-4C40-BE6F-544483CFDB26}"/>
              </a:ext>
            </a:extLst>
          </p:cNvPr>
          <p:cNvSpPr/>
          <p:nvPr/>
        </p:nvSpPr>
        <p:spPr>
          <a:xfrm rot="20279977">
            <a:off x="6245581" y="3105149"/>
            <a:ext cx="303677" cy="801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3EBDA37-2F75-4347-B17C-40042F3531C6}"/>
              </a:ext>
            </a:extLst>
          </p:cNvPr>
          <p:cNvSpPr/>
          <p:nvPr/>
        </p:nvSpPr>
        <p:spPr>
          <a:xfrm>
            <a:off x="3837941" y="3567258"/>
            <a:ext cx="369003" cy="5561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90B476-5E30-428B-B900-18D086169FC4}"/>
              </a:ext>
            </a:extLst>
          </p:cNvPr>
          <p:cNvGrpSpPr/>
          <p:nvPr/>
        </p:nvGrpSpPr>
        <p:grpSpPr>
          <a:xfrm rot="10800000">
            <a:off x="3156839" y="2379465"/>
            <a:ext cx="760636" cy="801885"/>
            <a:chOff x="5262816" y="1973546"/>
            <a:chExt cx="1158073" cy="213164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916060A0-4C3F-4343-8162-D1C23BA3FD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816" y="1973546"/>
              <a:ext cx="1158073" cy="2131642"/>
            </a:xfrm>
            <a:custGeom>
              <a:avLst/>
              <a:gdLst/>
              <a:ahLst/>
              <a:cxnLst/>
              <a:rect l="l" t="t" r="r" b="b"/>
              <a:pathLst>
                <a:path w="1158073" h="2131642">
                  <a:moveTo>
                    <a:pt x="64064" y="165782"/>
                  </a:moveTo>
                  <a:lnTo>
                    <a:pt x="92646" y="237472"/>
                  </a:lnTo>
                  <a:lnTo>
                    <a:pt x="127142" y="324843"/>
                  </a:lnTo>
                  <a:lnTo>
                    <a:pt x="90675" y="232991"/>
                  </a:lnTo>
                  <a:close/>
                  <a:moveTo>
                    <a:pt x="0" y="0"/>
                  </a:moveTo>
                  <a:lnTo>
                    <a:pt x="163609" y="0"/>
                  </a:lnTo>
                  <a:lnTo>
                    <a:pt x="166566" y="0"/>
                  </a:lnTo>
                  <a:lnTo>
                    <a:pt x="732297" y="0"/>
                  </a:lnTo>
                  <a:lnTo>
                    <a:pt x="866337" y="334924"/>
                  </a:lnTo>
                  <a:lnTo>
                    <a:pt x="1158073" y="1066381"/>
                  </a:lnTo>
                  <a:lnTo>
                    <a:pt x="732297" y="2131642"/>
                  </a:lnTo>
                  <a:lnTo>
                    <a:pt x="166566" y="2131642"/>
                  </a:lnTo>
                  <a:lnTo>
                    <a:pt x="163609" y="2131642"/>
                  </a:lnTo>
                  <a:lnTo>
                    <a:pt x="0" y="2131642"/>
                  </a:lnTo>
                  <a:lnTo>
                    <a:pt x="67021" y="1966980"/>
                  </a:lnTo>
                  <a:lnTo>
                    <a:pt x="130099" y="1806799"/>
                  </a:lnTo>
                  <a:lnTo>
                    <a:pt x="293708" y="1806799"/>
                  </a:lnTo>
                  <a:lnTo>
                    <a:pt x="296664" y="1806799"/>
                  </a:lnTo>
                  <a:lnTo>
                    <a:pt x="297649" y="1806799"/>
                  </a:lnTo>
                  <a:lnTo>
                    <a:pt x="362698" y="1642137"/>
                  </a:lnTo>
                  <a:lnTo>
                    <a:pt x="593327" y="1066381"/>
                  </a:lnTo>
                  <a:lnTo>
                    <a:pt x="390295" y="557834"/>
                  </a:lnTo>
                  <a:lnTo>
                    <a:pt x="362698" y="490625"/>
                  </a:lnTo>
                  <a:lnTo>
                    <a:pt x="297649" y="324843"/>
                  </a:lnTo>
                  <a:lnTo>
                    <a:pt x="296664" y="324843"/>
                  </a:lnTo>
                  <a:lnTo>
                    <a:pt x="293708" y="324843"/>
                  </a:lnTo>
                  <a:lnTo>
                    <a:pt x="130099" y="324843"/>
                  </a:lnTo>
                  <a:lnTo>
                    <a:pt x="93632" y="232991"/>
                  </a:lnTo>
                  <a:lnTo>
                    <a:pt x="67021" y="1657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3BBBB671-84B3-4C56-AB8D-57F27B78CDD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262816" y="1973547"/>
              <a:ext cx="1158073" cy="2131642"/>
              <a:chOff x="2294" y="669"/>
              <a:chExt cx="1175" cy="1903"/>
            </a:xfrm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1A8F264A-6926-41CD-8FF0-1D56A0980D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59" y="817"/>
                <a:ext cx="64" cy="142"/>
              </a:xfrm>
              <a:custGeom>
                <a:avLst/>
                <a:gdLst>
                  <a:gd name="T0" fmla="*/ 29 w 64"/>
                  <a:gd name="T1" fmla="*/ 64 h 142"/>
                  <a:gd name="T2" fmla="*/ 0 w 64"/>
                  <a:gd name="T3" fmla="*/ 0 h 142"/>
                  <a:gd name="T4" fmla="*/ 27 w 64"/>
                  <a:gd name="T5" fmla="*/ 60 h 142"/>
                  <a:gd name="T6" fmla="*/ 64 w 64"/>
                  <a:gd name="T7" fmla="*/ 142 h 142"/>
                  <a:gd name="T8" fmla="*/ 29 w 64"/>
                  <a:gd name="T9" fmla="*/ 6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42">
                    <a:moveTo>
                      <a:pt x="29" y="64"/>
                    </a:moveTo>
                    <a:lnTo>
                      <a:pt x="0" y="0"/>
                    </a:lnTo>
                    <a:lnTo>
                      <a:pt x="27" y="60"/>
                    </a:lnTo>
                    <a:lnTo>
                      <a:pt x="64" y="142"/>
                    </a:lnTo>
                    <a:lnTo>
                      <a:pt x="29" y="64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25105EDD-B0DF-46F8-A6A5-0045795FBE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60" y="669"/>
                <a:ext cx="1009" cy="1903"/>
              </a:xfrm>
              <a:custGeom>
                <a:avLst/>
                <a:gdLst>
                  <a:gd name="T0" fmla="*/ 1009 w 1009"/>
                  <a:gd name="T1" fmla="*/ 952 h 1903"/>
                  <a:gd name="T2" fmla="*/ 577 w 1009"/>
                  <a:gd name="T3" fmla="*/ 1903 h 1903"/>
                  <a:gd name="T4" fmla="*/ 0 w 1009"/>
                  <a:gd name="T5" fmla="*/ 1903 h 1903"/>
                  <a:gd name="T6" fmla="*/ 132 w 1009"/>
                  <a:gd name="T7" fmla="*/ 1613 h 1903"/>
                  <a:gd name="T8" fmla="*/ 313 w 1009"/>
                  <a:gd name="T9" fmla="*/ 1613 h 1903"/>
                  <a:gd name="T10" fmla="*/ 614 w 1009"/>
                  <a:gd name="T11" fmla="*/ 952 h 1903"/>
                  <a:gd name="T12" fmla="*/ 317 w 1009"/>
                  <a:gd name="T13" fmla="*/ 299 h 1903"/>
                  <a:gd name="T14" fmla="*/ 313 w 1009"/>
                  <a:gd name="T15" fmla="*/ 290 h 1903"/>
                  <a:gd name="T16" fmla="*/ 132 w 1009"/>
                  <a:gd name="T17" fmla="*/ 290 h 1903"/>
                  <a:gd name="T18" fmla="*/ 4 w 1009"/>
                  <a:gd name="T19" fmla="*/ 9 h 1903"/>
                  <a:gd name="T20" fmla="*/ 0 w 1009"/>
                  <a:gd name="T21" fmla="*/ 0 h 1903"/>
                  <a:gd name="T22" fmla="*/ 577 w 1009"/>
                  <a:gd name="T23" fmla="*/ 0 h 1903"/>
                  <a:gd name="T24" fmla="*/ 713 w 1009"/>
                  <a:gd name="T25" fmla="*/ 299 h 1903"/>
                  <a:gd name="T26" fmla="*/ 1009 w 1009"/>
                  <a:gd name="T27" fmla="*/ 952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9" h="1903">
                    <a:moveTo>
                      <a:pt x="1009" y="952"/>
                    </a:moveTo>
                    <a:lnTo>
                      <a:pt x="577" y="1903"/>
                    </a:lnTo>
                    <a:lnTo>
                      <a:pt x="0" y="1903"/>
                    </a:lnTo>
                    <a:lnTo>
                      <a:pt x="132" y="1613"/>
                    </a:lnTo>
                    <a:lnTo>
                      <a:pt x="313" y="1613"/>
                    </a:lnTo>
                    <a:lnTo>
                      <a:pt x="614" y="952"/>
                    </a:lnTo>
                    <a:lnTo>
                      <a:pt x="317" y="299"/>
                    </a:lnTo>
                    <a:lnTo>
                      <a:pt x="313" y="290"/>
                    </a:lnTo>
                    <a:lnTo>
                      <a:pt x="132" y="290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577" y="0"/>
                    </a:lnTo>
                    <a:lnTo>
                      <a:pt x="713" y="299"/>
                    </a:lnTo>
                    <a:lnTo>
                      <a:pt x="1009" y="9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E8D3101E-05E8-4BAB-8FC6-E5B609628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96" y="959"/>
                <a:ext cx="482" cy="1323"/>
              </a:xfrm>
              <a:custGeom>
                <a:avLst/>
                <a:gdLst>
                  <a:gd name="T0" fmla="*/ 482 w 482"/>
                  <a:gd name="T1" fmla="*/ 662 h 1323"/>
                  <a:gd name="T2" fmla="*/ 181 w 482"/>
                  <a:gd name="T3" fmla="*/ 1323 h 1323"/>
                  <a:gd name="T4" fmla="*/ 0 w 482"/>
                  <a:gd name="T5" fmla="*/ 1323 h 1323"/>
                  <a:gd name="T6" fmla="*/ 66 w 482"/>
                  <a:gd name="T7" fmla="*/ 1176 h 1323"/>
                  <a:gd name="T8" fmla="*/ 300 w 482"/>
                  <a:gd name="T9" fmla="*/ 662 h 1323"/>
                  <a:gd name="T10" fmla="*/ 94 w 482"/>
                  <a:gd name="T11" fmla="*/ 208 h 1323"/>
                  <a:gd name="T12" fmla="*/ 66 w 482"/>
                  <a:gd name="T13" fmla="*/ 148 h 1323"/>
                  <a:gd name="T14" fmla="*/ 0 w 482"/>
                  <a:gd name="T15" fmla="*/ 0 h 1323"/>
                  <a:gd name="T16" fmla="*/ 181 w 482"/>
                  <a:gd name="T17" fmla="*/ 0 h 1323"/>
                  <a:gd name="T18" fmla="*/ 482 w 482"/>
                  <a:gd name="T19" fmla="*/ 662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1323">
                    <a:moveTo>
                      <a:pt x="482" y="662"/>
                    </a:moveTo>
                    <a:lnTo>
                      <a:pt x="181" y="1323"/>
                    </a:lnTo>
                    <a:lnTo>
                      <a:pt x="0" y="1323"/>
                    </a:lnTo>
                    <a:lnTo>
                      <a:pt x="66" y="1176"/>
                    </a:lnTo>
                    <a:lnTo>
                      <a:pt x="300" y="662"/>
                    </a:lnTo>
                    <a:lnTo>
                      <a:pt x="94" y="208"/>
                    </a:lnTo>
                    <a:lnTo>
                      <a:pt x="66" y="148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482" y="66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BE1D8D04-47B0-42AB-938D-FF692F4DF1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2282"/>
                <a:ext cx="301" cy="290"/>
              </a:xfrm>
              <a:custGeom>
                <a:avLst/>
                <a:gdLst>
                  <a:gd name="T0" fmla="*/ 301 w 301"/>
                  <a:gd name="T1" fmla="*/ 0 h 290"/>
                  <a:gd name="T2" fmla="*/ 169 w 301"/>
                  <a:gd name="T3" fmla="*/ 290 h 290"/>
                  <a:gd name="T4" fmla="*/ 0 w 301"/>
                  <a:gd name="T5" fmla="*/ 290 h 290"/>
                  <a:gd name="T6" fmla="*/ 68 w 301"/>
                  <a:gd name="T7" fmla="*/ 143 h 290"/>
                  <a:gd name="T8" fmla="*/ 132 w 301"/>
                  <a:gd name="T9" fmla="*/ 0 h 290"/>
                  <a:gd name="T10" fmla="*/ 301 w 30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1" h="290">
                    <a:moveTo>
                      <a:pt x="301" y="0"/>
                    </a:moveTo>
                    <a:lnTo>
                      <a:pt x="169" y="290"/>
                    </a:lnTo>
                    <a:lnTo>
                      <a:pt x="0" y="290"/>
                    </a:lnTo>
                    <a:lnTo>
                      <a:pt x="68" y="143"/>
                    </a:lnTo>
                    <a:lnTo>
                      <a:pt x="132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BE9F8E63-CB92-42FC-ADD0-2650B4DCB5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94" y="669"/>
                <a:ext cx="301" cy="290"/>
              </a:xfrm>
              <a:custGeom>
                <a:avLst/>
                <a:gdLst>
                  <a:gd name="T0" fmla="*/ 301 w 301"/>
                  <a:gd name="T1" fmla="*/ 290 h 290"/>
                  <a:gd name="T2" fmla="*/ 132 w 301"/>
                  <a:gd name="T3" fmla="*/ 290 h 290"/>
                  <a:gd name="T4" fmla="*/ 95 w 301"/>
                  <a:gd name="T5" fmla="*/ 208 h 290"/>
                  <a:gd name="T6" fmla="*/ 68 w 301"/>
                  <a:gd name="T7" fmla="*/ 148 h 290"/>
                  <a:gd name="T8" fmla="*/ 0 w 301"/>
                  <a:gd name="T9" fmla="*/ 0 h 290"/>
                  <a:gd name="T10" fmla="*/ 169 w 301"/>
                  <a:gd name="T11" fmla="*/ 0 h 290"/>
                  <a:gd name="T12" fmla="*/ 173 w 301"/>
                  <a:gd name="T13" fmla="*/ 9 h 290"/>
                  <a:gd name="T14" fmla="*/ 301 w 301"/>
                  <a:gd name="T15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90">
                    <a:moveTo>
                      <a:pt x="301" y="290"/>
                    </a:moveTo>
                    <a:lnTo>
                      <a:pt x="132" y="290"/>
                    </a:lnTo>
                    <a:lnTo>
                      <a:pt x="95" y="208"/>
                    </a:lnTo>
                    <a:lnTo>
                      <a:pt x="68" y="148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73" y="9"/>
                    </a:lnTo>
                    <a:lnTo>
                      <a:pt x="301" y="29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44B48A3-7EEF-44AE-B1CD-128E9641326E}"/>
              </a:ext>
            </a:extLst>
          </p:cNvPr>
          <p:cNvSpPr txBox="1"/>
          <p:nvPr/>
        </p:nvSpPr>
        <p:spPr>
          <a:xfrm>
            <a:off x="627101" y="299764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Стандартная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9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Step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elit.</a:t>
            </a:r>
          </a:p>
        </p:txBody>
      </p:sp>
    </p:spTree>
    <p:extLst>
      <p:ext uri="{BB962C8B-B14F-4D97-AF65-F5344CB8AC3E}">
        <p14:creationId xmlns:p14="http://schemas.microsoft.com/office/powerpoint/2010/main" val="254843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Lorem ipsum dolor sit amet.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ipsum dolor sit amet.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</p:spTree>
    <p:extLst>
      <p:ext uri="{BB962C8B-B14F-4D97-AF65-F5344CB8AC3E}">
        <p14:creationId xmlns:p14="http://schemas.microsoft.com/office/powerpoint/2010/main" val="7787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Arrows - 3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64884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Arrows - 4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09163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Gallery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</p:spTree>
    <p:extLst>
      <p:ext uri="{BB962C8B-B14F-4D97-AF65-F5344CB8AC3E}">
        <p14:creationId xmlns:p14="http://schemas.microsoft.com/office/powerpoint/2010/main" val="428176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Gallery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4"/>
          </p:nvPr>
        </p:nvSpPr>
        <p:spPr/>
      </p:sp>
    </p:spTree>
    <p:extLst>
      <p:ext uri="{BB962C8B-B14F-4D97-AF65-F5344CB8AC3E}">
        <p14:creationId xmlns:p14="http://schemas.microsoft.com/office/powerpoint/2010/main" val="40087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DEE223-464D-4A35-936A-D6B71561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инструменты лишены гибкости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DC23E-61D4-4701-87DF-EE818C1F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3550"/>
            <a:ext cx="1314450" cy="4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BA6C30-2F3C-4791-9161-599C06A4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230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7AD5C31-171A-4DB2-9EBA-0D03115DC7DC}"/>
              </a:ext>
            </a:extLst>
          </p:cNvPr>
          <p:cNvSpPr/>
          <p:nvPr/>
        </p:nvSpPr>
        <p:spPr>
          <a:xfrm>
            <a:off x="1828800" y="1147002"/>
            <a:ext cx="2057400" cy="464866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4D963F59-73F3-4EBD-BE2C-329AA5285009}"/>
              </a:ext>
            </a:extLst>
          </p:cNvPr>
          <p:cNvSpPr/>
          <p:nvPr/>
        </p:nvSpPr>
        <p:spPr>
          <a:xfrm rot="10800000">
            <a:off x="1828800" y="2480219"/>
            <a:ext cx="2057400" cy="464866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92201C7-3B95-4E6B-B18D-79257AC0EC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58190" y="1733550"/>
            <a:ext cx="1647610" cy="16476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4AEA921-AFBC-4D51-8F94-93467834FDC8}"/>
              </a:ext>
            </a:extLst>
          </p:cNvPr>
          <p:cNvSpPr/>
          <p:nvPr/>
        </p:nvSpPr>
        <p:spPr>
          <a:xfrm>
            <a:off x="4876800" y="188595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DEE223-464D-4A35-936A-D6B71561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Текущий процесс </a:t>
            </a:r>
            <a:r>
              <a:rPr lang="en-US" dirty="0"/>
              <a:t>vs. </a:t>
            </a:r>
            <a:r>
              <a:rPr lang="ru-RU" dirty="0"/>
              <a:t>Целевой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DC23E-61D4-4701-87DF-EE818C1F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8414"/>
            <a:ext cx="1314450" cy="4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BA6C30-2F3C-4791-9161-599C06A4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8794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7AD5C31-171A-4DB2-9EBA-0D03115DC7DC}"/>
              </a:ext>
            </a:extLst>
          </p:cNvPr>
          <p:cNvSpPr/>
          <p:nvPr/>
        </p:nvSpPr>
        <p:spPr>
          <a:xfrm>
            <a:off x="1219200" y="1611866"/>
            <a:ext cx="2057400" cy="464866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4D963F59-73F3-4EBD-BE2C-329AA5285009}"/>
              </a:ext>
            </a:extLst>
          </p:cNvPr>
          <p:cNvSpPr/>
          <p:nvPr/>
        </p:nvSpPr>
        <p:spPr>
          <a:xfrm rot="10800000">
            <a:off x="1219200" y="2945083"/>
            <a:ext cx="2057400" cy="464866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284E85B-E0A2-4387-BDD3-1129223187EB}"/>
              </a:ext>
            </a:extLst>
          </p:cNvPr>
          <p:cNvSpPr txBox="1">
            <a:spLocks/>
          </p:cNvSpPr>
          <p:nvPr/>
        </p:nvSpPr>
        <p:spPr>
          <a:xfrm>
            <a:off x="228600" y="770071"/>
            <a:ext cx="3886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Текущий процесс</a:t>
            </a:r>
            <a:endParaRPr lang="en-US" sz="3000" dirty="0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47DB3922-A359-48AF-8CD2-7310BFB01D58}"/>
              </a:ext>
            </a:extLst>
          </p:cNvPr>
          <p:cNvSpPr txBox="1">
            <a:spLocks/>
          </p:cNvSpPr>
          <p:nvPr/>
        </p:nvSpPr>
        <p:spPr>
          <a:xfrm>
            <a:off x="4724400" y="742950"/>
            <a:ext cx="3886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Целевой</a:t>
            </a:r>
            <a:endParaRPr lang="en-US" sz="3000" dirty="0"/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1F52BE1B-760A-4915-BA5C-CAB01F1E29C5}"/>
              </a:ext>
            </a:extLst>
          </p:cNvPr>
          <p:cNvSpPr txBox="1">
            <a:spLocks/>
          </p:cNvSpPr>
          <p:nvPr/>
        </p:nvSpPr>
        <p:spPr>
          <a:xfrm>
            <a:off x="4648200" y="3546850"/>
            <a:ext cx="3886200" cy="123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Внедрение риск-сервера позволит:</a:t>
            </a:r>
            <a:br>
              <a:rPr lang="ru-RU" sz="3000" dirty="0"/>
            </a:br>
            <a:r>
              <a:rPr lang="ru-RU" sz="3000" dirty="0"/>
              <a:t>1. Гибко контролировать данные</a:t>
            </a:r>
          </a:p>
          <a:p>
            <a:r>
              <a:rPr lang="ru-RU" sz="3000" dirty="0"/>
              <a:t>2. Своевременно реагировать на возникающий риск</a:t>
            </a:r>
          </a:p>
          <a:p>
            <a:r>
              <a:rPr lang="ru-RU" sz="3000" dirty="0"/>
              <a:t>3. Быстро создавать аналитику для бизнеса</a:t>
            </a:r>
          </a:p>
          <a:p>
            <a:r>
              <a:rPr lang="ru-RU" sz="3000" dirty="0"/>
              <a:t>4. Контролировать модели</a:t>
            </a:r>
            <a:endParaRPr lang="en-US" sz="3000" dirty="0"/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C3896B8A-8CDC-4179-8F1A-1037377D5226}"/>
              </a:ext>
            </a:extLst>
          </p:cNvPr>
          <p:cNvSpPr txBox="1">
            <a:spLocks/>
          </p:cNvSpPr>
          <p:nvPr/>
        </p:nvSpPr>
        <p:spPr>
          <a:xfrm>
            <a:off x="4381500" y="1428999"/>
            <a:ext cx="3886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SQL+Python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622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DEE223-464D-4A35-936A-D6B71561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"/>
            <a:ext cx="8839200" cy="857250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Целевая система – 3 уровня работы с данными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DC23E-61D4-4701-87DF-EE818C1F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1190"/>
            <a:ext cx="1314450" cy="4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BA6C30-2F3C-4791-9161-599C06A4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407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47DB3922-A359-48AF-8CD2-7310BFB01D58}"/>
              </a:ext>
            </a:extLst>
          </p:cNvPr>
          <p:cNvSpPr txBox="1">
            <a:spLocks/>
          </p:cNvSpPr>
          <p:nvPr/>
        </p:nvSpPr>
        <p:spPr>
          <a:xfrm>
            <a:off x="4724400" y="737543"/>
            <a:ext cx="1981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Скорость/</a:t>
            </a:r>
            <a:br>
              <a:rPr lang="ru-RU" sz="3000" dirty="0"/>
            </a:br>
            <a:r>
              <a:rPr lang="ru-RU" sz="3000" dirty="0"/>
              <a:t>гибкость</a:t>
            </a:r>
            <a:endParaRPr lang="en-US" sz="3000" dirty="0"/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C3896B8A-8CDC-4179-8F1A-1037377D5226}"/>
              </a:ext>
            </a:extLst>
          </p:cNvPr>
          <p:cNvSpPr txBox="1">
            <a:spLocks/>
          </p:cNvSpPr>
          <p:nvPr/>
        </p:nvSpPr>
        <p:spPr>
          <a:xfrm>
            <a:off x="762000" y="3714750"/>
            <a:ext cx="26670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SQL+Python</a:t>
            </a:r>
            <a:endParaRPr lang="en-US" sz="3000" dirty="0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F7A61822-5EE2-476A-8910-ABC9761AD0F6}"/>
              </a:ext>
            </a:extLst>
          </p:cNvPr>
          <p:cNvSpPr txBox="1">
            <a:spLocks/>
          </p:cNvSpPr>
          <p:nvPr/>
        </p:nvSpPr>
        <p:spPr>
          <a:xfrm>
            <a:off x="6858000" y="737543"/>
            <a:ext cx="1981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Сложность</a:t>
            </a:r>
            <a:br>
              <a:rPr lang="ru-RU" sz="3000" dirty="0"/>
            </a:br>
            <a:r>
              <a:rPr lang="ru-RU" sz="3000" dirty="0"/>
              <a:t>доработки</a:t>
            </a:r>
            <a:endParaRPr lang="en-US" sz="3000" dirty="0"/>
          </a:p>
        </p:txBody>
      </p:sp>
      <p:sp>
        <p:nvSpPr>
          <p:cNvPr id="15" name="Title 12">
            <a:extLst>
              <a:ext uri="{FF2B5EF4-FFF2-40B4-BE49-F238E27FC236}">
                <a16:creationId xmlns:a16="http://schemas.microsoft.com/office/drawing/2014/main" id="{D2CB8729-7D25-4BA9-B257-76BE5722B56B}"/>
              </a:ext>
            </a:extLst>
          </p:cNvPr>
          <p:cNvSpPr txBox="1">
            <a:spLocks/>
          </p:cNvSpPr>
          <p:nvPr/>
        </p:nvSpPr>
        <p:spPr>
          <a:xfrm>
            <a:off x="381001" y="1885950"/>
            <a:ext cx="3886200" cy="67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3000" dirty="0"/>
              <a:t>Стандартная корпоративная отчетность</a:t>
            </a:r>
            <a:endParaRPr lang="en-US" sz="3000" dirty="0"/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6DA8BAC0-8E06-490B-AA84-A1D9047650C3}"/>
              </a:ext>
            </a:extLst>
          </p:cNvPr>
          <p:cNvSpPr txBox="1">
            <a:spLocks/>
          </p:cNvSpPr>
          <p:nvPr/>
        </p:nvSpPr>
        <p:spPr>
          <a:xfrm>
            <a:off x="535176" y="3607189"/>
            <a:ext cx="1463298" cy="33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1800" dirty="0"/>
              <a:t>Риск-сервер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88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данных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dirty="0"/>
              <a:t>Lorem ipsum dolor sit amet, consectetur adipisicing elit, sed do eiusmod tempor incididunt.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dirty="0"/>
              <a:t>Ut enim ad minim veniam, quis nostrud exercitation ullamco laboris nisi ut aliquip.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dirty="0"/>
              <a:t>Excepteur sint occaecat cupidatat non proident, sunt in culpa qui officia deserunt mollit anim.</a:t>
            </a:r>
          </a:p>
        </p:txBody>
      </p:sp>
    </p:spTree>
    <p:extLst>
      <p:ext uri="{BB962C8B-B14F-4D97-AF65-F5344CB8AC3E}">
        <p14:creationId xmlns:p14="http://schemas.microsoft.com/office/powerpoint/2010/main" val="92337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Identify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66592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22201100"/>
      </p:ext>
    </p:extLst>
  </p:cSld>
  <p:clrMapOvr>
    <a:masterClrMapping/>
  </p:clrMapOvr>
</p:sld>
</file>

<file path=ppt/theme/theme1.xml><?xml version="1.0" encoding="utf-8"?>
<a:theme xmlns:a="http://schemas.openxmlformats.org/drawingml/2006/main" name="pd0011">
  <a:themeElements>
    <a:clrScheme name="pd#0011">
      <a:dk1>
        <a:srgbClr val="376C8D"/>
      </a:dk1>
      <a:lt1>
        <a:sysClr val="window" lastClr="FFFFFF"/>
      </a:lt1>
      <a:dk2>
        <a:srgbClr val="376C8D"/>
      </a:dk2>
      <a:lt2>
        <a:srgbClr val="FFFFFF"/>
      </a:lt2>
      <a:accent1>
        <a:srgbClr val="A3DAE9"/>
      </a:accent1>
      <a:accent2>
        <a:srgbClr val="6AB9D4"/>
      </a:accent2>
      <a:accent3>
        <a:srgbClr val="4D90B9"/>
      </a:accent3>
      <a:accent4>
        <a:srgbClr val="145079"/>
      </a:accent4>
      <a:accent5>
        <a:srgbClr val="6FB7AE"/>
      </a:accent5>
      <a:accent6>
        <a:srgbClr val="C1D9DB"/>
      </a:accent6>
      <a:hlink>
        <a:srgbClr val="4D90B9"/>
      </a:hlink>
      <a:folHlink>
        <a:srgbClr val="A3DAE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pd0011</Template>
  <TotalTime>112</TotalTime>
  <Words>1384</Words>
  <Application>Microsoft Office PowerPoint</Application>
  <PresentationFormat>On-screen Show (16:9)</PresentationFormat>
  <Paragraphs>270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 Light</vt:lpstr>
      <vt:lpstr>pd0011</vt:lpstr>
      <vt:lpstr>Департамент рисков</vt:lpstr>
      <vt:lpstr>Risk Management Process</vt:lpstr>
      <vt:lpstr>Потребности</vt:lpstr>
      <vt:lpstr>Основные инструменты лишены гибкости</vt:lpstr>
      <vt:lpstr>Текущий процесс vs. Целевой</vt:lpstr>
      <vt:lpstr>Целевая система – 3 уровня работы с данными</vt:lpstr>
      <vt:lpstr>Потоки данных</vt:lpstr>
      <vt:lpstr>Identify Risk</vt:lpstr>
      <vt:lpstr>Assess Risk</vt:lpstr>
      <vt:lpstr>Control Risk</vt:lpstr>
      <vt:lpstr>Review Controls</vt:lpstr>
      <vt:lpstr>Time to Reconsider the Risk</vt:lpstr>
      <vt:lpstr>Icons and Text</vt:lpstr>
      <vt:lpstr>Risk Management Matrix</vt:lpstr>
      <vt:lpstr>Risk Management Matrix</vt:lpstr>
      <vt:lpstr>World Map Infographic</vt:lpstr>
      <vt:lpstr>Comparison Chart</vt:lpstr>
      <vt:lpstr>Table with Columns</vt:lpstr>
      <vt:lpstr>Risk vs Reward</vt:lpstr>
      <vt:lpstr>Key Metrics</vt:lpstr>
      <vt:lpstr>SWOT Analysis</vt:lpstr>
      <vt:lpstr>Timeline</vt:lpstr>
      <vt:lpstr>Profit and Loss</vt:lpstr>
      <vt:lpstr>4 Steps Arrows</vt:lpstr>
      <vt:lpstr>Circular Diagram</vt:lpstr>
      <vt:lpstr>Circular Diagram</vt:lpstr>
      <vt:lpstr>Circular Diagram</vt:lpstr>
      <vt:lpstr>Circles Diagram</vt:lpstr>
      <vt:lpstr>Pyramid Diagram</vt:lpstr>
      <vt:lpstr>2 Step Process</vt:lpstr>
      <vt:lpstr>3 Step Process</vt:lpstr>
      <vt:lpstr>Text Arrows - 3 Items</vt:lpstr>
      <vt:lpstr>Text Arrows - 4 Items</vt:lpstr>
      <vt:lpstr>Pictures Gallery</vt:lpstr>
      <vt:lpstr>Pictures 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рисков</dc:title>
  <dc:creator>alex</dc:creator>
  <cp:lastModifiedBy>alex</cp:lastModifiedBy>
  <cp:revision>8</cp:revision>
  <dcterms:created xsi:type="dcterms:W3CDTF">2020-02-11T18:39:31Z</dcterms:created>
  <dcterms:modified xsi:type="dcterms:W3CDTF">2020-02-11T21:33:49Z</dcterms:modified>
</cp:coreProperties>
</file>