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C44B3-DF4C-4F38-9A07-ED7F2A720732}" type="datetimeFigureOut">
              <a:rPr lang="hu-HU" smtClean="0"/>
              <a:t>2019. 08. 09.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C38C8-DDE9-43F3-8728-3F29322FF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35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95B567-4C55-44D5-B538-E8A7D61EE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C089A6F-080D-423C-8B46-2B53792B4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C54563-E127-4119-8E6D-DF17AB14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fld id="{3B46C910-0FDD-4E5B-A923-DD97A0A99E04}" type="datetime1">
              <a:rPr lang="hu-HU" smtClean="0"/>
              <a:t>2019. 08. 09.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9FE6A0-3F62-4786-974D-DBE57E3B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DC9A53-D1C8-4E2A-914A-192BD836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pPr marL="0" indent="0">
              <a:buFont typeface="+mj-lt"/>
              <a:buNone/>
            </a:pPr>
            <a:fld id="{14BC9C27-3A79-4F57-BFB4-AB282D25D2CE}" type="slidenum">
              <a:rPr lang="hu-HU" smtClean="0"/>
              <a:pPr marL="0" indent="0">
                <a:buFont typeface="+mj-lt"/>
                <a:buNone/>
              </a:pPr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484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F569F2-596A-40D3-A3EA-9B7A781B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3905117-2E17-48FA-827A-66B3B1079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140898-8237-432C-BC99-A0703D29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7B68-73F1-4EDD-8A5B-8687165025C9}" type="datetime1">
              <a:rPr lang="hu-HU" smtClean="0"/>
              <a:t>2019. 08. 09.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0ADF75-D1BF-4507-96D8-61A62D71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86947D-31E7-4B0C-B3F9-2C7B928F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260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B0239BE-ADE1-4D16-BAC8-FF61C710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EA037DF-647F-4F3C-BA57-B1F124343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C3F802-872D-4B4B-8CC5-93BFCFDE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1809-086B-4655-B8A4-74476576C487}" type="datetime1">
              <a:rPr lang="hu-HU" smtClean="0"/>
              <a:t>2019. 08. 09.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B68BDAF-5B80-4450-B574-21E31C84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33AFDA-532C-4BA2-98D7-5A6931B9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0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048B35-AC2A-4305-B0F0-AAFC9939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D12CC1-45F0-4652-911E-79BAC0DCD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55E686-A154-41CD-B4E5-4F5E1F0D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A193CDF-51EF-4B98-BE2F-85B1ADBF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BE991B-1CE3-44CD-AC03-478BECDF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028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3058AE-5398-40B7-B9F6-381F7E7C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FF27327-34C5-416B-AF0B-725A7C4E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E5C5B9-EFF0-4477-BFE8-4530BA7B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3FBE-941A-4744-933F-84F72BFF7954}" type="datetime1">
              <a:rPr lang="hu-HU" smtClean="0"/>
              <a:t>2019. 08. 09.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CB98EB-1187-401A-9690-E0EE5FD3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99E32A-AAEB-4A7D-AF2A-69F693C6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48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D49C9E-A594-4472-8AF5-EF48ADBC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D13D62-4C1B-4455-A81A-875821C57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9AD423D-BACD-4A97-9FB1-E647C529F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D47C0D9-8D9F-4F28-9024-2BCEA4AD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6308-3B5B-4C30-AC19-DF01BD74740C}" type="datetime1">
              <a:rPr lang="hu-HU" smtClean="0"/>
              <a:t>2019. 08. 09.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A6BBCF-CD2E-43BE-A942-EC003A50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E3A672A-DBDE-4DFF-A65D-4318131F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57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571621-4629-45EF-9D4A-0422E451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B7EF58-E9A9-4F8D-8FC0-A2C1062D4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ontserrat" panose="00000500000000000000" pitchFamily="2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5D018C2-76D1-47DB-AFD1-F96882BE8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742A5ED-7086-4D4B-9B35-09FF8BA4A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ontserrat" panose="00000500000000000000" pitchFamily="2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8059D84-5208-43F9-B241-3DA5442A7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687C21E-1405-4D36-B8CC-55BB13F6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fld id="{8D6E728D-26E7-43BA-96F5-7A1E7F5977AD}" type="datetime1">
              <a:rPr lang="hu-HU" smtClean="0"/>
              <a:t>2019. 08. 09.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45F2B9A-85E5-44FB-9599-B6AE9AA7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2D25557-612F-4EBC-B185-51FA274B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9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D50085-CBE4-416F-8F43-D5880967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2FE6B99-B24C-4029-81A7-B5D1F38F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457C-27E6-497B-BF2C-4F0CD77C5386}" type="datetime1">
              <a:rPr lang="hu-HU" smtClean="0"/>
              <a:t>2019. 08. 09.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436AA7D-00BF-4EAA-AB0C-D6DB2B82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F27CB72-F417-4017-8341-B8312182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86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1AC3BB3-D2BD-47E5-9002-FF71B30D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CACD-9286-4B0C-9851-8C28763EB050}" type="datetime1">
              <a:rPr lang="hu-HU" smtClean="0"/>
              <a:t>2019. 08. 09.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C2B2CF3-3176-41BB-9A0A-5B71B628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6CD3E21-363A-4F12-B171-4D28F4A6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747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D5BEE1-91ED-431B-BD65-5BF0ACBD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74B9A-5260-48A6-AEA9-A2733E1F0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B44199A-299B-4821-BB2C-45FE769B6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47AEADC-2449-4EDC-AB71-64E3E02D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E208-4CC1-404A-AD07-C6BEA0E0ADFE}" type="datetime1">
              <a:rPr lang="hu-HU" smtClean="0"/>
              <a:t>2019. 08. 09.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D3E170-5DCE-4C1D-8EE0-124F8F1B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67434F-2E54-4908-AC37-C9775A17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99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AC217D-1EED-4AC6-A301-3D6386B3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110C0F5-17DC-479D-89AA-E4DE874FB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12EDC5E-8B10-4D15-8FA2-5DC77CDBE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E1D1F8E-B515-4491-B939-B11B3D97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DC64-AAC6-4EE2-9988-02E9693D221F}" type="datetime1">
              <a:rPr lang="hu-HU" smtClean="0"/>
              <a:t>2019. 08. 09.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ED2063-21C6-4006-8C4C-A3BA1B55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4A08EB-7E94-41A5-834B-D2B1190C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033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C416C31-DDC0-4858-8C7B-29263BCA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44"/>
            <a:ext cx="10515600" cy="647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E039D5-2686-48B1-AE81-1FDADB096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78B923-D56C-420C-BF68-EBBA92BFE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-18"/>
              </a:defRPr>
            </a:lvl1pPr>
          </a:lstStyle>
          <a:p>
            <a:fld id="{0AE03D70-489F-4FD3-9C2E-CA23F6B13055}" type="datetime1">
              <a:rPr lang="hu-HU" smtClean="0"/>
              <a:t>2019. 08. 09.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3873EE-4C56-4883-ACEB-40F0B9300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-18"/>
              </a:defRPr>
            </a:lvl1pPr>
          </a:lstStyle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FBD59E-B1FB-4DD8-AF11-421D549F6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r">
              <a:buFont typeface="+mj-lt"/>
              <a:buAutoNum type="arabicPeriod"/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-18"/>
              </a:defRPr>
            </a:lvl1pPr>
          </a:lstStyle>
          <a:p>
            <a:pPr marL="0" indent="0">
              <a:buFont typeface="+mj-lt"/>
              <a:buNone/>
            </a:pPr>
            <a:fld id="{14BC9C27-3A79-4F57-BFB4-AB282D25D2CE}" type="slidenum">
              <a:rPr lang="hu-HU" smtClean="0"/>
              <a:pPr marL="0" indent="0">
                <a:buFont typeface="+mj-lt"/>
                <a:buNone/>
              </a:pPr>
              <a:t>‹#›</a:t>
            </a:fld>
            <a:endParaRPr lang="hu-HU" dirty="0"/>
          </a:p>
        </p:txBody>
      </p:sp>
      <p:pic>
        <p:nvPicPr>
          <p:cNvPr id="7" name="Picture 5" descr="SSCH_Branding_Logo_T1_01.png">
            <a:extLst>
              <a:ext uri="{FF2B5EF4-FFF2-40B4-BE49-F238E27FC236}">
                <a16:creationId xmlns:a16="http://schemas.microsoft.com/office/drawing/2014/main" id="{EA4DC3E1-EDA9-451A-9188-3322D05B0DD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02" y="284119"/>
            <a:ext cx="1428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49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2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7C6803-1C9E-4E42-8592-CDA066554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a typeface="MS PGothic" panose="020B0600070205080204" pitchFamily="34" charset="-128"/>
                <a:cs typeface="+mn-cs"/>
              </a:rPr>
              <a:t>Introduction to</a:t>
            </a:r>
            <a:br>
              <a:rPr lang="hu-HU" sz="4800" b="1" dirty="0">
                <a:ea typeface="MS PGothic" panose="020B0600070205080204" pitchFamily="34" charset="-128"/>
                <a:cs typeface="+mn-cs"/>
              </a:rPr>
            </a:br>
            <a:r>
              <a:rPr lang="en-US" sz="4800" b="1" dirty="0">
                <a:ea typeface="MS PGothic" panose="020B0600070205080204" pitchFamily="34" charset="-128"/>
                <a:cs typeface="+mn-cs"/>
              </a:rPr>
              <a:t> Bayesian thinking</a:t>
            </a:r>
            <a:endParaRPr lang="hu-HU" sz="4800" b="1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7A62FA4-00F0-4D78-90B7-3DFDCAF30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Session I.</a:t>
            </a:r>
            <a:endParaRPr lang="hu-HU" sz="3600" dirty="0"/>
          </a:p>
          <a:p>
            <a:endParaRPr lang="hu-HU" dirty="0"/>
          </a:p>
          <a:p>
            <a:r>
              <a:rPr lang="hu-HU" sz="2000" dirty="0"/>
              <a:t>Mór Kapronczay</a:t>
            </a:r>
          </a:p>
          <a:p>
            <a:r>
              <a:rPr lang="hu-HU" sz="2000" dirty="0"/>
              <a:t>Data Scientist @ Starschema Ltd.</a:t>
            </a:r>
            <a:endParaRPr lang="en-US" sz="20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416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statistics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???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9C12A9-9DBD-40BA-A681-438430B2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974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98290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statistics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???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84E8F155-A6BC-45E5-8DD7-AEC00712B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hu-HU" sz="3200" dirty="0"/>
              <a:t>A)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32C691B5-D48B-4690-BBB2-D5247777F2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dirty="0"/>
              <a:t>Calculating a </a:t>
            </a:r>
            <a:r>
              <a:rPr lang="hu-HU" dirty="0" err="1"/>
              <a:t>bunch</a:t>
            </a:r>
            <a:r>
              <a:rPr lang="hu-HU" dirty="0"/>
              <a:t> of </a:t>
            </a:r>
            <a:r>
              <a:rPr lang="hu-HU" dirty="0" err="1"/>
              <a:t>arbitrary</a:t>
            </a:r>
            <a:r>
              <a:rPr lang="hu-HU" dirty="0"/>
              <a:t> </a:t>
            </a:r>
            <a:r>
              <a:rPr lang="hu-HU" dirty="0" err="1"/>
              <a:t>numbers</a:t>
            </a:r>
            <a:r>
              <a:rPr lang="hu-HU" dirty="0"/>
              <a:t> </a:t>
            </a:r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instructor</a:t>
            </a:r>
            <a:r>
              <a:rPr lang="hu-HU" dirty="0"/>
              <a:t> </a:t>
            </a:r>
            <a:r>
              <a:rPr lang="hu-HU" dirty="0" err="1"/>
              <a:t>says</a:t>
            </a:r>
            <a:r>
              <a:rPr lang="hu-HU" dirty="0"/>
              <a:t> is </a:t>
            </a:r>
            <a:r>
              <a:rPr lang="hu-HU" dirty="0" err="1"/>
              <a:t>important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17049B9F-187A-4630-9DD0-981306C6C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hu-HU" sz="3200" dirty="0"/>
              <a:t>B)</a:t>
            </a:r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76277FF6-D0E0-492C-AEE3-ED4B41FF9E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T</a:t>
            </a:r>
            <a:r>
              <a:rPr lang="en-US" dirty="0"/>
              <a:t>he art and science of drawing relevant conclusions for a population based on a random sample of it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829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statistics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???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32C691B5-D48B-4690-BBB2-D5247777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dirty="0"/>
              <a:t>Ok,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rather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attitudes</a:t>
            </a:r>
            <a:r>
              <a:rPr lang="hu-HU" dirty="0"/>
              <a:t> </a:t>
            </a:r>
            <a:r>
              <a:rPr lang="hu-HU" dirty="0" err="1"/>
              <a:t>towards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thing</a:t>
            </a:r>
            <a:r>
              <a:rPr lang="hu-HU" dirty="0"/>
              <a:t>:</a:t>
            </a:r>
          </a:p>
          <a:p>
            <a:pPr marL="0" indent="0" algn="ctr">
              <a:buNone/>
            </a:pPr>
            <a:r>
              <a:rPr lang="hu-HU" dirty="0" err="1"/>
              <a:t>Hypothesis</a:t>
            </a:r>
            <a:r>
              <a:rPr lang="hu-HU" dirty="0"/>
              <a:t> Testing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23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 err="1"/>
              <a:t>What</a:t>
            </a:r>
            <a:r>
              <a:rPr lang="hu-HU" sz="4000" dirty="0"/>
              <a:t> is </a:t>
            </a:r>
            <a:r>
              <a:rPr lang="hu-HU" sz="4000" dirty="0" err="1"/>
              <a:t>statistics</a:t>
            </a:r>
            <a:r>
              <a:rPr lang="hu-HU" sz="4000" dirty="0"/>
              <a:t> </a:t>
            </a:r>
            <a:r>
              <a:rPr lang="hu-HU" sz="4000" dirty="0" err="1"/>
              <a:t>at</a:t>
            </a:r>
            <a:r>
              <a:rPr lang="hu-HU" sz="4000" dirty="0"/>
              <a:t> </a:t>
            </a:r>
            <a:r>
              <a:rPr lang="hu-HU" sz="4000" dirty="0" err="1"/>
              <a:t>all</a:t>
            </a:r>
            <a:r>
              <a:rPr lang="hu-HU" sz="4000" dirty="0"/>
              <a:t>???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84E8F155-A6BC-45E5-8DD7-AEC00712B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hu-HU" sz="3200" dirty="0"/>
              <a:t>A)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32C691B5-D48B-4690-BBB2-D5247777F2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dirty="0"/>
              <a:t>Calculating a </a:t>
            </a:r>
            <a:r>
              <a:rPr lang="hu-HU" dirty="0" err="1"/>
              <a:t>bunch</a:t>
            </a:r>
            <a:r>
              <a:rPr lang="hu-HU" dirty="0"/>
              <a:t> of </a:t>
            </a:r>
            <a:r>
              <a:rPr lang="hu-HU" dirty="0" err="1"/>
              <a:t>arbitrary</a:t>
            </a:r>
            <a:r>
              <a:rPr lang="hu-HU" dirty="0"/>
              <a:t> </a:t>
            </a:r>
            <a:r>
              <a:rPr lang="hu-HU" dirty="0" err="1"/>
              <a:t>numbers</a:t>
            </a:r>
            <a:r>
              <a:rPr lang="hu-HU" dirty="0"/>
              <a:t> </a:t>
            </a:r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instructor</a:t>
            </a:r>
            <a:r>
              <a:rPr lang="hu-HU" dirty="0"/>
              <a:t> </a:t>
            </a:r>
            <a:r>
              <a:rPr lang="hu-HU" dirty="0" err="1"/>
              <a:t>says</a:t>
            </a:r>
            <a:r>
              <a:rPr lang="hu-HU" dirty="0"/>
              <a:t> is </a:t>
            </a:r>
            <a:r>
              <a:rPr lang="hu-HU" dirty="0" err="1"/>
              <a:t>important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17049B9F-187A-4630-9DD0-981306C6C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hu-HU" sz="3200" dirty="0"/>
              <a:t>B)</a:t>
            </a:r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76277FF6-D0E0-492C-AEE3-ED4B41FF9E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T</a:t>
            </a:r>
            <a:r>
              <a:rPr lang="en-US" dirty="0"/>
              <a:t>he art and science of drawing relevant conclusions for a population based on a random sample of it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153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statistics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???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9C12A9-9DBD-40BA-A681-438430B2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23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statistics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???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9C12A9-9DBD-40BA-A681-438430B2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256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statistics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???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9C12A9-9DBD-40BA-A681-438430B2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502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192</Words>
  <Application>Microsoft Office PowerPoint</Application>
  <PresentationFormat>Szélesvásznú</PresentationFormat>
  <Paragraphs>50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Montserrat</vt:lpstr>
      <vt:lpstr>Office-téma</vt:lpstr>
      <vt:lpstr>Introduction to  Bayesian thinking</vt:lpstr>
      <vt:lpstr>What is statistics at all???</vt:lpstr>
      <vt:lpstr>What is statistics at all???</vt:lpstr>
      <vt:lpstr>What is statistics at all???</vt:lpstr>
      <vt:lpstr>What is statistics at all???</vt:lpstr>
      <vt:lpstr>What is statistics at all???</vt:lpstr>
      <vt:lpstr>What is statistics at all???</vt:lpstr>
      <vt:lpstr>What is statistics at all???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Kapronczay Mór</dc:creator>
  <cp:lastModifiedBy>Kapronczay Mór</cp:lastModifiedBy>
  <cp:revision>15</cp:revision>
  <dcterms:created xsi:type="dcterms:W3CDTF">2019-08-09T14:02:43Z</dcterms:created>
  <dcterms:modified xsi:type="dcterms:W3CDTF">2019-08-09T14:41:45Z</dcterms:modified>
</cp:coreProperties>
</file>