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301" r:id="rId11"/>
    <p:sldId id="297" r:id="rId12"/>
    <p:sldId id="288" r:id="rId13"/>
    <p:sldId id="258" r:id="rId14"/>
    <p:sldId id="259" r:id="rId15"/>
    <p:sldId id="260" r:id="rId16"/>
    <p:sldId id="261" r:id="rId17"/>
    <p:sldId id="262" r:id="rId18"/>
    <p:sldId id="264" r:id="rId19"/>
    <p:sldId id="265" r:id="rId20"/>
    <p:sldId id="266" r:id="rId21"/>
    <p:sldId id="267" r:id="rId22"/>
    <p:sldId id="302" r:id="rId23"/>
    <p:sldId id="303" r:id="rId24"/>
    <p:sldId id="305" r:id="rId25"/>
    <p:sldId id="307" r:id="rId26"/>
    <p:sldId id="308" r:id="rId27"/>
    <p:sldId id="309" r:id="rId28"/>
    <p:sldId id="310" r:id="rId29"/>
    <p:sldId id="311" r:id="rId30"/>
    <p:sldId id="313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3" autoAdjust="0"/>
    <p:restoredTop sz="94660"/>
  </p:normalViewPr>
  <p:slideViewPr>
    <p:cSldViewPr>
      <p:cViewPr varScale="1">
        <p:scale>
          <a:sx n="116" d="100"/>
          <a:sy n="116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EAAC2-1929-48A6-8241-21731447003F}" type="datetimeFigureOut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1C60F-C30A-4C22-BEC7-926275E466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1C60F-C30A-4C22-BEC7-926275E4666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F308-CD76-410A-8833-013B9242CDDA}" type="datetimeFigureOut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9.MGR</a:t>
            </a:r>
            <a:r>
              <a:rPr lang="ko-KR" altLang="en-US" sz="3200" b="1" dirty="0"/>
              <a:t>가 </a:t>
            </a:r>
            <a:r>
              <a:rPr lang="en-US" altLang="ko-KR" sz="3200" b="1" dirty="0"/>
              <a:t>'KING‘</a:t>
            </a:r>
            <a:r>
              <a:rPr lang="ko-KR" altLang="en-US" sz="3200" b="1" dirty="0"/>
              <a:t>인 모든 사원의 이름과 급여를 출력하라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4168" y="1484784"/>
            <a:ext cx="202794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/>
              <a:t>10. 30</a:t>
            </a:r>
            <a:r>
              <a:rPr lang="ko-KR" altLang="en-US" sz="3200" b="1" dirty="0"/>
              <a:t>번 부서 사원들과 월급과 커미션이 같지 않은 사원들의 이름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월급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커미션을 출력하라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12. EMP</a:t>
            </a:r>
            <a:r>
              <a:rPr lang="ko-KR" altLang="en-US" sz="3200" b="1" dirty="0"/>
              <a:t>와 </a:t>
            </a:r>
            <a:r>
              <a:rPr lang="en-US" altLang="ko-KR" sz="3200" b="1" dirty="0"/>
              <a:t>DEPT TABLE</a:t>
            </a:r>
            <a:r>
              <a:rPr lang="ko-KR" altLang="en-US" sz="3200" b="1" dirty="0"/>
              <a:t>을 </a:t>
            </a:r>
            <a:r>
              <a:rPr lang="en-US" altLang="ko-KR" sz="3200" b="1" dirty="0"/>
              <a:t>JOIN</a:t>
            </a:r>
            <a:r>
              <a:rPr lang="ko-KR" altLang="en-US" sz="3200" b="1" dirty="0"/>
              <a:t>하여 부서 번호</a:t>
            </a:r>
            <a:r>
              <a:rPr lang="en-US" altLang="ko-KR" sz="3200" b="1" dirty="0"/>
              <a:t>,  </a:t>
            </a:r>
            <a:r>
              <a:rPr lang="ko-KR" altLang="en-US" sz="3200" b="1" dirty="0"/>
              <a:t>부서명</a:t>
            </a:r>
            <a:r>
              <a:rPr lang="en-US" altLang="ko-KR" sz="3200" b="1" dirty="0"/>
              <a:t>,  </a:t>
            </a:r>
            <a:r>
              <a:rPr lang="ko-KR" altLang="en-US" sz="3200" b="1" dirty="0"/>
              <a:t>이름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급여를 출력하라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13. </a:t>
            </a:r>
            <a:r>
              <a:rPr lang="ko-KR" altLang="en-US" sz="3200" b="1" dirty="0"/>
              <a:t>이름이 </a:t>
            </a:r>
            <a:r>
              <a:rPr lang="en-US" altLang="ko-KR" sz="3200" b="1" dirty="0"/>
              <a:t>'ALLEN'</a:t>
            </a:r>
            <a:r>
              <a:rPr lang="ko-KR" altLang="en-US" sz="3200" b="1" dirty="0"/>
              <a:t>인 사원의 부서명을 출력하라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/>
              <a:t>14. DEPT Table</a:t>
            </a:r>
            <a:r>
              <a:rPr lang="ko-KR" altLang="en-US" sz="3200" b="1" dirty="0"/>
              <a:t>에 있는 모든 부서를 출력하고</a:t>
            </a:r>
            <a:r>
              <a:rPr lang="en-US" altLang="ko-KR" sz="3200" b="1" dirty="0"/>
              <a:t>, EMP Table</a:t>
            </a:r>
            <a:r>
              <a:rPr lang="ko-KR" altLang="en-US" sz="3200" b="1" dirty="0"/>
              <a:t>에 있는 </a:t>
            </a:r>
            <a:r>
              <a:rPr lang="en-US" altLang="ko-KR" sz="3200" b="1" dirty="0"/>
              <a:t>DATA</a:t>
            </a:r>
            <a:r>
              <a:rPr lang="ko-KR" altLang="en-US" sz="3200" b="1" dirty="0"/>
              <a:t>와 </a:t>
            </a:r>
            <a:r>
              <a:rPr lang="en-US" altLang="ko-KR" sz="3200" b="1" dirty="0"/>
              <a:t>JOIN</a:t>
            </a:r>
            <a:r>
              <a:rPr lang="ko-KR" altLang="en-US" sz="3200" b="1" dirty="0"/>
              <a:t>하여 모든 사원의 이름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부서번호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부서명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급여를 출력하라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8066" y="2204865"/>
            <a:ext cx="3578734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5580112" y="5373216"/>
            <a:ext cx="169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total : 15 rows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15. EMP </a:t>
            </a:r>
            <a:r>
              <a:rPr lang="ko-KR" altLang="en-US" sz="3200" b="1" dirty="0"/>
              <a:t>테이블의 모든 사원번호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사원명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매니저번호</a:t>
            </a:r>
            <a:r>
              <a:rPr lang="en-US" altLang="ko-KR" sz="3200" b="1" dirty="0"/>
              <a:t>, </a:t>
            </a:r>
            <a:r>
              <a:rPr lang="ko-KR" altLang="en-US" sz="3200" b="1" dirty="0" err="1"/>
              <a:t>매니저명을</a:t>
            </a:r>
            <a:r>
              <a:rPr lang="ko-KR" altLang="en-US" sz="3200" b="1" dirty="0"/>
              <a:t> 출력하라</a:t>
            </a:r>
            <a:r>
              <a:rPr lang="en-US" altLang="ko-KR" sz="3200" b="1" dirty="0"/>
              <a:t>. </a:t>
            </a:r>
            <a:endParaRPr lang="ko-KR" altLang="en-US" sz="3200" b="1" dirty="0"/>
          </a:p>
        </p:txBody>
      </p:sp>
      <p:sp>
        <p:nvSpPr>
          <p:cNvPr id="3" name="내용 개체 틀 3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16. 'ALLEN'</a:t>
            </a:r>
            <a:r>
              <a:rPr lang="ko-KR" altLang="en-US" sz="3200" b="1" dirty="0"/>
              <a:t>의 직업과 같은 사람의 이름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부서명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급여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직무를 출력하라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17. 'JONES'</a:t>
            </a:r>
            <a:r>
              <a:rPr lang="ko-KR" altLang="en-US" sz="3200" b="1" dirty="0"/>
              <a:t>가 속해있는 부서의 모든사람의 사원번호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이름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입사일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급여를 출력하라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42617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/>
              <a:t>18. 10</a:t>
            </a:r>
            <a:r>
              <a:rPr lang="ko-KR" altLang="en-US" sz="3200" b="1" dirty="0"/>
              <a:t>번 부서의 </a:t>
            </a:r>
            <a:r>
              <a:rPr lang="ko-KR" altLang="en-US" sz="3200" b="1" dirty="0" err="1"/>
              <a:t>사람들중에서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20</a:t>
            </a:r>
            <a:r>
              <a:rPr lang="ko-KR" altLang="en-US" sz="3200" b="1" dirty="0"/>
              <a:t>번 부서의 사원과 같은 업무를 하는 사원의 사원번호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이름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부서명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입사일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지역을 출력하라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/>
              <a:t>20. 10</a:t>
            </a:r>
            <a:r>
              <a:rPr lang="ko-KR" altLang="en-US" sz="3200" b="1" dirty="0"/>
              <a:t>번 부서 중에서 </a:t>
            </a:r>
            <a:r>
              <a:rPr lang="en-US" altLang="ko-KR" sz="3200" b="1" dirty="0"/>
              <a:t>30</a:t>
            </a:r>
            <a:r>
              <a:rPr lang="ko-KR" altLang="en-US" sz="3200" b="1" dirty="0"/>
              <a:t>번 부서에는 없는 임무를 하는 사원의 사원번호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이름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부서명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입사일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지역을 출력하라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1.DALLAS</a:t>
            </a:r>
            <a:r>
              <a:rPr lang="ko-KR" altLang="en-US" sz="3200" b="1" dirty="0"/>
              <a:t>에서 근무하는 사원의 이름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직업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부서번호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부서이름을 출력하라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/>
              <a:t>21. 10</a:t>
            </a:r>
            <a:r>
              <a:rPr lang="ko-KR" altLang="en-US" sz="3200" b="1" dirty="0"/>
              <a:t>번 부서와 같은 일을 하는 사원의 사원번호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이름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부서명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지역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급여를 급여가 많은 순으로 출력하라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22. 'MARTIN'</a:t>
            </a:r>
            <a:r>
              <a:rPr lang="ko-KR" altLang="en-US" sz="3200" b="1" dirty="0"/>
              <a:t>이나 </a:t>
            </a:r>
            <a:r>
              <a:rPr lang="en-US" altLang="ko-KR" sz="3200" b="1" dirty="0"/>
              <a:t>'SCOTT'</a:t>
            </a:r>
            <a:r>
              <a:rPr lang="ko-KR" altLang="en-US" sz="3200" b="1" dirty="0"/>
              <a:t>의 급여와 같은 사원의 사원번호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이름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급여를 출력하라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1930226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2900" b="1" dirty="0"/>
              <a:t>23. EMP </a:t>
            </a:r>
            <a:r>
              <a:rPr lang="ko-KR" altLang="ko-KR" sz="2900" b="1" dirty="0"/>
              <a:t>테이블에서 사원번호</a:t>
            </a:r>
            <a:r>
              <a:rPr lang="en-US" altLang="ko-KR" sz="2900" b="1" dirty="0"/>
              <a:t>(EMPNO)</a:t>
            </a:r>
            <a:r>
              <a:rPr lang="ko-KR" altLang="ko-KR" sz="2900" b="1" dirty="0"/>
              <a:t>가</a:t>
            </a:r>
            <a:r>
              <a:rPr lang="en-US" altLang="ko-KR" sz="2900" b="1" dirty="0"/>
              <a:t> 7521</a:t>
            </a:r>
            <a:r>
              <a:rPr lang="ko-KR" altLang="ko-KR" sz="2900" b="1" dirty="0"/>
              <a:t>인 사원의 직업</a:t>
            </a:r>
            <a:r>
              <a:rPr lang="en-US" altLang="ko-KR" sz="2900" b="1" dirty="0"/>
              <a:t>(JOB)</a:t>
            </a:r>
            <a:r>
              <a:rPr lang="ko-KR" altLang="ko-KR" sz="2900" b="1" dirty="0"/>
              <a:t>과 같고 사원번호</a:t>
            </a:r>
            <a:r>
              <a:rPr lang="en-US" altLang="ko-KR" sz="2900" b="1" dirty="0"/>
              <a:t>(EMPNO)</a:t>
            </a:r>
            <a:r>
              <a:rPr lang="ko-KR" altLang="ko-KR" sz="2900" b="1" dirty="0"/>
              <a:t>가 </a:t>
            </a:r>
            <a:r>
              <a:rPr lang="en-US" altLang="ko-KR" sz="2900" b="1" dirty="0"/>
              <a:t>7934</a:t>
            </a:r>
            <a:r>
              <a:rPr lang="ko-KR" altLang="ko-KR" sz="2900" b="1" dirty="0"/>
              <a:t>인 사원의 급여</a:t>
            </a:r>
            <a:r>
              <a:rPr lang="en-US" altLang="ko-KR" sz="2900" b="1" dirty="0"/>
              <a:t>(SAL)</a:t>
            </a:r>
            <a:r>
              <a:rPr lang="ko-KR" altLang="ko-KR" sz="2900" b="1" dirty="0"/>
              <a:t>보다 많은 사원의 사원번호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이름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직업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급여를 출력하시오</a:t>
            </a:r>
            <a:r>
              <a:rPr lang="en-US" altLang="ko-KR" sz="2900" b="1" dirty="0"/>
              <a:t>.</a:t>
            </a:r>
            <a:endParaRPr lang="ko-KR" altLang="ko-KR" sz="2900" dirty="0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726937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812360" y="6237312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rows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3370386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ko-KR" sz="2900" b="1" dirty="0"/>
              <a:t>24. </a:t>
            </a:r>
            <a:r>
              <a:rPr lang="ko-KR" altLang="ko-KR" sz="2900" b="1" dirty="0"/>
              <a:t>각 사원 별 시급을 계산하여 부서번호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사원이름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시급을 출력하시오</a:t>
            </a:r>
            <a:r>
              <a:rPr lang="en-US" altLang="ko-KR" sz="2900" b="1" dirty="0"/>
              <a:t>.</a:t>
            </a:r>
            <a:br>
              <a:rPr lang="ko-KR" altLang="ko-KR" sz="2900" dirty="0"/>
            </a:br>
            <a:r>
              <a:rPr lang="en-US" altLang="ko-KR" sz="2900" b="1" dirty="0"/>
              <a:t>-</a:t>
            </a:r>
            <a:r>
              <a:rPr lang="ko-KR" altLang="ko-KR" sz="2900" b="1" dirty="0"/>
              <a:t>조건</a:t>
            </a:r>
            <a:r>
              <a:rPr lang="en-US" altLang="ko-KR" sz="2900" b="1" dirty="0"/>
              <a:t>1. </a:t>
            </a:r>
            <a:r>
              <a:rPr lang="ko-KR" altLang="ko-KR" sz="2900" b="1" dirty="0"/>
              <a:t>한달 근무일수는</a:t>
            </a:r>
            <a:r>
              <a:rPr lang="en-US" altLang="ko-KR" sz="2900" b="1" dirty="0"/>
              <a:t> 20</a:t>
            </a:r>
            <a:r>
              <a:rPr lang="ko-KR" altLang="ko-KR" sz="2900" b="1" dirty="0"/>
              <a:t>일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하루 근무시간은</a:t>
            </a:r>
            <a:r>
              <a:rPr lang="en-US" altLang="ko-KR" sz="2900" b="1" dirty="0"/>
              <a:t> 8</a:t>
            </a:r>
            <a:br>
              <a:rPr lang="en-US" altLang="ko-KR" sz="2900" b="1" dirty="0"/>
            </a:br>
            <a:r>
              <a:rPr lang="en-US" altLang="ko-KR" sz="2900" b="1" dirty="0"/>
              <a:t>          </a:t>
            </a:r>
            <a:r>
              <a:rPr lang="ko-KR" altLang="ko-KR" sz="2900" b="1" dirty="0"/>
              <a:t>시간이다</a:t>
            </a:r>
            <a:r>
              <a:rPr lang="en-US" altLang="ko-KR" sz="2900" b="1" dirty="0"/>
              <a:t>.</a:t>
            </a:r>
            <a:br>
              <a:rPr lang="ko-KR" altLang="ko-KR" sz="2900" dirty="0"/>
            </a:br>
            <a:r>
              <a:rPr lang="en-US" altLang="ko-KR" sz="2900" b="1" dirty="0"/>
              <a:t>-</a:t>
            </a:r>
            <a:r>
              <a:rPr lang="ko-KR" altLang="ko-KR" sz="2900" b="1" dirty="0"/>
              <a:t>조건</a:t>
            </a:r>
            <a:r>
              <a:rPr lang="en-US" altLang="ko-KR" sz="2900" b="1" dirty="0"/>
              <a:t>2. </a:t>
            </a:r>
            <a:r>
              <a:rPr lang="ko-KR" altLang="ko-KR" sz="2900" b="1" dirty="0"/>
              <a:t>시급은 소수 두 번째 자리에서 반올림한다</a:t>
            </a:r>
            <a:r>
              <a:rPr lang="en-US" altLang="ko-KR" sz="2900" b="1" dirty="0"/>
              <a:t>.</a:t>
            </a:r>
            <a:br>
              <a:rPr lang="ko-KR" altLang="ko-KR" sz="2900" dirty="0"/>
            </a:br>
            <a:r>
              <a:rPr lang="en-US" altLang="ko-KR" sz="2900" b="1" dirty="0"/>
              <a:t>-</a:t>
            </a:r>
            <a:r>
              <a:rPr lang="ko-KR" altLang="ko-KR" sz="2900" b="1" dirty="0"/>
              <a:t>조건</a:t>
            </a:r>
            <a:r>
              <a:rPr lang="en-US" altLang="ko-KR" sz="2900" b="1" dirty="0"/>
              <a:t>3. </a:t>
            </a:r>
            <a:r>
              <a:rPr lang="ko-KR" altLang="ko-KR" sz="2900" b="1" dirty="0"/>
              <a:t>부서별로 오름차순 정렬</a:t>
            </a:r>
            <a:br>
              <a:rPr lang="ko-KR" altLang="ko-KR" sz="2900" dirty="0"/>
            </a:br>
            <a:r>
              <a:rPr lang="en-US" altLang="ko-KR" sz="2900" b="1" dirty="0"/>
              <a:t>-</a:t>
            </a:r>
            <a:r>
              <a:rPr lang="ko-KR" altLang="ko-KR" sz="2900" b="1" dirty="0"/>
              <a:t>조건</a:t>
            </a:r>
            <a:r>
              <a:rPr lang="en-US" altLang="ko-KR" sz="2900" b="1" dirty="0"/>
              <a:t>4. </a:t>
            </a:r>
            <a:r>
              <a:rPr lang="ko-KR" altLang="ko-KR" sz="2900" b="1" dirty="0"/>
              <a:t>시급이 많은 순으로 출력</a:t>
            </a:r>
            <a:r>
              <a:rPr lang="en-US" altLang="ko-KR" sz="2900" b="1" dirty="0"/>
              <a:t>.</a:t>
            </a:r>
            <a:endParaRPr lang="ko-KR" altLang="ko-KR" sz="2900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45024"/>
            <a:ext cx="374441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717032"/>
            <a:ext cx="403244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812360" y="6237312"/>
            <a:ext cx="105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14 rows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25062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 latinLnBrk="0"/>
            <a:r>
              <a:rPr lang="en-US" altLang="ko-KR" sz="2900" b="1" dirty="0"/>
              <a:t>25. </a:t>
            </a:r>
            <a:r>
              <a:rPr lang="ko-KR" altLang="ko-KR" sz="2900" b="1" dirty="0"/>
              <a:t>각 사원 별 커미션</a:t>
            </a:r>
            <a:r>
              <a:rPr lang="en-US" altLang="ko-KR" sz="2900" b="1" dirty="0"/>
              <a:t>(COMM)</a:t>
            </a:r>
            <a:r>
              <a:rPr lang="ko-KR" altLang="ko-KR" sz="2900" b="1" dirty="0"/>
              <a:t>이</a:t>
            </a:r>
            <a:r>
              <a:rPr lang="en-US" altLang="ko-KR" sz="2900" b="1" dirty="0"/>
              <a:t> 0 </a:t>
            </a:r>
            <a:r>
              <a:rPr lang="ko-KR" altLang="ko-KR" sz="2900" b="1" dirty="0"/>
              <a:t>또는</a:t>
            </a:r>
            <a:r>
              <a:rPr lang="en-US" altLang="ko-KR" sz="2900" b="1" dirty="0"/>
              <a:t> NULL</a:t>
            </a:r>
            <a:r>
              <a:rPr lang="ko-KR" altLang="ko-KR" sz="2900" b="1" dirty="0"/>
              <a:t>이고 부서위치가</a:t>
            </a:r>
            <a:r>
              <a:rPr lang="en-US" altLang="ko-KR" sz="2900" b="1" dirty="0"/>
              <a:t> ‘GO’</a:t>
            </a:r>
            <a:r>
              <a:rPr lang="ko-KR" altLang="ko-KR" sz="2900" b="1" dirty="0"/>
              <a:t>로 끝나는 사원의 정보를 사원번호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사원이름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커미션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부서번호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부서명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부서위치를 출력하여라</a:t>
            </a:r>
            <a:r>
              <a:rPr lang="en-US" altLang="ko-KR" sz="2900" b="1" dirty="0"/>
              <a:t>. </a:t>
            </a:r>
            <a:br>
              <a:rPr lang="ko-KR" altLang="ko-KR" sz="2900" dirty="0"/>
            </a:br>
            <a:r>
              <a:rPr lang="en-US" altLang="ko-KR" sz="2900" b="1" dirty="0"/>
              <a:t>-</a:t>
            </a:r>
            <a:r>
              <a:rPr lang="ko-KR" altLang="ko-KR" sz="2900" b="1" dirty="0"/>
              <a:t>조건</a:t>
            </a:r>
            <a:r>
              <a:rPr lang="en-US" altLang="ko-KR" sz="2900" b="1" dirty="0"/>
              <a:t>1. </a:t>
            </a:r>
            <a:r>
              <a:rPr lang="ko-KR" altLang="ko-KR" sz="2900" b="1" dirty="0"/>
              <a:t>커미션</a:t>
            </a:r>
            <a:r>
              <a:rPr lang="en-US" altLang="ko-KR" sz="2900" b="1" dirty="0"/>
              <a:t>(COMM)</a:t>
            </a:r>
            <a:r>
              <a:rPr lang="ko-KR" altLang="en-US" sz="2900" b="1" dirty="0"/>
              <a:t>이</a:t>
            </a:r>
            <a:r>
              <a:rPr lang="en-US" altLang="ko-KR" sz="2900" b="1" dirty="0"/>
              <a:t> NULL</a:t>
            </a:r>
            <a:r>
              <a:rPr lang="ko-KR" altLang="ko-KR" sz="2900" b="1" dirty="0"/>
              <a:t>이면</a:t>
            </a:r>
            <a:r>
              <a:rPr lang="en-US" altLang="ko-KR" sz="2900" b="1" dirty="0"/>
              <a:t> 0</a:t>
            </a:r>
            <a:r>
              <a:rPr lang="ko-KR" altLang="ko-KR" sz="2900" b="1" dirty="0"/>
              <a:t>으로 출력</a:t>
            </a:r>
            <a:endParaRPr lang="ko-KR" altLang="en-US" sz="2900" b="1" dirty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501008"/>
            <a:ext cx="808785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812360" y="6237312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rows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78621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algn="l" latinLnBrk="0"/>
            <a:r>
              <a:rPr lang="en-US" altLang="ko-KR" sz="3200" b="1" dirty="0"/>
              <a:t>26. 1981</a:t>
            </a:r>
            <a:r>
              <a:rPr lang="ko-KR" altLang="ko-KR" sz="3200" b="1" dirty="0"/>
              <a:t>년</a:t>
            </a:r>
            <a:r>
              <a:rPr lang="en-US" altLang="ko-KR" sz="3200" b="1" dirty="0"/>
              <a:t> 6</a:t>
            </a:r>
            <a:r>
              <a:rPr lang="ko-KR" altLang="ko-KR" sz="3200" b="1" dirty="0"/>
              <a:t>월</a:t>
            </a:r>
            <a:r>
              <a:rPr lang="en-US" altLang="ko-KR" sz="3200" b="1" dirty="0"/>
              <a:t> 1</a:t>
            </a:r>
            <a:r>
              <a:rPr lang="ko-KR" altLang="ko-KR" sz="3200" b="1" dirty="0"/>
              <a:t>일</a:t>
            </a:r>
            <a:r>
              <a:rPr lang="en-US" altLang="ko-KR" sz="3200" b="1" dirty="0"/>
              <a:t> ~ 1981</a:t>
            </a:r>
            <a:r>
              <a:rPr lang="ko-KR" altLang="ko-KR" sz="3200" b="1" dirty="0"/>
              <a:t>년</a:t>
            </a:r>
            <a:r>
              <a:rPr lang="en-US" altLang="ko-KR" sz="3200" b="1" dirty="0"/>
              <a:t> 12</a:t>
            </a:r>
            <a:r>
              <a:rPr lang="ko-KR" altLang="ko-KR" sz="3200" b="1" dirty="0"/>
              <a:t>월</a:t>
            </a:r>
            <a:r>
              <a:rPr lang="en-US" altLang="ko-KR" sz="3200" b="1" dirty="0"/>
              <a:t> 31</a:t>
            </a:r>
            <a:r>
              <a:rPr lang="ko-KR" altLang="ko-KR" sz="3200" b="1" dirty="0"/>
              <a:t>일 입사자 중 부서명</a:t>
            </a:r>
            <a:r>
              <a:rPr lang="en-US" altLang="ko-KR" sz="3200" b="1" dirty="0"/>
              <a:t>(DNAME)</a:t>
            </a:r>
            <a:r>
              <a:rPr lang="ko-KR" altLang="ko-KR" sz="3200" b="1" dirty="0"/>
              <a:t>이</a:t>
            </a:r>
            <a:r>
              <a:rPr lang="en-US" altLang="ko-KR" sz="3200" b="1" dirty="0"/>
              <a:t> SALES</a:t>
            </a:r>
            <a:r>
              <a:rPr lang="ko-KR" altLang="ko-KR" sz="3200" b="1" dirty="0"/>
              <a:t>인 사원의 부서번호</a:t>
            </a:r>
            <a:r>
              <a:rPr lang="en-US" altLang="ko-KR" sz="3200" b="1" dirty="0"/>
              <a:t>, </a:t>
            </a:r>
            <a:r>
              <a:rPr lang="ko-KR" altLang="ko-KR" sz="3200" b="1" dirty="0"/>
              <a:t>사원명</a:t>
            </a:r>
            <a:r>
              <a:rPr lang="en-US" altLang="ko-KR" sz="3200" b="1" dirty="0"/>
              <a:t>, </a:t>
            </a:r>
            <a:r>
              <a:rPr lang="ko-KR" altLang="ko-KR" sz="3200" b="1" dirty="0"/>
              <a:t>직업</a:t>
            </a:r>
            <a:r>
              <a:rPr lang="en-US" altLang="ko-KR" sz="3200" b="1" dirty="0"/>
              <a:t>, </a:t>
            </a:r>
            <a:r>
              <a:rPr lang="ko-KR" altLang="ko-KR" sz="3200" b="1" dirty="0"/>
              <a:t>입사일을 출력하시오</a:t>
            </a:r>
            <a:r>
              <a:rPr lang="en-US" altLang="ko-KR" sz="3200" b="1" dirty="0"/>
              <a:t>.</a:t>
            </a:r>
            <a:br>
              <a:rPr lang="ko-KR" altLang="ko-KR" sz="3200" dirty="0"/>
            </a:br>
            <a:r>
              <a:rPr lang="en-US" altLang="ko-KR" sz="3200" b="1" dirty="0"/>
              <a:t>-</a:t>
            </a:r>
            <a:r>
              <a:rPr lang="ko-KR" altLang="ko-KR" sz="3200" b="1" dirty="0"/>
              <a:t>조건</a:t>
            </a:r>
            <a:r>
              <a:rPr lang="en-US" altLang="ko-KR" sz="3200" b="1" dirty="0"/>
              <a:t>1. </a:t>
            </a:r>
            <a:r>
              <a:rPr lang="ko-KR" altLang="ko-KR" sz="3200" b="1" dirty="0"/>
              <a:t>입사일 오름차순 정렬</a:t>
            </a:r>
            <a:endParaRPr lang="ko-KR" altLang="ko-KR" sz="3200" dirty="0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628800"/>
            <a:ext cx="2971790" cy="71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812360" y="6237312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rows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28663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latinLnBrk="0"/>
            <a:r>
              <a:rPr lang="en-US" altLang="ko-KR" sz="2900" b="1" dirty="0"/>
              <a:t>27. </a:t>
            </a:r>
            <a:r>
              <a:rPr lang="ko-KR" altLang="ko-KR" sz="2900" b="1" dirty="0"/>
              <a:t>현재 시간과 현재 시간으로부터 한 시간 후의 시간을 출력하시오</a:t>
            </a:r>
            <a:r>
              <a:rPr lang="en-US" altLang="ko-KR" sz="2900" b="1" dirty="0"/>
              <a:t>.</a:t>
            </a:r>
            <a:br>
              <a:rPr lang="ko-KR" altLang="ko-KR" sz="2900" dirty="0"/>
            </a:br>
            <a:r>
              <a:rPr lang="en-US" altLang="ko-KR" sz="2900" b="1" dirty="0"/>
              <a:t>-</a:t>
            </a:r>
            <a:r>
              <a:rPr lang="ko-KR" altLang="ko-KR" sz="2900" b="1" dirty="0"/>
              <a:t>조건</a:t>
            </a:r>
            <a:r>
              <a:rPr lang="en-US" altLang="ko-KR" sz="2900" b="1" dirty="0"/>
              <a:t>1. </a:t>
            </a:r>
            <a:r>
              <a:rPr lang="ko-KR" altLang="ko-KR" sz="2900" b="1" dirty="0"/>
              <a:t>현재시간 포맷은</a:t>
            </a:r>
            <a:r>
              <a:rPr lang="en-US" altLang="ko-KR" sz="2900" b="1" dirty="0"/>
              <a:t> </a:t>
            </a:r>
            <a:br>
              <a:rPr lang="en-US" altLang="ko-KR" sz="2900" b="1" dirty="0"/>
            </a:br>
            <a:r>
              <a:rPr lang="en-US" altLang="ko-KR" sz="2700" b="1" dirty="0"/>
              <a:t>       ‘4</a:t>
            </a:r>
            <a:r>
              <a:rPr lang="ko-KR" altLang="ko-KR" sz="2700" b="1" dirty="0" err="1"/>
              <a:t>자리년</a:t>
            </a:r>
            <a:r>
              <a:rPr lang="en-US" altLang="ko-KR" sz="2700" b="1" dirty="0"/>
              <a:t>-2</a:t>
            </a:r>
            <a:r>
              <a:rPr lang="ko-KR" altLang="ko-KR" sz="2700" b="1" dirty="0" err="1"/>
              <a:t>자일월</a:t>
            </a:r>
            <a:r>
              <a:rPr lang="en-US" altLang="ko-KR" sz="2700" b="1" dirty="0"/>
              <a:t>-2</a:t>
            </a:r>
            <a:r>
              <a:rPr lang="ko-KR" altLang="ko-KR" sz="2700" b="1" dirty="0"/>
              <a:t>자리일</a:t>
            </a:r>
            <a:r>
              <a:rPr lang="en-US" altLang="ko-KR" sz="2700" b="1" dirty="0"/>
              <a:t>24</a:t>
            </a:r>
            <a:r>
              <a:rPr lang="ko-KR" altLang="ko-KR" sz="2700" b="1" dirty="0"/>
              <a:t>시</a:t>
            </a:r>
            <a:r>
              <a:rPr lang="en-US" altLang="ko-KR" sz="2700" b="1" dirty="0"/>
              <a:t>:2</a:t>
            </a:r>
            <a:r>
              <a:rPr lang="ko-KR" altLang="ko-KR" sz="2700" b="1" dirty="0" err="1"/>
              <a:t>자리분</a:t>
            </a:r>
            <a:r>
              <a:rPr lang="en-US" altLang="ko-KR" sz="2700" b="1" dirty="0"/>
              <a:t>:2</a:t>
            </a:r>
            <a:r>
              <a:rPr lang="ko-KR" altLang="ko-KR" sz="2700" b="1" dirty="0" err="1"/>
              <a:t>자리초</a:t>
            </a:r>
            <a:r>
              <a:rPr lang="en-US" altLang="ko-KR" sz="2700" b="1" dirty="0"/>
              <a:t>’</a:t>
            </a:r>
            <a:r>
              <a:rPr lang="ko-KR" altLang="ko-KR" sz="2700" b="1" dirty="0"/>
              <a:t> </a:t>
            </a:r>
            <a:br>
              <a:rPr lang="ko-KR" altLang="ko-KR" sz="2900" dirty="0"/>
            </a:br>
            <a:r>
              <a:rPr lang="en-US" altLang="ko-KR" sz="2900" b="1" dirty="0"/>
              <a:t>-</a:t>
            </a:r>
            <a:r>
              <a:rPr lang="ko-KR" altLang="ko-KR" sz="2900" b="1" dirty="0"/>
              <a:t>조건</a:t>
            </a:r>
            <a:r>
              <a:rPr lang="en-US" altLang="ko-KR" sz="2900" b="1" dirty="0"/>
              <a:t>2. </a:t>
            </a:r>
            <a:r>
              <a:rPr lang="ko-KR" altLang="ko-KR" sz="2900" b="1" dirty="0" err="1"/>
              <a:t>한시간후</a:t>
            </a:r>
            <a:r>
              <a:rPr lang="ko-KR" altLang="ko-KR" sz="2900" b="1" dirty="0"/>
              <a:t> 포맷은</a:t>
            </a:r>
            <a:br>
              <a:rPr lang="en-US" altLang="ko-KR" sz="2900" b="1" dirty="0"/>
            </a:br>
            <a:r>
              <a:rPr lang="en-US" altLang="ko-KR" sz="2700" b="1" dirty="0"/>
              <a:t>       ‘4</a:t>
            </a:r>
            <a:r>
              <a:rPr lang="ko-KR" altLang="ko-KR" sz="2700" b="1" dirty="0" err="1"/>
              <a:t>자리년</a:t>
            </a:r>
            <a:r>
              <a:rPr lang="en-US" altLang="ko-KR" sz="2700" b="1" dirty="0"/>
              <a:t>-2</a:t>
            </a:r>
            <a:r>
              <a:rPr lang="ko-KR" altLang="ko-KR" sz="2700" b="1" dirty="0" err="1"/>
              <a:t>자일월</a:t>
            </a:r>
            <a:r>
              <a:rPr lang="en-US" altLang="ko-KR" sz="2700" b="1" dirty="0"/>
              <a:t>-2</a:t>
            </a:r>
            <a:r>
              <a:rPr lang="ko-KR" altLang="ko-KR" sz="2700" b="1" dirty="0"/>
              <a:t>자리일</a:t>
            </a:r>
            <a:r>
              <a:rPr lang="en-US" altLang="ko-KR" sz="2700" b="1" dirty="0"/>
              <a:t>24</a:t>
            </a:r>
            <a:r>
              <a:rPr lang="ko-KR" altLang="ko-KR" sz="2700" b="1" dirty="0"/>
              <a:t>시</a:t>
            </a:r>
            <a:r>
              <a:rPr lang="en-US" altLang="ko-KR" sz="2700" b="1" dirty="0"/>
              <a:t>:2</a:t>
            </a:r>
            <a:r>
              <a:rPr lang="ko-KR" altLang="ko-KR" sz="2700" b="1" dirty="0" err="1"/>
              <a:t>자리분</a:t>
            </a:r>
            <a:r>
              <a:rPr lang="en-US" altLang="ko-KR" sz="2700" b="1" dirty="0"/>
              <a:t>:2</a:t>
            </a:r>
            <a:r>
              <a:rPr lang="ko-KR" altLang="ko-KR" sz="2700" b="1" dirty="0" err="1"/>
              <a:t>자리초</a:t>
            </a:r>
            <a:r>
              <a:rPr lang="en-US" altLang="ko-KR" sz="2700" b="1" dirty="0"/>
              <a:t>’</a:t>
            </a:r>
            <a:r>
              <a:rPr lang="ko-KR" altLang="ko-KR" sz="2700" b="1" dirty="0"/>
              <a:t> </a:t>
            </a:r>
            <a:endParaRPr lang="ko-KR" altLang="ko-KR" sz="2700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573016"/>
            <a:ext cx="852259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812360" y="6237312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rows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2218258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ko-KR" sz="2900" b="1" dirty="0"/>
              <a:t>28. </a:t>
            </a:r>
            <a:r>
              <a:rPr lang="ko-KR" altLang="ko-KR" sz="2900" b="1" dirty="0"/>
              <a:t>각 부서별 사원수를 출력하시오</a:t>
            </a:r>
            <a:r>
              <a:rPr lang="en-US" altLang="ko-KR" sz="2900" b="1" dirty="0"/>
              <a:t>.</a:t>
            </a:r>
            <a:br>
              <a:rPr lang="ko-KR" altLang="ko-KR" sz="2900" dirty="0"/>
            </a:br>
            <a:r>
              <a:rPr lang="en-US" altLang="ko-KR" sz="2900" b="1" dirty="0"/>
              <a:t>-</a:t>
            </a:r>
            <a:r>
              <a:rPr lang="ko-KR" altLang="ko-KR" sz="2900" b="1" dirty="0"/>
              <a:t>조건</a:t>
            </a:r>
            <a:r>
              <a:rPr lang="en-US" altLang="ko-KR" sz="2900" b="1" dirty="0"/>
              <a:t>1. </a:t>
            </a:r>
            <a:r>
              <a:rPr lang="ko-KR" altLang="ko-KR" sz="2900" b="1" dirty="0"/>
              <a:t>부서별 사원수가 없더라도 부서번호</a:t>
            </a:r>
            <a:r>
              <a:rPr lang="en-US" altLang="ko-KR" sz="2900" b="1" dirty="0"/>
              <a:t>,</a:t>
            </a:r>
            <a:br>
              <a:rPr lang="en-US" altLang="ko-KR" sz="2900" b="1" dirty="0"/>
            </a:br>
            <a:r>
              <a:rPr lang="en-US" altLang="ko-KR" sz="2900" b="1" dirty="0"/>
              <a:t>          </a:t>
            </a:r>
            <a:r>
              <a:rPr lang="ko-KR" altLang="ko-KR" sz="2900" b="1" dirty="0"/>
              <a:t>부서명은 출력</a:t>
            </a:r>
            <a:br>
              <a:rPr lang="ko-KR" altLang="ko-KR" sz="2900" dirty="0"/>
            </a:br>
            <a:r>
              <a:rPr lang="en-US" altLang="ko-KR" sz="2900" b="1" dirty="0"/>
              <a:t>-</a:t>
            </a:r>
            <a:r>
              <a:rPr lang="ko-KR" altLang="ko-KR" sz="2900" b="1" dirty="0"/>
              <a:t>조건</a:t>
            </a:r>
            <a:r>
              <a:rPr lang="en-US" altLang="ko-KR" sz="2900" b="1" dirty="0"/>
              <a:t>2. </a:t>
            </a:r>
            <a:r>
              <a:rPr lang="ko-KR" altLang="ko-KR" sz="2900" b="1" dirty="0"/>
              <a:t>부서별 사원수가</a:t>
            </a:r>
            <a:r>
              <a:rPr lang="en-US" altLang="ko-KR" sz="2900" b="1" dirty="0"/>
              <a:t> 0</a:t>
            </a:r>
            <a:r>
              <a:rPr lang="ko-KR" altLang="ko-KR" sz="2900" b="1" dirty="0"/>
              <a:t>인 경우 </a:t>
            </a:r>
            <a:r>
              <a:rPr lang="en-US" altLang="ko-KR" sz="2900" b="1" dirty="0"/>
              <a:t>‘</a:t>
            </a:r>
            <a:r>
              <a:rPr lang="ko-KR" altLang="ko-KR" sz="2900" b="1" dirty="0"/>
              <a:t>없음</a:t>
            </a:r>
            <a:r>
              <a:rPr lang="en-US" altLang="ko-KR" sz="2900" b="1" dirty="0"/>
              <a:t>’ </a:t>
            </a:r>
            <a:r>
              <a:rPr lang="ko-KR" altLang="ko-KR" sz="2900" b="1" dirty="0"/>
              <a:t>출력</a:t>
            </a:r>
            <a:br>
              <a:rPr lang="ko-KR" altLang="ko-KR" sz="2900" dirty="0"/>
            </a:br>
            <a:r>
              <a:rPr lang="en-US" altLang="ko-KR" sz="2900" b="1" dirty="0"/>
              <a:t>-</a:t>
            </a:r>
            <a:r>
              <a:rPr lang="ko-KR" altLang="ko-KR" sz="2900" b="1" dirty="0"/>
              <a:t>조건</a:t>
            </a:r>
            <a:r>
              <a:rPr lang="en-US" altLang="ko-KR" sz="2900" b="1" dirty="0"/>
              <a:t>3. </a:t>
            </a:r>
            <a:r>
              <a:rPr lang="ko-KR" altLang="ko-KR" sz="2900" b="1" dirty="0"/>
              <a:t>부서번호 오름차순 정렬</a:t>
            </a:r>
            <a:endParaRPr lang="ko-KR" altLang="ko-KR" sz="2900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08920"/>
            <a:ext cx="563942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812360" y="6237312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 rows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200223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2900" b="1" dirty="0"/>
              <a:t>29.</a:t>
            </a:r>
            <a:r>
              <a:rPr lang="ko-KR" altLang="ko-KR" sz="2900" b="1" dirty="0"/>
              <a:t>사원 테이블에서 각 사원의 사원번호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사원명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매니저번호</a:t>
            </a:r>
            <a:r>
              <a:rPr lang="en-US" altLang="ko-KR" sz="2900" b="1" dirty="0"/>
              <a:t>, </a:t>
            </a:r>
            <a:r>
              <a:rPr lang="ko-KR" altLang="ko-KR" sz="2900" b="1" dirty="0" err="1"/>
              <a:t>매니저명을</a:t>
            </a:r>
            <a:r>
              <a:rPr lang="ko-KR" altLang="ko-KR" sz="2900" b="1" dirty="0"/>
              <a:t> 출력하시오</a:t>
            </a:r>
            <a:r>
              <a:rPr lang="en-US" altLang="ko-KR" sz="2900" b="1" dirty="0"/>
              <a:t>.</a:t>
            </a:r>
            <a:br>
              <a:rPr lang="ko-KR" altLang="ko-KR" sz="2900" dirty="0"/>
            </a:br>
            <a:r>
              <a:rPr lang="en-US" altLang="ko-KR" sz="2900" b="1" dirty="0"/>
              <a:t>-</a:t>
            </a:r>
            <a:r>
              <a:rPr lang="ko-KR" altLang="ko-KR" sz="2900" b="1" dirty="0"/>
              <a:t>조건</a:t>
            </a:r>
            <a:r>
              <a:rPr lang="en-US" altLang="ko-KR" sz="2900" b="1" dirty="0"/>
              <a:t>1. </a:t>
            </a:r>
            <a:r>
              <a:rPr lang="ko-KR" altLang="ko-KR" sz="2900" b="1" dirty="0"/>
              <a:t>각 사원의 급여</a:t>
            </a:r>
            <a:r>
              <a:rPr lang="en-US" altLang="ko-KR" sz="2900" b="1" dirty="0"/>
              <a:t>(SAL)</a:t>
            </a:r>
            <a:r>
              <a:rPr lang="ko-KR" altLang="ko-KR" sz="2900" b="1" dirty="0"/>
              <a:t>는 매니저 급여보다 많거나 같다</a:t>
            </a:r>
            <a:r>
              <a:rPr lang="en-US" altLang="ko-KR" sz="2900" b="1" dirty="0"/>
              <a:t>.</a:t>
            </a:r>
            <a:endParaRPr lang="ko-KR" altLang="ko-KR" sz="2900" dirty="0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700808"/>
            <a:ext cx="4563998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812360" y="6237312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rows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68952" cy="2578298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latinLnBrk="0"/>
            <a:r>
              <a:rPr lang="en-US" altLang="ko-KR" sz="2400" b="1" dirty="0"/>
              <a:t>30. </a:t>
            </a:r>
            <a:r>
              <a:rPr lang="ko-KR" altLang="ko-KR" sz="2400" b="1" dirty="0"/>
              <a:t>각 부서별로 </a:t>
            </a:r>
            <a:r>
              <a:rPr lang="en-US" altLang="ko-KR" sz="2400" b="1" dirty="0"/>
              <a:t>1981</a:t>
            </a:r>
            <a:r>
              <a:rPr lang="ko-KR" altLang="ko-KR" sz="2400" b="1" dirty="0"/>
              <a:t>년</a:t>
            </a:r>
            <a:r>
              <a:rPr lang="en-US" altLang="ko-KR" sz="2400" b="1" dirty="0"/>
              <a:t> 5</a:t>
            </a:r>
            <a:r>
              <a:rPr lang="ko-KR" altLang="ko-KR" sz="2400" b="1" dirty="0"/>
              <a:t>월</a:t>
            </a:r>
            <a:r>
              <a:rPr lang="en-US" altLang="ko-KR" sz="2400" b="1" dirty="0"/>
              <a:t> 31</a:t>
            </a:r>
            <a:r>
              <a:rPr lang="ko-KR" altLang="ko-KR" sz="2400" b="1" dirty="0"/>
              <a:t>일 이후 입사자의 부서번호</a:t>
            </a:r>
            <a:r>
              <a:rPr lang="en-US" altLang="ko-KR" sz="2400" b="1" dirty="0"/>
              <a:t>, </a:t>
            </a:r>
            <a:r>
              <a:rPr lang="ko-KR" altLang="ko-KR" sz="2400" b="1" dirty="0"/>
              <a:t>부서명</a:t>
            </a:r>
            <a:r>
              <a:rPr lang="en-US" altLang="ko-KR" sz="2400" b="1" dirty="0"/>
              <a:t>, </a:t>
            </a:r>
            <a:r>
              <a:rPr lang="ko-KR" altLang="ko-KR" sz="2400" b="1" dirty="0"/>
              <a:t>사원번호</a:t>
            </a:r>
            <a:r>
              <a:rPr lang="en-US" altLang="ko-KR" sz="2400" b="1" dirty="0"/>
              <a:t>, </a:t>
            </a:r>
            <a:r>
              <a:rPr lang="ko-KR" altLang="ko-KR" sz="2400" b="1" dirty="0"/>
              <a:t>사원명</a:t>
            </a:r>
            <a:r>
              <a:rPr lang="en-US" altLang="ko-KR" sz="2400" b="1" dirty="0"/>
              <a:t>, </a:t>
            </a:r>
            <a:r>
              <a:rPr lang="ko-KR" altLang="ko-KR" sz="2400" b="1" dirty="0"/>
              <a:t>입사일을 출력하시오</a:t>
            </a:r>
            <a:r>
              <a:rPr lang="en-US" altLang="ko-KR" sz="2400" b="1" dirty="0"/>
              <a:t>.</a:t>
            </a:r>
            <a:br>
              <a:rPr lang="ko-KR" altLang="ko-KR" sz="2400" dirty="0"/>
            </a:br>
            <a:r>
              <a:rPr lang="en-US" altLang="ko-KR" sz="2400" b="1" dirty="0"/>
              <a:t>-</a:t>
            </a:r>
            <a:r>
              <a:rPr lang="ko-KR" altLang="ko-KR" sz="2400" b="1" dirty="0"/>
              <a:t>조건</a:t>
            </a:r>
            <a:r>
              <a:rPr lang="en-US" altLang="ko-KR" sz="2400" b="1" dirty="0"/>
              <a:t>1. </a:t>
            </a:r>
            <a:r>
              <a:rPr lang="ko-KR" altLang="ko-KR" sz="2400" b="1" dirty="0"/>
              <a:t>부서별 사원정보가 없더라도 부서번호</a:t>
            </a:r>
            <a:r>
              <a:rPr lang="en-US" altLang="ko-KR" sz="2400" b="1" dirty="0"/>
              <a:t>, </a:t>
            </a:r>
            <a:br>
              <a:rPr lang="en-US" altLang="ko-KR" sz="2400" b="1" dirty="0"/>
            </a:br>
            <a:r>
              <a:rPr lang="en-US" altLang="ko-KR" sz="2400" b="1" dirty="0"/>
              <a:t>          </a:t>
            </a:r>
            <a:r>
              <a:rPr lang="ko-KR" altLang="ko-KR" sz="2400" b="1" dirty="0"/>
              <a:t>부서명은 출력</a:t>
            </a:r>
            <a:br>
              <a:rPr lang="ko-KR" altLang="ko-KR" sz="2400" dirty="0"/>
            </a:br>
            <a:r>
              <a:rPr lang="en-US" altLang="ko-KR" sz="2400" b="1" dirty="0"/>
              <a:t>-</a:t>
            </a:r>
            <a:r>
              <a:rPr lang="ko-KR" altLang="ko-KR" sz="2400" b="1" dirty="0"/>
              <a:t>조건</a:t>
            </a:r>
            <a:r>
              <a:rPr lang="en-US" altLang="ko-KR" sz="2400" b="1" dirty="0"/>
              <a:t>2. </a:t>
            </a:r>
            <a:r>
              <a:rPr lang="ko-KR" altLang="ko-KR" sz="2400" b="1" dirty="0"/>
              <a:t>부서번호 오름차순 정렬</a:t>
            </a:r>
            <a:br>
              <a:rPr lang="ko-KR" altLang="ko-KR" sz="2400" dirty="0"/>
            </a:br>
            <a:r>
              <a:rPr lang="en-US" altLang="ko-KR" sz="2400" b="1" dirty="0"/>
              <a:t>-</a:t>
            </a:r>
            <a:r>
              <a:rPr lang="ko-KR" altLang="ko-KR" sz="2400" b="1" dirty="0"/>
              <a:t>조건</a:t>
            </a:r>
            <a:r>
              <a:rPr lang="en-US" altLang="ko-KR" sz="2400" b="1" dirty="0"/>
              <a:t>3. </a:t>
            </a:r>
            <a:r>
              <a:rPr lang="ko-KR" altLang="ko-KR" sz="2400" b="1" dirty="0"/>
              <a:t>입사일 오름차순 정렬</a:t>
            </a:r>
            <a:endParaRPr lang="ko-KR" altLang="ko-K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780928"/>
            <a:ext cx="7056784" cy="3785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2.</a:t>
            </a:r>
            <a:r>
              <a:rPr lang="ko-KR" altLang="en-US" sz="3200" b="1" dirty="0"/>
              <a:t>이름에 </a:t>
            </a:r>
            <a:r>
              <a:rPr lang="en-US" altLang="ko-KR" sz="3200" b="1" dirty="0"/>
              <a:t>'A'</a:t>
            </a:r>
            <a:r>
              <a:rPr lang="ko-KR" altLang="en-US" sz="3200" b="1" dirty="0"/>
              <a:t>가 들어가는 사원들의 이름과 부서이름을 출력하라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484784"/>
            <a:ext cx="28098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2218258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ko-KR" sz="2900" b="1" dirty="0"/>
              <a:t>31.</a:t>
            </a:r>
            <a:r>
              <a:rPr lang="en-US" altLang="ko-KR" sz="2900" dirty="0"/>
              <a:t> </a:t>
            </a:r>
            <a:r>
              <a:rPr lang="ko-KR" altLang="ko-KR" sz="2900" b="1" dirty="0"/>
              <a:t>입사일로부터 지금까지 </a:t>
            </a:r>
            <a:r>
              <a:rPr lang="ko-KR" altLang="ko-KR" sz="2900" b="1" dirty="0" err="1"/>
              <a:t>근무년수가</a:t>
            </a:r>
            <a:r>
              <a:rPr lang="en-US" altLang="ko-KR" sz="2900" b="1" dirty="0"/>
              <a:t> 30</a:t>
            </a:r>
            <a:r>
              <a:rPr lang="ko-KR" altLang="ko-KR" sz="2900" b="1" dirty="0"/>
              <a:t>년 이상인 사원의 사원번호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사원명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입사일</a:t>
            </a:r>
            <a:r>
              <a:rPr lang="en-US" altLang="ko-KR" sz="2900" b="1" dirty="0"/>
              <a:t>, </a:t>
            </a:r>
            <a:r>
              <a:rPr lang="ko-KR" altLang="ko-KR" sz="2900" b="1" dirty="0" err="1"/>
              <a:t>근무년수를</a:t>
            </a:r>
            <a:r>
              <a:rPr lang="ko-KR" altLang="ko-KR" sz="2900" b="1" dirty="0"/>
              <a:t> 출력하시오</a:t>
            </a:r>
            <a:r>
              <a:rPr lang="en-US" altLang="ko-KR" sz="2900" b="1" dirty="0"/>
              <a:t>.</a:t>
            </a:r>
            <a:br>
              <a:rPr lang="ko-KR" altLang="ko-KR" sz="2900" dirty="0"/>
            </a:br>
            <a:r>
              <a:rPr lang="en-US" altLang="ko-KR" sz="2900" b="1" dirty="0"/>
              <a:t>-</a:t>
            </a:r>
            <a:r>
              <a:rPr lang="ko-KR" altLang="ko-KR" sz="2900" b="1" dirty="0"/>
              <a:t>조건</a:t>
            </a:r>
            <a:r>
              <a:rPr lang="en-US" altLang="ko-KR" sz="2900" b="1" dirty="0"/>
              <a:t>1. </a:t>
            </a:r>
            <a:r>
              <a:rPr lang="ko-KR" altLang="ko-KR" sz="2900" b="1" dirty="0" err="1"/>
              <a:t>근무년수는</a:t>
            </a:r>
            <a:r>
              <a:rPr lang="ko-KR" altLang="ko-KR" sz="2900" b="1" dirty="0"/>
              <a:t> 월을 기준으로 버림</a:t>
            </a:r>
            <a:br>
              <a:rPr lang="en-US" altLang="ko-KR" sz="2900" b="1" dirty="0"/>
            </a:br>
            <a:r>
              <a:rPr lang="en-US" altLang="ko-KR" sz="2900" b="1" dirty="0"/>
              <a:t>        (</a:t>
            </a:r>
            <a:r>
              <a:rPr lang="ko-KR" altLang="ko-KR" sz="2900" b="1" dirty="0"/>
              <a:t>예</a:t>
            </a:r>
            <a:r>
              <a:rPr lang="en-US" altLang="ko-KR" sz="2900" b="1" dirty="0"/>
              <a:t>:30.4</a:t>
            </a:r>
            <a:r>
              <a:rPr lang="ko-KR" altLang="ko-KR" sz="2900" b="1" dirty="0"/>
              <a:t>년</a:t>
            </a:r>
            <a:r>
              <a:rPr lang="en-US" altLang="ko-KR" sz="2900" b="1" dirty="0"/>
              <a:t> = 30</a:t>
            </a:r>
            <a:r>
              <a:rPr lang="ko-KR" altLang="ko-KR" sz="2900" b="1" dirty="0"/>
              <a:t>년</a:t>
            </a:r>
            <a:r>
              <a:rPr lang="en-US" altLang="ko-KR" sz="2900" b="1" dirty="0"/>
              <a:t>, 30.7</a:t>
            </a:r>
            <a:r>
              <a:rPr lang="ko-KR" altLang="ko-KR" sz="2900" b="1" dirty="0"/>
              <a:t>년</a:t>
            </a:r>
            <a:r>
              <a:rPr lang="en-US" altLang="ko-KR" sz="2900" b="1" dirty="0"/>
              <a:t>=30</a:t>
            </a:r>
            <a:r>
              <a:rPr lang="ko-KR" altLang="ko-KR" sz="2900" b="1" dirty="0"/>
              <a:t>년</a:t>
            </a:r>
            <a:r>
              <a:rPr lang="en-US" altLang="ko-KR" sz="2900" b="1" dirty="0"/>
              <a:t>)</a:t>
            </a:r>
            <a:endParaRPr lang="ko-KR" altLang="ko-KR" sz="2900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08920"/>
            <a:ext cx="612068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812360" y="6237312"/>
            <a:ext cx="105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 rows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3.</a:t>
            </a:r>
            <a:r>
              <a:rPr lang="ko-KR" altLang="en-US" sz="3200" b="1" dirty="0"/>
              <a:t>직업이 </a:t>
            </a:r>
            <a:r>
              <a:rPr lang="en-US" altLang="ko-KR" sz="3200" b="1" dirty="0"/>
              <a:t>'SALESMAN'</a:t>
            </a:r>
            <a:r>
              <a:rPr lang="ko-KR" altLang="en-US" sz="3200" b="1" dirty="0"/>
              <a:t>인 사원들의 직업과 그 사원이름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부서 이름을 출력하라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916832"/>
            <a:ext cx="32670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/>
              <a:t>4.</a:t>
            </a:r>
            <a:r>
              <a:rPr lang="ko-KR" altLang="en-US" sz="3200" b="1" dirty="0"/>
              <a:t>부서번호가 </a:t>
            </a:r>
            <a:r>
              <a:rPr lang="en-US" altLang="ko-KR" sz="3200" b="1" dirty="0"/>
              <a:t>10</a:t>
            </a:r>
            <a:r>
              <a:rPr lang="ko-KR" altLang="en-US" sz="3200" b="1" dirty="0"/>
              <a:t>번</a:t>
            </a:r>
            <a:r>
              <a:rPr lang="en-US" altLang="ko-KR" sz="3200" b="1" dirty="0"/>
              <a:t>, 20</a:t>
            </a:r>
            <a:r>
              <a:rPr lang="ko-KR" altLang="en-US" sz="3200" b="1" dirty="0"/>
              <a:t>번인 사원들의 부서번호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부서이름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사원이름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급여를 출력하라</a:t>
            </a:r>
            <a:r>
              <a:rPr lang="en-US" altLang="ko-KR" sz="3200" b="1" dirty="0"/>
              <a:t>. </a:t>
            </a:r>
            <a:r>
              <a:rPr lang="ko-KR" altLang="en-US" sz="3200" b="1" dirty="0"/>
              <a:t>그리고 그 출력된 결과물을 부서번호가 낮은 순으로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급여가 높은 순으로 정렬하라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2348880"/>
            <a:ext cx="36861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5.</a:t>
            </a:r>
            <a:r>
              <a:rPr lang="ko-KR" altLang="en-US" sz="3200" b="1" dirty="0"/>
              <a:t>사원번호가 </a:t>
            </a:r>
            <a:r>
              <a:rPr lang="en-US" altLang="ko-KR" sz="3200" b="1" dirty="0"/>
              <a:t>7499</a:t>
            </a:r>
            <a:r>
              <a:rPr lang="ko-KR" altLang="en-US" sz="3200" b="1" dirty="0"/>
              <a:t>인 사원의 직업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부서번호와 일치하는 사원의 정보를 출력하라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556792"/>
            <a:ext cx="67532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913187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6.10</a:t>
            </a:r>
            <a:r>
              <a:rPr lang="ko-KR" altLang="en-US" sz="3200" b="1" dirty="0"/>
              <a:t>번 부서의 사원들과 같은 월급을 받는 사원들의 이름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월급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부서번호를 출력하라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/>
              <a:t>7.BLAKE'</a:t>
            </a:r>
            <a:r>
              <a:rPr lang="ko-KR" altLang="en-US" sz="3200" b="1" dirty="0"/>
              <a:t>와 같은 부서에 있는 사원들의 이름과 고용일을 출력하되 </a:t>
            </a:r>
            <a:r>
              <a:rPr lang="en-US" altLang="ko-KR" sz="3200" b="1" dirty="0"/>
              <a:t>'BLAKE‘ </a:t>
            </a:r>
            <a:r>
              <a:rPr lang="ko-KR" altLang="en-US" sz="3200" b="1" dirty="0"/>
              <a:t>자신은 빼고 출력하라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/>
              <a:t>8.</a:t>
            </a:r>
            <a:r>
              <a:rPr lang="ko-KR" altLang="en-US" sz="3200" b="1" dirty="0"/>
              <a:t>커미션을 받는 사원과 부서번호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월급이 같은 사원의 이름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월급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부서번호를 출력하라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589</Words>
  <Application>Microsoft Office PowerPoint</Application>
  <PresentationFormat>화면 슬라이드 쇼(4:3)</PresentationFormat>
  <Paragraphs>40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연습문제(2)</vt:lpstr>
      <vt:lpstr>1.DALLAS에서 근무하는 사원의 이름, 직업, 부서번호, 부서이름을 출력하라.</vt:lpstr>
      <vt:lpstr>2.이름에 'A'가 들어가는 사원들의 이름과 부서이름을 출력하라.</vt:lpstr>
      <vt:lpstr>3.직업이 'SALESMAN'인 사원들의 직업과 그 사원이름, 부서 이름을 출력하라.</vt:lpstr>
      <vt:lpstr>4.부서번호가 10번, 20번인 사원들의 부서번호, 부서이름, 사원이름, 급여를 출력하라. 그리고 그 출력된 결과물을 부서번호가 낮은 순으로, 급여가 높은 순으로 정렬하라.</vt:lpstr>
      <vt:lpstr>5.사원번호가 7499인 사원의 직업, 부서번호와 일치하는 사원의 정보를 출력하라.</vt:lpstr>
      <vt:lpstr>6.10번 부서의 사원들과 같은 월급을 받는 사원들의 이름, 월급, 부서번호를 출력하라.</vt:lpstr>
      <vt:lpstr>7.BLAKE'와 같은 부서에 있는 사원들의 이름과 고용일을 출력하되 'BLAKE‘ 자신은 빼고 출력하라.</vt:lpstr>
      <vt:lpstr>8.커미션을 받는 사원과 부서번호, 월급이 같은 사원의 이름, 월급, 부서번호를 출력하라.</vt:lpstr>
      <vt:lpstr>9.MGR가 'KING‘인 모든 사원의 이름과 급여를 출력하라.</vt:lpstr>
      <vt:lpstr>10. 30번 부서 사원들과 월급과 커미션이 같지 않은 사원들의 이름, 월급, 커미션을 출력하라.</vt:lpstr>
      <vt:lpstr>12. EMP와 DEPT TABLE을 JOIN하여 부서 번호,  부서명,  이름, 급여를 출력하라.</vt:lpstr>
      <vt:lpstr>13. 이름이 'ALLEN'인 사원의 부서명을 출력하라.</vt:lpstr>
      <vt:lpstr>14. DEPT Table에 있는 모든 부서를 출력하고, EMP Table에 있는 DATA와 JOIN하여 모든 사원의 이름, 부서번호, 부서명, 급여를 출력하라.</vt:lpstr>
      <vt:lpstr>15. EMP 테이블의 모든 사원번호, 사원명, 매니저번호, 매니저명을 출력하라. </vt:lpstr>
      <vt:lpstr>16. 'ALLEN'의 직업과 같은 사람의 이름, 부서명, 급여, 직무를 출력하라.</vt:lpstr>
      <vt:lpstr>17. 'JONES'가 속해있는 부서의 모든사람의 사원번호, 이름, 입사일, 급여를 출력하라.</vt:lpstr>
      <vt:lpstr>18. 10번 부서의 사람들중에서 20번 부서의 사원과 같은 업무를 하는 사원의 사원번호, 이름, 부서명, 입사일, 지역을 출력하라.</vt:lpstr>
      <vt:lpstr>20. 10번 부서 중에서 30번 부서에는 없는 임무를 하는 사원의 사원번호, 이름, 부서명, 입사일, 지역을 출력하라.</vt:lpstr>
      <vt:lpstr>21. 10번 부서와 같은 일을 하는 사원의 사원번호, 이름, 부서명, 지역, 급여를 급여가 많은 순으로 출력하라.</vt:lpstr>
      <vt:lpstr>22. 'MARTIN'이나 'SCOTT'의 급여와 같은 사원의 사원번호, 이름, 급여를 출력하라.</vt:lpstr>
      <vt:lpstr>23. EMP 테이블에서 사원번호(EMPNO)가 7521인 사원의 직업(JOB)과 같고 사원번호(EMPNO)가 7934인 사원의 급여(SAL)보다 많은 사원의 사원번호, 이름, 직업, 급여를 출력하시오.</vt:lpstr>
      <vt:lpstr>24. 각 사원 별 시급을 계산하여 부서번호, 사원이름, 시급을 출력하시오. -조건1. 한달 근무일수는 20일, 하루 근무시간은 8           시간이다. -조건2. 시급은 소수 두 번째 자리에서 반올림한다. -조건3. 부서별로 오름차순 정렬 -조건4. 시급이 많은 순으로 출력.</vt:lpstr>
      <vt:lpstr>25. 각 사원 별 커미션(COMM)이 0 또는 NULL이고 부서위치가 ‘GO’로 끝나는 사원의 정보를 사원번호, 사원이름, 커미션, 부서번호, 부서명, 부서위치를 출력하여라.  -조건1. 커미션(COMM)이 NULL이면 0으로 출력</vt:lpstr>
      <vt:lpstr>26. 1981년 6월 1일 ~ 1981년 12월 31일 입사자 중 부서명(DNAME)이 SALES인 사원의 부서번호, 사원명, 직업, 입사일을 출력하시오. -조건1. 입사일 오름차순 정렬</vt:lpstr>
      <vt:lpstr>27. 현재 시간과 현재 시간으로부터 한 시간 후의 시간을 출력하시오. -조건1. 현재시간 포맷은         ‘4자리년-2자일월-2자리일24시:2자리분:2자리초’  -조건2. 한시간후 포맷은        ‘4자리년-2자일월-2자리일24시:2자리분:2자리초’ </vt:lpstr>
      <vt:lpstr>28. 각 부서별 사원수를 출력하시오. -조건1. 부서별 사원수가 없더라도 부서번호,           부서명은 출력 -조건2. 부서별 사원수가 0인 경우 ‘없음’ 출력 -조건3. 부서번호 오름차순 정렬</vt:lpstr>
      <vt:lpstr>29.사원 테이블에서 각 사원의 사원번호, 사원명, 매니저번호, 매니저명을 출력하시오. -조건1. 각 사원의 급여(SAL)는 매니저 급여보다 많거나 같다.</vt:lpstr>
      <vt:lpstr>30. 각 부서별로 1981년 5월 31일 이후 입사자의 부서번호, 부서명, 사원번호, 사원명, 입사일을 출력하시오. -조건1. 부서별 사원정보가 없더라도 부서번호,            부서명은 출력 -조건2. 부서번호 오름차순 정렬 -조건3. 입사일 오름차순 정렬</vt:lpstr>
      <vt:lpstr>31. 입사일로부터 지금까지 근무년수가 30년 이상인 사원의 사원번호, 사원명, 입사일, 근무년수를 출력하시오. -조건1. 근무년수는 월을 기준으로 버림         (예:30.4년 = 30년, 30.7년=30년)</vt:lpstr>
    </vt:vector>
  </TitlesOfParts>
  <Company>kitri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연습문제(2)</dc:title>
  <dc:creator>kitri</dc:creator>
  <cp:lastModifiedBy>KOSA KOSA</cp:lastModifiedBy>
  <cp:revision>90</cp:revision>
  <dcterms:created xsi:type="dcterms:W3CDTF">2012-11-05T00:45:37Z</dcterms:created>
  <dcterms:modified xsi:type="dcterms:W3CDTF">2019-08-14T01:52:47Z</dcterms:modified>
</cp:coreProperties>
</file>