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5EEC3-F4B3-4D65-A1BE-E315E3FD6DB7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77CD-5DDD-4655-96DF-1FF835EBC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3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64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7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9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33A-A3BB-42E8-B2C3-89D44D961D74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0950-06EB-48D7-9F27-AB48CD98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347" y="1109803"/>
            <a:ext cx="9144000" cy="3199266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/>
              <a:t>OpenCV</a:t>
            </a:r>
            <a:br>
              <a:rPr lang="en-US" altLang="ko-KR" sz="8000" dirty="0"/>
            </a:br>
            <a:r>
              <a:rPr lang="en-US" altLang="ko-KR" sz="8000" dirty="0"/>
              <a:t>python</a:t>
            </a:r>
            <a:br>
              <a:rPr lang="en-US" altLang="ko-KR" sz="8000" dirty="0"/>
            </a:br>
            <a:r>
              <a:rPr lang="en-US" altLang="ko-KR" sz="4800" dirty="0"/>
              <a:t>2022.02.11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9351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17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3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C0C3-3E7F-4E44-91CC-3B839B7A0270}"/>
              </a:ext>
            </a:extLst>
          </p:cNvPr>
          <p:cNvSpPr txBox="1"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Index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74FB0-9E32-4021-9F8F-CF827183B365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800" dirty="0"/>
              <a:t>1.     </a:t>
            </a:r>
            <a:r>
              <a:rPr lang="ko-KR" altLang="en-US" sz="2800" dirty="0" err="1"/>
              <a:t>모폴로지</a:t>
            </a:r>
            <a:r>
              <a:rPr lang="en-US" altLang="ko-KR" sz="2800" dirty="0"/>
              <a:t> </a:t>
            </a:r>
            <a:r>
              <a:rPr lang="ko-KR" altLang="en-US" sz="2800" dirty="0"/>
              <a:t>연산</a:t>
            </a:r>
            <a:endParaRPr lang="en-US" altLang="ko-KR" sz="28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800" dirty="0"/>
              <a:t>2.     </a:t>
            </a:r>
            <a:r>
              <a:rPr lang="ko-KR" altLang="en-US" sz="2800" dirty="0"/>
              <a:t>직선</a:t>
            </a:r>
            <a:r>
              <a:rPr lang="en-US" altLang="ko-KR" sz="2800" dirty="0"/>
              <a:t>, </a:t>
            </a:r>
            <a:r>
              <a:rPr lang="ko-KR" altLang="en-US" sz="2800" dirty="0"/>
              <a:t>원 검출</a:t>
            </a:r>
            <a:endParaRPr lang="en-US" altLang="ko-KR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ko-KR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ko-KR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800" dirty="0"/>
              <a:t>3.     </a:t>
            </a:r>
            <a:r>
              <a:rPr lang="ko-KR" altLang="en-US" sz="2800" dirty="0"/>
              <a:t>이미지 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72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03B4F0-E5E3-492F-B53F-DC5181B26841}"/>
              </a:ext>
            </a:extLst>
          </p:cNvPr>
          <p:cNvSpPr/>
          <p:nvPr/>
        </p:nvSpPr>
        <p:spPr>
          <a:xfrm>
            <a:off x="1802674" y="683650"/>
            <a:ext cx="2534194" cy="2103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291DD85-8DBF-4549-834C-F799390D688E}"/>
              </a:ext>
            </a:extLst>
          </p:cNvPr>
          <p:cNvSpPr/>
          <p:nvPr/>
        </p:nvSpPr>
        <p:spPr>
          <a:xfrm>
            <a:off x="5238205" y="1530585"/>
            <a:ext cx="1632858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4B8D1-49DD-4BB8-8E81-1646A5B76C2B}"/>
              </a:ext>
            </a:extLst>
          </p:cNvPr>
          <p:cNvSpPr txBox="1"/>
          <p:nvPr/>
        </p:nvSpPr>
        <p:spPr>
          <a:xfrm>
            <a:off x="2266405" y="1530585"/>
            <a:ext cx="197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C164C3-6C7F-40E9-B118-FD03DACBA668}"/>
              </a:ext>
            </a:extLst>
          </p:cNvPr>
          <p:cNvSpPr/>
          <p:nvPr/>
        </p:nvSpPr>
        <p:spPr>
          <a:xfrm>
            <a:off x="8307977" y="770652"/>
            <a:ext cx="2534194" cy="2103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E38C7-E8EB-4FAA-9F20-4E10F2BB7AF7}"/>
              </a:ext>
            </a:extLst>
          </p:cNvPr>
          <p:cNvSpPr txBox="1"/>
          <p:nvPr/>
        </p:nvSpPr>
        <p:spPr>
          <a:xfrm>
            <a:off x="8451667" y="1591379"/>
            <a:ext cx="239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PLI </a:t>
            </a:r>
            <a:r>
              <a:rPr lang="ko-KR" altLang="en-US" sz="2400" dirty="0"/>
              <a:t>이미지 객체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35B740-D5B2-4EF1-A84E-A46F3A6B3177}"/>
              </a:ext>
            </a:extLst>
          </p:cNvPr>
          <p:cNvSpPr/>
          <p:nvPr/>
        </p:nvSpPr>
        <p:spPr>
          <a:xfrm>
            <a:off x="1802674" y="3442062"/>
            <a:ext cx="2534194" cy="2103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C036FE-790E-4258-B46E-9BD6B0D80E24}"/>
              </a:ext>
            </a:extLst>
          </p:cNvPr>
          <p:cNvSpPr/>
          <p:nvPr/>
        </p:nvSpPr>
        <p:spPr>
          <a:xfrm>
            <a:off x="8307977" y="3442062"/>
            <a:ext cx="2534194" cy="2103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F07596-492B-46F4-88F2-CBDD78431DBF}"/>
              </a:ext>
            </a:extLst>
          </p:cNvPr>
          <p:cNvSpPr/>
          <p:nvPr/>
        </p:nvSpPr>
        <p:spPr>
          <a:xfrm>
            <a:off x="5279571" y="4123561"/>
            <a:ext cx="1632858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DE718-FB83-46DF-814D-B54188F2BA43}"/>
              </a:ext>
            </a:extLst>
          </p:cNvPr>
          <p:cNvSpPr txBox="1"/>
          <p:nvPr/>
        </p:nvSpPr>
        <p:spPr>
          <a:xfrm>
            <a:off x="2307771" y="4123561"/>
            <a:ext cx="197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한글 텍스트</a:t>
            </a:r>
            <a:endParaRPr lang="en-US" altLang="ko-KR" sz="2400" dirty="0"/>
          </a:p>
          <a:p>
            <a:r>
              <a:rPr lang="ko-KR" altLang="en-US" sz="2400" dirty="0"/>
              <a:t>     삽입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70945-7E4D-4CC1-B85F-6119879D4F00}"/>
              </a:ext>
            </a:extLst>
          </p:cNvPr>
          <p:cNvSpPr txBox="1"/>
          <p:nvPr/>
        </p:nvSpPr>
        <p:spPr>
          <a:xfrm>
            <a:off x="8660673" y="4262788"/>
            <a:ext cx="197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387866-A68B-492E-BBF8-310F1CD7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64" y="408336"/>
            <a:ext cx="4616859" cy="4834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2457DE-096F-4F80-A60E-DAA584286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8" y="1188721"/>
            <a:ext cx="5822326" cy="3278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9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CAF1839-49EC-4AAC-B8E8-078F408F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6" y="1415046"/>
            <a:ext cx="5204911" cy="30177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25482B-0BCE-4792-81A4-7B82318BD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24" y="1216909"/>
            <a:ext cx="5357324" cy="3414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DA2A38-6305-4DF3-AAAB-BED1CAB8A16D}"/>
              </a:ext>
            </a:extLst>
          </p:cNvPr>
          <p:cNvSpPr txBox="1"/>
          <p:nvPr/>
        </p:nvSpPr>
        <p:spPr>
          <a:xfrm>
            <a:off x="574766" y="483326"/>
            <a:ext cx="31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모폴로지</a:t>
            </a:r>
            <a:r>
              <a:rPr lang="ko-KR" altLang="en-US" dirty="0"/>
              <a:t> 침식</a:t>
            </a:r>
          </a:p>
        </p:txBody>
      </p:sp>
    </p:spTree>
    <p:extLst>
      <p:ext uri="{BB962C8B-B14F-4D97-AF65-F5344CB8AC3E}">
        <p14:creationId xmlns:p14="http://schemas.microsoft.com/office/powerpoint/2010/main" val="10392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ED5AC874-CCEA-441C-96AD-1651FC18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5" y="1104769"/>
            <a:ext cx="4922947" cy="3002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D55F3D-AC2C-4193-A7E7-1806A230A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16" y="822805"/>
            <a:ext cx="5113463" cy="3566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4BB60-7859-4504-89B9-842ABF463015}"/>
              </a:ext>
            </a:extLst>
          </p:cNvPr>
          <p:cNvSpPr txBox="1"/>
          <p:nvPr/>
        </p:nvSpPr>
        <p:spPr>
          <a:xfrm>
            <a:off x="574766" y="483326"/>
            <a:ext cx="31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모폴로지</a:t>
            </a:r>
            <a:r>
              <a:rPr lang="ko-KR" altLang="en-US" dirty="0"/>
              <a:t> 팽창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201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8FA62B-D70D-49B6-8759-DF09DE7D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4845"/>
            <a:ext cx="5771204" cy="3500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E21467-59CA-4EAA-9718-2D8B59D07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" y="1293039"/>
            <a:ext cx="4954114" cy="1019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A6F3B5-572A-4EFA-978F-4F456FE62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" y="3236819"/>
            <a:ext cx="4954114" cy="9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6A9D52-F76B-4413-BB38-383E2DE85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5" y="3588978"/>
            <a:ext cx="5076634" cy="960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E7DC88-A035-4BF5-ACE3-770AA9446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5" y="1197929"/>
            <a:ext cx="5076634" cy="101354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2E096E-62D8-402F-922F-6457FAFA6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0" y="663223"/>
            <a:ext cx="6315365" cy="44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86092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35</Words>
  <Application>Microsoft Office PowerPoint</Application>
  <PresentationFormat>와이드스크린</PresentationFormat>
  <Paragraphs>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Gill Sans MT</vt:lpstr>
      <vt:lpstr>갤러리</vt:lpstr>
      <vt:lpstr>OpenCV python 2022.02.11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 2022.02.11</dc:title>
  <dc:creator>김 민혁</dc:creator>
  <cp:lastModifiedBy>김민혁</cp:lastModifiedBy>
  <cp:revision>1</cp:revision>
  <dcterms:created xsi:type="dcterms:W3CDTF">2022-02-09T04:56:40Z</dcterms:created>
  <dcterms:modified xsi:type="dcterms:W3CDTF">2022-02-09T08:54:18Z</dcterms:modified>
</cp:coreProperties>
</file>