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sldIdLst>
    <p:sldId id="258" r:id="rId2"/>
    <p:sldId id="259" r:id="rId3"/>
    <p:sldId id="273" r:id="rId4"/>
    <p:sldId id="274" r:id="rId5"/>
    <p:sldId id="275" r:id="rId6"/>
    <p:sldId id="276" r:id="rId7"/>
    <p:sldId id="27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3" autoAdjust="0"/>
    <p:restoredTop sz="94660"/>
  </p:normalViewPr>
  <p:slideViewPr>
    <p:cSldViewPr snapToGrid="0">
      <p:cViewPr varScale="1">
        <p:scale>
          <a:sx n="51" d="100"/>
          <a:sy n="51" d="100"/>
        </p:scale>
        <p:origin x="90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533A-A3BB-42E8-B2C3-89D44D961D74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28EE0BE-15F8-446B-AA07-A050DE9C654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277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533A-A3BB-42E8-B2C3-89D44D961D74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E0BE-15F8-446B-AA07-A050DE9C654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83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533A-A3BB-42E8-B2C3-89D44D961D74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E0BE-15F8-446B-AA07-A050DE9C654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467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533A-A3BB-42E8-B2C3-89D44D961D74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E0BE-15F8-446B-AA07-A050DE9C654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693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533A-A3BB-42E8-B2C3-89D44D961D74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E0BE-15F8-446B-AA07-A050DE9C654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71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533A-A3BB-42E8-B2C3-89D44D961D74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E0BE-15F8-446B-AA07-A050DE9C654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067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533A-A3BB-42E8-B2C3-89D44D961D74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E0BE-15F8-446B-AA07-A050DE9C654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202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533A-A3BB-42E8-B2C3-89D44D961D74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E0BE-15F8-446B-AA07-A050DE9C654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257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533A-A3BB-42E8-B2C3-89D44D961D74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E0BE-15F8-446B-AA07-A050DE9C65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322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533A-A3BB-42E8-B2C3-89D44D961D74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E0BE-15F8-446B-AA07-A050DE9C654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07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146533A-A3BB-42E8-B2C3-89D44D961D74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EE0BE-15F8-446B-AA07-A050DE9C654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648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6533A-A3BB-42E8-B2C3-89D44D961D74}" type="datetimeFigureOut">
              <a:rPr lang="ko-KR" altLang="en-US" smtClean="0"/>
              <a:t>2022-02-16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28EE0BE-15F8-446B-AA07-A050DE9C654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632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BF0792A-0F2B-4A2E-AB38-0A4F18A3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7DB18D-C2F1-4C8C-8808-9C01ECE68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5D935FA-3336-4941-9214-E250A5727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445671" y="644327"/>
            <a:ext cx="9299965" cy="4811366"/>
            <a:chOff x="7639235" y="600024"/>
            <a:chExt cx="3898557" cy="687892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D9E2ED-FF90-4200-A7EE-6D41D6526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9235" y="600024"/>
              <a:ext cx="3898557" cy="6878929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A4BEB8D-68AD-4314-8A2B-F8DC85A53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0263" y="1062693"/>
              <a:ext cx="3635738" cy="59547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F830950-06EB-48D7-9F27-AB48CD98F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1408" y="1590734"/>
            <a:ext cx="7405874" cy="2520012"/>
          </a:xfrm>
          <a:solidFill>
            <a:schemeClr val="bg2"/>
          </a:solidFill>
        </p:spPr>
        <p:txBody>
          <a:bodyPr anchor="ctr">
            <a:normAutofit/>
          </a:bodyPr>
          <a:lstStyle/>
          <a:p>
            <a:pPr algn="ctr"/>
            <a:r>
              <a:rPr lang="en-US" altLang="ko-KR" sz="6000" dirty="0">
                <a:solidFill>
                  <a:schemeClr val="tx2"/>
                </a:solidFill>
              </a:rPr>
              <a:t>OpenCV</a:t>
            </a:r>
            <a:br>
              <a:rPr lang="en-US" altLang="ko-KR" sz="6000" dirty="0">
                <a:solidFill>
                  <a:schemeClr val="tx2"/>
                </a:solidFill>
              </a:rPr>
            </a:br>
            <a:r>
              <a:rPr lang="en-US" altLang="ko-KR" sz="6000" dirty="0">
                <a:solidFill>
                  <a:schemeClr val="tx2"/>
                </a:solidFill>
              </a:rPr>
              <a:t>python</a:t>
            </a:r>
            <a:br>
              <a:rPr lang="en-US" altLang="ko-KR" sz="6000" dirty="0">
                <a:solidFill>
                  <a:schemeClr val="tx2"/>
                </a:solidFill>
              </a:rPr>
            </a:br>
            <a:r>
              <a:rPr lang="en-US" altLang="ko-KR" sz="3600" dirty="0">
                <a:solidFill>
                  <a:schemeClr val="tx2"/>
                </a:solidFill>
              </a:rPr>
              <a:t>2022.02.18</a:t>
            </a:r>
            <a:endParaRPr lang="ko-KR" altLang="en-US" sz="6000" dirty="0">
              <a:solidFill>
                <a:schemeClr val="tx2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F797D1-251E-41FE-9FF8-AD487DEF2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1416139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9A0CE28-0E59-4F4D-9855-8A8DCE9A8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391407" y="4285341"/>
            <a:ext cx="74058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75CC23F7-9F20-4C4B-8608-BD4DE9728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5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5B0BB24-CF19-4E6C-AFC4-A0F18438D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5571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438CEF5-63E3-4928-9F1C-395224D24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0"/>
            <a:ext cx="12194875" cy="6122584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69C0C3-3E7F-4E44-91CC-3B839B7A0270}"/>
              </a:ext>
            </a:extLst>
          </p:cNvPr>
          <p:cNvSpPr txBox="1"/>
          <p:nvPr/>
        </p:nvSpPr>
        <p:spPr>
          <a:xfrm>
            <a:off x="1451579" y="1040302"/>
            <a:ext cx="9603275" cy="1020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all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맑은 고딕" panose="020B0503020000020004" pitchFamily="50" charset="-127"/>
                <a:cs typeface="+mn-cs"/>
              </a:rPr>
              <a:t>Index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328CB6C-F677-4C0B-9EE8-4D1C44DDF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6990" y="2081620"/>
            <a:ext cx="958199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E474FB0-9E32-4021-9F8F-CF827183B365}"/>
              </a:ext>
            </a:extLst>
          </p:cNvPr>
          <p:cNvSpPr txBox="1"/>
          <p:nvPr/>
        </p:nvSpPr>
        <p:spPr>
          <a:xfrm>
            <a:off x="1451580" y="2355536"/>
            <a:ext cx="9436404" cy="3215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맑은 고딕" panose="020B0503020000020004" pitchFamily="50" charset="-127"/>
                <a:cs typeface="+mn-cs"/>
              </a:rPr>
              <a:t>1.   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맑은 고딕" panose="020B0503020000020004" pitchFamily="50" charset="-127"/>
                <a:cs typeface="+mn-cs"/>
              </a:rPr>
              <a:t>트랙 바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맑은 고딕" panose="020B0503020000020004" pitchFamily="50" charset="-127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맑은 고딕" panose="020B0503020000020004" pitchFamily="50" charset="-127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맑은 고딕" panose="020B0503020000020004" pitchFamily="50" charset="-127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맑은 고딕" panose="020B0503020000020004" pitchFamily="50" charset="-127"/>
                <a:cs typeface="+mn-cs"/>
              </a:rPr>
              <a:t>2.    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맑은 고딕" panose="020B0503020000020004" pitchFamily="50" charset="-127"/>
                <a:cs typeface="+mn-cs"/>
              </a:rPr>
              <a:t>허프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맑은 고딕" panose="020B0503020000020004" pitchFamily="50" charset="-127"/>
                <a:cs typeface="+mn-cs"/>
              </a:rPr>
              <a:t> 변환 원 검출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맑은 고딕" panose="020B0503020000020004" pitchFamily="50" charset="-127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맑은 고딕" panose="020B0503020000020004" pitchFamily="50" charset="-127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맑은 고딕" panose="020B0503020000020004" pitchFamily="50" charset="-127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맑은 고딕" panose="020B0503020000020004" pitchFamily="50" charset="-127"/>
                <a:cs typeface="+mn-cs"/>
              </a:rPr>
              <a:t>3.   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맑은 고딕" panose="020B0503020000020004" pitchFamily="50" charset="-127"/>
                <a:cs typeface="+mn-cs"/>
              </a:rPr>
              <a:t>템플릿 검출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72CA9B9-8D14-4AF2-934E-21FE4A339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6122584"/>
            <a:ext cx="12191695" cy="735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7253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E8A3D4-A32C-4B66-8BFB-6D3369D700B6}"/>
              </a:ext>
            </a:extLst>
          </p:cNvPr>
          <p:cNvSpPr txBox="1"/>
          <p:nvPr/>
        </p:nvSpPr>
        <p:spPr>
          <a:xfrm>
            <a:off x="2793145" y="2956815"/>
            <a:ext cx="6605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맑은 고딕" panose="020B0503020000020004" pitchFamily="50" charset="-127"/>
                <a:cs typeface="+mn-cs"/>
              </a:rPr>
              <a:t>1.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맑은 고딕" panose="020B0503020000020004" pitchFamily="50" charset="-127"/>
                <a:cs typeface="+mn-cs"/>
              </a:rPr>
              <a:t>트랙 바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7363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3305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6536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9225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755777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24</Words>
  <Application>Microsoft Office PowerPoint</Application>
  <PresentationFormat>와이드스크린</PresentationFormat>
  <Paragraphs>10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갤러리</vt:lpstr>
      <vt:lpstr>OpenCV python 2022.02.18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OpenCV python 2022.02.18</dc:title>
  <dc:creator>김민혁</dc:creator>
  <cp:lastModifiedBy>김민혁</cp:lastModifiedBy>
  <cp:revision>1</cp:revision>
  <dcterms:created xsi:type="dcterms:W3CDTF">2022-02-16T12:54:33Z</dcterms:created>
  <dcterms:modified xsi:type="dcterms:W3CDTF">2022-02-16T17:17:44Z</dcterms:modified>
</cp:coreProperties>
</file>