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73" r:id="rId4"/>
    <p:sldId id="297" r:id="rId5"/>
    <p:sldId id="274" r:id="rId6"/>
    <p:sldId id="275" r:id="rId7"/>
    <p:sldId id="276" r:id="rId8"/>
    <p:sldId id="277" r:id="rId9"/>
    <p:sldId id="27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7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533A-A3BB-42E8-B2C3-89D44D961D74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28EE0BE-15F8-446B-AA07-A050DE9C654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501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533A-A3BB-42E8-B2C3-89D44D961D74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EE0BE-15F8-446B-AA07-A050DE9C654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637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533A-A3BB-42E8-B2C3-89D44D961D74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EE0BE-15F8-446B-AA07-A050DE9C654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185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533A-A3BB-42E8-B2C3-89D44D961D74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EE0BE-15F8-446B-AA07-A050DE9C654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347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533A-A3BB-42E8-B2C3-89D44D961D74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EE0BE-15F8-446B-AA07-A050DE9C654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285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533A-A3BB-42E8-B2C3-89D44D961D74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EE0BE-15F8-446B-AA07-A050DE9C654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537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533A-A3BB-42E8-B2C3-89D44D961D74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EE0BE-15F8-446B-AA07-A050DE9C654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797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533A-A3BB-42E8-B2C3-89D44D961D74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EE0BE-15F8-446B-AA07-A050DE9C654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0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533A-A3BB-42E8-B2C3-89D44D961D74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EE0BE-15F8-446B-AA07-A050DE9C6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723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533A-A3BB-42E8-B2C3-89D44D961D74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EE0BE-15F8-446B-AA07-A050DE9C654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959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146533A-A3BB-42E8-B2C3-89D44D961D74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EE0BE-15F8-446B-AA07-A050DE9C654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86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6533A-A3BB-42E8-B2C3-89D44D961D74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28EE0BE-15F8-446B-AA07-A050DE9C654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64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BF0792A-0F2B-4A2E-AB38-0A4F18A3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7DB18D-C2F1-4C8C-8808-9C01ECE68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5D935FA-3336-4941-9214-E250A5727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1" y="644327"/>
            <a:ext cx="9299965" cy="4811366"/>
            <a:chOff x="7639235" y="600024"/>
            <a:chExt cx="3898557" cy="687892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5D9E2ED-FF90-4200-A7EE-6D41D6526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39235" y="600024"/>
              <a:ext cx="3898557" cy="6878929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A4BEB8D-68AD-4314-8A2B-F8DC85A53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0263" y="1062693"/>
              <a:ext cx="3635738" cy="59547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AF830950-06EB-48D7-9F27-AB48CD98F0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1408" y="1590734"/>
            <a:ext cx="7405874" cy="2520012"/>
          </a:xfrm>
          <a:solidFill>
            <a:schemeClr val="bg2"/>
          </a:solidFill>
        </p:spPr>
        <p:txBody>
          <a:bodyPr anchor="ctr">
            <a:normAutofit/>
          </a:bodyPr>
          <a:lstStyle/>
          <a:p>
            <a:pPr algn="ctr"/>
            <a:r>
              <a:rPr lang="en-US" altLang="ko-KR" sz="6000" dirty="0">
                <a:solidFill>
                  <a:schemeClr val="tx2"/>
                </a:solidFill>
              </a:rPr>
              <a:t>OpenCV</a:t>
            </a:r>
            <a:br>
              <a:rPr lang="en-US" altLang="ko-KR" sz="6000" dirty="0">
                <a:solidFill>
                  <a:schemeClr val="tx2"/>
                </a:solidFill>
              </a:rPr>
            </a:br>
            <a:r>
              <a:rPr lang="en-US" altLang="ko-KR" sz="6000" dirty="0">
                <a:solidFill>
                  <a:schemeClr val="tx2"/>
                </a:solidFill>
              </a:rPr>
              <a:t>python</a:t>
            </a:r>
            <a:br>
              <a:rPr lang="en-US" altLang="ko-KR" sz="6000" dirty="0">
                <a:solidFill>
                  <a:schemeClr val="tx2"/>
                </a:solidFill>
              </a:rPr>
            </a:br>
            <a:r>
              <a:rPr lang="en-US" altLang="ko-KR" sz="3600" dirty="0">
                <a:solidFill>
                  <a:schemeClr val="tx2"/>
                </a:solidFill>
              </a:rPr>
              <a:t>2022.02.25</a:t>
            </a:r>
            <a:endParaRPr lang="ko-KR" altLang="en-US" sz="6000" dirty="0">
              <a:solidFill>
                <a:schemeClr val="tx2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F797D1-251E-41FE-9FF8-AD487DEF2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91407" y="1416139"/>
            <a:ext cx="74058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9A0CE28-0E59-4F4D-9855-8A8DCE9A8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91407" y="4285341"/>
            <a:ext cx="74058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75CC23F7-9F20-4C4B-8608-BD4DE9728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15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5B0BB24-CF19-4E6C-AFC4-A0F18438D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5571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438CEF5-63E3-4928-9F1C-395224D24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8" y="0"/>
            <a:ext cx="12194875" cy="6122584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69C0C3-3E7F-4E44-91CC-3B839B7A0270}"/>
              </a:ext>
            </a:extLst>
          </p:cNvPr>
          <p:cNvSpPr txBox="1"/>
          <p:nvPr/>
        </p:nvSpPr>
        <p:spPr>
          <a:xfrm>
            <a:off x="1451579" y="1040302"/>
            <a:ext cx="9603275" cy="1020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맑은 고딕" panose="020B0503020000020004" pitchFamily="50" charset="-127"/>
                <a:cs typeface="+mn-cs"/>
              </a:rPr>
              <a:t>Index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328CB6C-F677-4C0B-9EE8-4D1C44DDF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6990" y="2081620"/>
            <a:ext cx="958199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E474FB0-9E32-4021-9F8F-CF827183B365}"/>
              </a:ext>
            </a:extLst>
          </p:cNvPr>
          <p:cNvSpPr txBox="1"/>
          <p:nvPr/>
        </p:nvSpPr>
        <p:spPr>
          <a:xfrm>
            <a:off x="1451580" y="2355536"/>
            <a:ext cx="9436404" cy="32155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맑은 고딕" panose="020B0503020000020004" pitchFamily="50" charset="-127"/>
                <a:cs typeface="+mn-cs"/>
              </a:rPr>
              <a:t>1.     </a:t>
            </a:r>
            <a:r>
              <a:rPr lang="ko-KR" altLang="en-US" dirty="0" err="1">
                <a:solidFill>
                  <a:prstClr val="white"/>
                </a:solidFill>
                <a:latin typeface="Gill Sans MT" panose="020B0502020104020203"/>
                <a:ea typeface="맑은 고딕" panose="020B0503020000020004" pitchFamily="50" charset="-127"/>
              </a:rPr>
              <a:t>특징점</a:t>
            </a:r>
            <a:r>
              <a:rPr lang="ko-KR" altLang="en-US" dirty="0">
                <a:solidFill>
                  <a:prstClr val="white"/>
                </a:solidFill>
                <a:latin typeface="Gill Sans MT" panose="020B0502020104020203"/>
                <a:ea typeface="맑은 고딕" panose="020B0503020000020004" pitchFamily="50" charset="-127"/>
              </a:rPr>
              <a:t> 매칭 변환행렬 추출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맑은 고딕" panose="020B0503020000020004" pitchFamily="50" charset="-127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맑은 고딕" panose="020B0503020000020004" pitchFamily="50" charset="-127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맑은 고딕" panose="020B0503020000020004" pitchFamily="50" charset="-127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맑은 고딕" panose="020B0503020000020004" pitchFamily="50" charset="-127"/>
                <a:cs typeface="+mn-cs"/>
              </a:rPr>
              <a:t>2.     SIFT,SURF </a:t>
            </a:r>
            <a:r>
              <a:rPr lang="ko-KR" altLang="en-US" dirty="0">
                <a:solidFill>
                  <a:prstClr val="white"/>
                </a:solidFill>
                <a:latin typeface="Gill Sans MT" panose="020B0502020104020203"/>
                <a:ea typeface="맑은 고딕" panose="020B0503020000020004" pitchFamily="50" charset="-127"/>
              </a:rPr>
              <a:t>알고리즘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맑은 고딕" panose="020B0503020000020004" pitchFamily="50" charset="-127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맑은 고딕" panose="020B0503020000020004" pitchFamily="50" charset="-127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맑은 고딕" panose="020B0503020000020004" pitchFamily="50" charset="-127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맑은 고딕" panose="020B0503020000020004" pitchFamily="50" charset="-127"/>
                <a:cs typeface="+mn-cs"/>
              </a:rPr>
              <a:t>3.    RGB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맑은 고딕" panose="020B0503020000020004" pitchFamily="50" charset="-127"/>
                <a:cs typeface="+mn-cs"/>
              </a:rPr>
              <a:t>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맑은 고딕" panose="020B0503020000020004" pitchFamily="50" charset="-127"/>
                <a:cs typeface="+mn-cs"/>
              </a:rPr>
              <a:t>IR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맑은 고딕" panose="020B0503020000020004" pitchFamily="50" charset="-127"/>
                <a:cs typeface="+mn-cs"/>
              </a:rPr>
              <a:t>매칭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맑은 고딕" panose="020B0503020000020004" pitchFamily="50" charset="-127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72CA9B9-8D14-4AF2-934E-21FE4A339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6122584"/>
            <a:ext cx="12191695" cy="735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72537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E8A3D4-A32C-4B66-8BFB-6D3369D700B6}"/>
              </a:ext>
            </a:extLst>
          </p:cNvPr>
          <p:cNvSpPr txBox="1"/>
          <p:nvPr/>
        </p:nvSpPr>
        <p:spPr>
          <a:xfrm>
            <a:off x="2793145" y="2956815"/>
            <a:ext cx="6605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dirty="0">
                <a:solidFill>
                  <a:prstClr val="black"/>
                </a:solidFill>
                <a:latin typeface="Gill Sans MT" panose="020B0502020104020203"/>
                <a:ea typeface="맑은 고딕" panose="020B0503020000020004" pitchFamily="50" charset="-127"/>
              </a:rPr>
              <a:t>1. </a:t>
            </a:r>
            <a:r>
              <a:rPr lang="ko-KR" altLang="en-US" sz="3600" dirty="0" err="1">
                <a:solidFill>
                  <a:prstClr val="black"/>
                </a:solidFill>
                <a:latin typeface="Gill Sans MT" panose="020B0502020104020203"/>
                <a:ea typeface="맑은 고딕" panose="020B0503020000020004" pitchFamily="50" charset="-127"/>
              </a:rPr>
              <a:t>특징점</a:t>
            </a:r>
            <a:r>
              <a:rPr lang="ko-KR" altLang="en-US" sz="3600" dirty="0">
                <a:solidFill>
                  <a:prstClr val="black"/>
                </a:solidFill>
                <a:latin typeface="Gill Sans MT" panose="020B0502020104020203"/>
                <a:ea typeface="맑은 고딕" panose="020B0503020000020004" pitchFamily="50" charset="-127"/>
              </a:rPr>
              <a:t> 매칭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7363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271E306-F95F-4BB2-863A-0D55F008FE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980859"/>
            <a:ext cx="10905066" cy="41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121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8270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0738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22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7434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3564547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28</Words>
  <Application>Microsoft Office PowerPoint</Application>
  <PresentationFormat>와이드스크린</PresentationFormat>
  <Paragraphs>10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갤러리</vt:lpstr>
      <vt:lpstr>OpenCV python 2022.02.25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OpenCV python 2022.02.25</dc:title>
  <dc:creator>김민혁</dc:creator>
  <cp:lastModifiedBy>김민혁</cp:lastModifiedBy>
  <cp:revision>1</cp:revision>
  <dcterms:created xsi:type="dcterms:W3CDTF">2022-03-02T08:34:32Z</dcterms:created>
  <dcterms:modified xsi:type="dcterms:W3CDTF">2022-03-02T11:13:15Z</dcterms:modified>
</cp:coreProperties>
</file>