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9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5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93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0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3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2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5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14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46533A-A3BB-42E8-B2C3-89D44D961D7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533A-A3BB-42E8-B2C3-89D44D961D7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F830950-06EB-48D7-9F27-AB48CD98F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altLang="ko-KR" sz="6000" dirty="0">
                <a:solidFill>
                  <a:schemeClr val="tx2"/>
                </a:solidFill>
              </a:rPr>
              <a:t>OpenCV</a:t>
            </a:r>
            <a:br>
              <a:rPr lang="en-US" altLang="ko-KR" sz="6000" dirty="0">
                <a:solidFill>
                  <a:schemeClr val="tx2"/>
                </a:solidFill>
              </a:rPr>
            </a:br>
            <a:r>
              <a:rPr lang="en-US" altLang="ko-KR" sz="6000" dirty="0">
                <a:solidFill>
                  <a:schemeClr val="tx2"/>
                </a:solidFill>
              </a:rPr>
              <a:t>python</a:t>
            </a:r>
            <a:br>
              <a:rPr lang="en-US" altLang="ko-KR" sz="6000" dirty="0">
                <a:solidFill>
                  <a:schemeClr val="tx2"/>
                </a:solidFill>
              </a:rPr>
            </a:br>
            <a:r>
              <a:rPr lang="en-US" altLang="ko-KR" sz="3600" dirty="0">
                <a:solidFill>
                  <a:schemeClr val="tx2"/>
                </a:solidFill>
              </a:rPr>
              <a:t>2022.02.25</a:t>
            </a:r>
            <a:endParaRPr lang="ko-KR" altLang="en-US" sz="6000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06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87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56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95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16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9C0C3-3E7F-4E44-91CC-3B839B7A0270}"/>
              </a:ext>
            </a:extLst>
          </p:cNvPr>
          <p:cNvSpPr txBox="1"/>
          <p:nvPr/>
        </p:nvSpPr>
        <p:spPr>
          <a:xfrm>
            <a:off x="1451579" y="1040302"/>
            <a:ext cx="9603275" cy="1020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Index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474FB0-9E32-4021-9F8F-CF827183B365}"/>
              </a:ext>
            </a:extLst>
          </p:cNvPr>
          <p:cNvSpPr txBox="1"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1.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트랙 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2.    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허프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 변환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3.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템플릿 검출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253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8A3D4-A32C-4B66-8BFB-6D3369D700B6}"/>
              </a:ext>
            </a:extLst>
          </p:cNvPr>
          <p:cNvSpPr txBox="1"/>
          <p:nvPr/>
        </p:nvSpPr>
        <p:spPr>
          <a:xfrm>
            <a:off x="2793145" y="2956815"/>
            <a:ext cx="660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트랙 바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36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4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95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73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47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70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87514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와이드스크린</PresentationFormat>
  <Paragraphs>10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갤러리</vt:lpstr>
      <vt:lpstr>OpenCV python 2022.02.25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python 2022.02.25</dc:title>
  <dc:creator>김민혁</dc:creator>
  <cp:lastModifiedBy>김민혁</cp:lastModifiedBy>
  <cp:revision>1</cp:revision>
  <dcterms:created xsi:type="dcterms:W3CDTF">2022-02-22T23:26:53Z</dcterms:created>
  <dcterms:modified xsi:type="dcterms:W3CDTF">2022-02-22T23:27:29Z</dcterms:modified>
</cp:coreProperties>
</file>