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3" r:id="rId4"/>
    <p:sldId id="274" r:id="rId5"/>
    <p:sldId id="277" r:id="rId6"/>
    <p:sldId id="275" r:id="rId7"/>
    <p:sldId id="276" r:id="rId8"/>
    <p:sldId id="280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7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3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5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52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6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1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6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7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533A-A3BB-42E8-B2C3-89D44D961D7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92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F830950-06EB-48D7-9F27-AB48CD98F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tx2"/>
                </a:solidFill>
              </a:rPr>
              <a:t>OpenCV</a:t>
            </a:r>
            <a:br>
              <a:rPr lang="en-US" altLang="ko-KR" sz="6000" dirty="0">
                <a:solidFill>
                  <a:schemeClr val="tx2"/>
                </a:solidFill>
              </a:rPr>
            </a:br>
            <a:r>
              <a:rPr lang="en-US" altLang="ko-KR" sz="6000" dirty="0">
                <a:solidFill>
                  <a:schemeClr val="tx2"/>
                </a:solidFill>
              </a:rPr>
              <a:t>python</a:t>
            </a:r>
            <a:br>
              <a:rPr lang="en-US" altLang="ko-KR" sz="6000" dirty="0">
                <a:solidFill>
                  <a:schemeClr val="tx2"/>
                </a:solidFill>
              </a:rPr>
            </a:br>
            <a:r>
              <a:rPr lang="en-US" altLang="ko-KR" sz="3600" dirty="0">
                <a:solidFill>
                  <a:schemeClr val="tx2"/>
                </a:solidFill>
              </a:rPr>
              <a:t>2022.03.11</a:t>
            </a:r>
            <a:endParaRPr lang="ko-KR" altLang="en-US" sz="6000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외, 자동차, 도로이(가) 표시된 사진&#10;&#10;자동 생성된 설명">
            <a:extLst>
              <a:ext uri="{FF2B5EF4-FFF2-40B4-BE49-F238E27FC236}">
                <a16:creationId xmlns:a16="http://schemas.microsoft.com/office/drawing/2014/main" id="{5B342E4A-F2E1-4B85-909A-03797A58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6" y="1416026"/>
            <a:ext cx="5159675" cy="3289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텍스트, 길, 도로, 고속도로이(가) 표시된 사진&#10;&#10;자동 생성된 설명">
            <a:extLst>
              <a:ext uri="{FF2B5EF4-FFF2-40B4-BE49-F238E27FC236}">
                <a16:creationId xmlns:a16="http://schemas.microsoft.com/office/drawing/2014/main" id="{1636C9F5-264C-42EC-8DC0-982D0D295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57" y="1462366"/>
            <a:ext cx="5159676" cy="3196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94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9C0C3-3E7F-4E44-91CC-3B839B7A0270}"/>
              </a:ext>
            </a:extLst>
          </p:cNvPr>
          <p:cNvSpPr txBox="1"/>
          <p:nvPr/>
        </p:nvSpPr>
        <p:spPr>
          <a:xfrm>
            <a:off x="1451579" y="1040302"/>
            <a:ext cx="9603275" cy="1020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Index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474FB0-9E32-4021-9F8F-CF827183B365}"/>
              </a:ext>
            </a:extLst>
          </p:cNvPr>
          <p:cNvSpPr txBox="1"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white"/>
              </a:solidFill>
              <a:latin typeface="Gill Sans MT" panose="020B0502020104020203"/>
              <a:ea typeface="맑은 고딕" panose="020B0503020000020004" pitchFamily="50" charset="-127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1.     </a:t>
            </a:r>
            <a:r>
              <a:rPr lang="en-US" altLang="ko-KR" dirty="0">
                <a:solidFill>
                  <a:prstClr val="white"/>
                </a:solidFill>
                <a:latin typeface="Gill Sans MT" panose="020B0502020104020203"/>
                <a:ea typeface="맑은 고딕" panose="020B0503020000020004" pitchFamily="50" charset="-127"/>
              </a:rPr>
              <a:t>IR canny</a:t>
            </a:r>
            <a:r>
              <a:rPr lang="ko-KR" altLang="en-US" dirty="0">
                <a:solidFill>
                  <a:prstClr val="white"/>
                </a:solidFill>
                <a:latin typeface="Gill Sans MT" panose="020B0502020104020203"/>
                <a:ea typeface="맑은 고딕" panose="020B0503020000020004" pitchFamily="50" charset="-127"/>
              </a:rPr>
              <a:t> 적용 및 </a:t>
            </a:r>
            <a:r>
              <a:rPr lang="en-US" altLang="ko-KR" dirty="0">
                <a:solidFill>
                  <a:prstClr val="white"/>
                </a:solidFill>
                <a:latin typeface="Gill Sans MT" panose="020B0502020104020203"/>
                <a:ea typeface="맑은 고딕" panose="020B0503020000020004" pitchFamily="50" charset="-127"/>
              </a:rPr>
              <a:t>parameter </a:t>
            </a:r>
            <a:r>
              <a:rPr lang="ko-KR" altLang="en-US" dirty="0">
                <a:solidFill>
                  <a:prstClr val="white"/>
                </a:solidFill>
                <a:latin typeface="Gill Sans MT" panose="020B0502020104020203"/>
                <a:ea typeface="맑은 고딕" panose="020B0503020000020004" pitchFamily="50" charset="-127"/>
              </a:rPr>
              <a:t>수정</a:t>
            </a:r>
            <a:endParaRPr lang="en-US" altLang="ko-KR" dirty="0">
              <a:solidFill>
                <a:prstClr val="white"/>
              </a:solidFill>
              <a:latin typeface="Gill Sans MT" panose="020B0502020104020203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Gill Sans MT" panose="020B0502020104020203"/>
                <a:ea typeface="맑은 고딕" panose="020B0503020000020004" pitchFamily="50" charset="-127"/>
              </a:rPr>
              <a:t>2.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    RGB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IR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매칭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253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8A3D4-A32C-4B66-8BFB-6D3369D700B6}"/>
              </a:ext>
            </a:extLst>
          </p:cNvPr>
          <p:cNvSpPr txBox="1"/>
          <p:nvPr/>
        </p:nvSpPr>
        <p:spPr>
          <a:xfrm>
            <a:off x="2611479" y="3105834"/>
            <a:ext cx="69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ir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canny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 적용 및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parameter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수정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36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D0D882B-A1C6-4375-A28B-D3BAAFBA1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3" y="3996279"/>
            <a:ext cx="5426764" cy="176369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9E794E9-B453-4451-B277-BC1885458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3" y="1185186"/>
            <a:ext cx="5426764" cy="8954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EE5A248-7267-4F6D-A3B3-9EECBEFED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2230641"/>
            <a:ext cx="5426764" cy="22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3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8A3D4-A32C-4B66-8BFB-6D3369D700B6}"/>
              </a:ext>
            </a:extLst>
          </p:cNvPr>
          <p:cNvSpPr txBox="1"/>
          <p:nvPr/>
        </p:nvSpPr>
        <p:spPr>
          <a:xfrm>
            <a:off x="2611479" y="3105834"/>
            <a:ext cx="69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black"/>
                </a:solidFill>
                <a:latin typeface="Gill Sans MT" panose="020B0502020104020203"/>
                <a:ea typeface="맑은 고딕" panose="020B0503020000020004" pitchFamily="50" charset="-127"/>
              </a:rPr>
              <a:t>2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. RGB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IR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매칭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40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E1CCF91-54D4-4100-BB3A-5D539572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44" y="643467"/>
            <a:ext cx="6815711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나무, 실외, 스포츠이(가) 표시된 사진&#10;&#10;자동 생성된 설명">
            <a:extLst>
              <a:ext uri="{FF2B5EF4-FFF2-40B4-BE49-F238E27FC236}">
                <a16:creationId xmlns:a16="http://schemas.microsoft.com/office/drawing/2014/main" id="{1B879953-9D70-41CA-AB6B-8AE7F2D03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34" y="1443733"/>
            <a:ext cx="5159675" cy="32763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3A8F9FD-BAD5-47B2-89C0-13A84D8A9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1" y="1443732"/>
            <a:ext cx="5159676" cy="3276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434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D376EA4-05C6-4C2C-AE4E-3B418E87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4" y="4523264"/>
            <a:ext cx="4724569" cy="496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849730B-D49C-4EB4-BF3B-596660A38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46" y="4570155"/>
            <a:ext cx="4732940" cy="40229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EE218CF-FC73-4627-8185-FD5382598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14" y="1389467"/>
            <a:ext cx="4724569" cy="105121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BFE48D-C7D1-4038-9A24-16485EB9E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46" y="1335290"/>
            <a:ext cx="4732940" cy="11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사람, 실외이(가) 표시된 사진&#10;&#10;자동 생성된 설명">
            <a:extLst>
              <a:ext uri="{FF2B5EF4-FFF2-40B4-BE49-F238E27FC236}">
                <a16:creationId xmlns:a16="http://schemas.microsoft.com/office/drawing/2014/main" id="{F1FDBBBB-5259-4C6C-A6E0-C5D9413FC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42" y="643467"/>
            <a:ext cx="6986715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83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</Words>
  <Application>Microsoft Office PowerPoint</Application>
  <PresentationFormat>와이드스크린</PresentationFormat>
  <Paragraphs>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갤러리</vt:lpstr>
      <vt:lpstr>OpenCV python 2022.03.11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python 2022.03.11</dc:title>
  <dc:creator>김민혁</dc:creator>
  <cp:lastModifiedBy>김민혁</cp:lastModifiedBy>
  <cp:revision>1</cp:revision>
  <dcterms:created xsi:type="dcterms:W3CDTF">2022-03-10T08:12:02Z</dcterms:created>
  <dcterms:modified xsi:type="dcterms:W3CDTF">2022-03-11T04:49:59Z</dcterms:modified>
</cp:coreProperties>
</file>