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5"/>
    <a:srgbClr val="285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6"/>
    <p:restoredTop sz="97155"/>
  </p:normalViewPr>
  <p:slideViewPr>
    <p:cSldViewPr snapToGrid="0" snapToObjects="1">
      <p:cViewPr>
        <p:scale>
          <a:sx n="111" d="100"/>
          <a:sy n="111" d="100"/>
        </p:scale>
        <p:origin x="736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231F-4F1F-884B-B48B-E9ED34FE5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1A5FB-4CA5-1A49-9957-CD0E835E9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25F30-781A-C54D-8359-D52B9CE8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5ACB-4790-5D42-A87B-2DBC0278754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9C63-3377-3C41-8419-554186B4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80BFC-2C8E-3846-A458-6D4C00B1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D2A9-FBB0-1945-9366-14DE27766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5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EEA1-3024-364D-8FEB-43939342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C61C2-7663-754B-AF1C-40200FA09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C2F82-DF8D-C347-B2BB-09C92D6A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5ACB-4790-5D42-A87B-2DBC0278754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ADD8-7B4F-D84E-8F68-EAF411FB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7D802-0280-D244-BF93-A616FE69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D2A9-FBB0-1945-9366-14DE27766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1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3C18E-9C82-4A41-A0EA-A61C95A99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EB603-791E-5A4A-B641-C06751834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FF04C-D262-F54D-95FA-E78513E3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5ACB-4790-5D42-A87B-2DBC0278754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DD06A-661D-AF43-A3B4-D60B02A8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5A24-9A6B-AE41-A160-17B545CA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D2A9-FBB0-1945-9366-14DE27766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1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75A1-FB3F-AE4D-B0EA-549B4858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72482-91C6-8D47-95B8-005661B4E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F83BC-366E-344C-AABE-E27405BC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5ACB-4790-5D42-A87B-2DBC0278754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0F643-E4D8-3F43-85C4-AA24E5C1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61D6-CAB4-8445-BDE5-2D75A796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D2A9-FBB0-1945-9366-14DE27766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8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64C1-DC81-6642-9813-C700BEE3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6E787-C3A0-3B41-AC57-FEC922099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9C39-F667-0B49-8168-C18F65EE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5ACB-4790-5D42-A87B-2DBC0278754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D59B-EE5A-8846-825C-22EF9FA2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3710-8E86-CD44-AD91-FD96EA30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D2A9-FBB0-1945-9366-14DE27766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4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B978-BB2C-A14C-84F5-A3C988AF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6FE6-5C79-624B-9A36-48B2598B5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2719F-0FD4-DF45-97B4-FF245A667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92575-2DD6-8C44-A404-2DC1FD07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5ACB-4790-5D42-A87B-2DBC0278754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A84DA-E3D1-864B-A9E6-27DF751C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0151F-57BF-3B4D-B0CD-8128E15E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D2A9-FBB0-1945-9366-14DE27766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9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01F1-F47C-D64D-A762-8CF17C0D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35AE5-07DD-2443-8A89-85654AAC7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913C-4986-A64F-952F-708D3CD07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F03C0-AF93-0E4A-B8F6-DD66E9AEF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EB17F-3B7B-484C-92E3-8A26DDFEA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C4346-9FDB-984E-91DD-03FBBC04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5ACB-4790-5D42-A87B-2DBC0278754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3C46A-476A-734D-AA64-64D65168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B8588-D9D4-8143-B52C-002E9D21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D2A9-FBB0-1945-9366-14DE27766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2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3334-C5B5-EA4C-A57F-D5EAE558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587D7-F162-B642-BCB2-F4213F81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5ACB-4790-5D42-A87B-2DBC0278754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9E7F9-F313-384A-9773-84BD9D16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85CD3-557A-8349-845B-3A4B929F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D2A9-FBB0-1945-9366-14DE27766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3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4DBB5-478A-3448-88E9-0D37126D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5ACB-4790-5D42-A87B-2DBC0278754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5DC02-2650-A14C-96DB-0D682530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88E6D-64C0-7A4B-B402-2B0D1AC1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D2A9-FBB0-1945-9366-14DE27766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06EB-F706-2C4A-8D29-698403BC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B3A4-030E-F242-B315-D5B2040E4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99097-8196-8F4A-B0B0-589A5B7F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0511C-B2D0-1546-80E0-ADBB9F71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5ACB-4790-5D42-A87B-2DBC0278754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1EEBF-BE4C-1B42-A644-F8BBF353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96BE4-23B8-3A45-B35B-83697BD6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D2A9-FBB0-1945-9366-14DE27766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2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E2D4-7AA9-384F-B6BC-BD34DEAF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F75D2-CF6C-F34B-A417-29933E5C9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D284F-C32D-0845-8BC7-F8910CA98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AF661-316E-B747-B3EB-3E1E02EC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5ACB-4790-5D42-A87B-2DBC0278754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ACEDD-D4EF-E441-9259-46F0FF1E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6FB6E-796E-394C-A442-FA3B16CA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D2A9-FBB0-1945-9366-14DE27766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5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7ACB7-E5B9-C041-931D-EFA08F9F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A401A-E324-AB4E-9655-D5B0A570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B536-8742-8E42-9AFA-305A805CC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05ACB-4790-5D42-A87B-2DBC0278754A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5DF9-D3A8-DF4E-93A6-69E541592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364BB-574F-F84E-AECF-CF59470F8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5D2A9-FBB0-1945-9366-14DE27766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A25E68F-D645-8843-BFEF-DF090241BBE1}"/>
              </a:ext>
            </a:extLst>
          </p:cNvPr>
          <p:cNvGrpSpPr/>
          <p:nvPr/>
        </p:nvGrpSpPr>
        <p:grpSpPr>
          <a:xfrm>
            <a:off x="497711" y="1062441"/>
            <a:ext cx="10013372" cy="3036643"/>
            <a:chOff x="497711" y="1062441"/>
            <a:chExt cx="10013372" cy="30366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5B78C8-A1A6-8242-9D26-D0C47ADE6E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671"/>
            <a:stretch/>
          </p:blipFill>
          <p:spPr>
            <a:xfrm>
              <a:off x="497711" y="1664325"/>
              <a:ext cx="10013372" cy="2434759"/>
            </a:xfrm>
            <a:prstGeom prst="rect">
              <a:avLst/>
            </a:prstGeom>
          </p:spPr>
        </p:pic>
        <p:sp>
          <p:nvSpPr>
            <p:cNvPr id="12" name="10-point Star 11">
              <a:extLst>
                <a:ext uri="{FF2B5EF4-FFF2-40B4-BE49-F238E27FC236}">
                  <a16:creationId xmlns:a16="http://schemas.microsoft.com/office/drawing/2014/main" id="{6FC8459A-1502-EC4E-AC59-BC47E3107E55}"/>
                </a:ext>
              </a:extLst>
            </p:cNvPr>
            <p:cNvSpPr/>
            <p:nvPr/>
          </p:nvSpPr>
          <p:spPr>
            <a:xfrm rot="1381402">
              <a:off x="9064289" y="1062441"/>
              <a:ext cx="1261641" cy="1203767"/>
            </a:xfrm>
            <a:prstGeom prst="star10">
              <a:avLst>
                <a:gd name="adj" fmla="val 33330"/>
                <a:gd name="hf" fmla="val 105146"/>
              </a:avLst>
            </a:prstGeom>
            <a:solidFill>
              <a:srgbClr val="28519E"/>
            </a:solidFill>
            <a:ln w="44450">
              <a:solidFill>
                <a:srgbClr val="6666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CLI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4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Shapton</dc:creator>
  <cp:lastModifiedBy>Andrew Shapton</cp:lastModifiedBy>
  <cp:revision>1</cp:revision>
  <cp:lastPrinted>2022-02-23T16:28:39Z</cp:lastPrinted>
  <dcterms:created xsi:type="dcterms:W3CDTF">2022-02-23T15:01:21Z</dcterms:created>
  <dcterms:modified xsi:type="dcterms:W3CDTF">2022-02-24T02:10:07Z</dcterms:modified>
</cp:coreProperties>
</file>