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6" r:id="rId2"/>
    <p:sldId id="277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8E"/>
    <a:srgbClr val="BCCDE7"/>
    <a:srgbClr val="DDBC8E"/>
    <a:srgbClr val="7515DD"/>
    <a:srgbClr val="DDBC90"/>
    <a:srgbClr val="BF1C2D"/>
    <a:srgbClr val="FFDB0D"/>
    <a:srgbClr val="7D3F90"/>
    <a:srgbClr val="D5D3D3"/>
    <a:srgbClr val="F08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6327"/>
  </p:normalViewPr>
  <p:slideViewPr>
    <p:cSldViewPr snapToGrid="0" snapToObjects="1">
      <p:cViewPr>
        <p:scale>
          <a:sx n="98" d="100"/>
          <a:sy n="98" d="100"/>
        </p:scale>
        <p:origin x="14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457AB-9497-474D-9690-1DAF2DEE3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7B52-ECC5-3143-9AC5-0BC28D7E3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88F6-2DDA-CB4F-91F4-9B525386DD76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3F28F6-C730-9745-BB79-6FA7876C8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74778-9451-4341-8976-BA4DBB1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ECC9-EBA1-C74E-A47C-9E7191DC9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6151-322F-D349-AF2D-A63504DE2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8AA7-1C04-754E-A4B1-55240AB285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6E33-2D2C-1744-848F-6D19AC5D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28BBC-2041-A44D-B052-74F557FC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D842-BF4E-9943-B6BF-0EE2CE90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52AC-85E5-9543-BA73-F349F83B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1846-B02E-D64B-ACD8-D2838F9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F634-7BAD-094C-9E1D-77731856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2608A-2390-7643-BF48-B0DB313B3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5C0E-3BC6-4B47-AA78-EEFFAB2C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ACD6-5931-3F4C-9891-4663D2E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72A5-9BDF-7941-B94B-2AB5F02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68D85-8656-3340-B405-5FB5C0EC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18CA8-4AE3-584B-843A-896C4131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08C2-CEF3-8D4C-AA21-DEC9357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A159-6BA5-424A-A1F3-B4E90AE9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A5F2-8CEF-BC47-8C41-CBEFE41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18B-A846-E446-98FD-4995B3DF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3827-9F23-054E-B2B5-4821CEBE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B101-8097-5246-B2E5-257A4D24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5E38-6A8F-E24D-B421-FDB28845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3862-8064-B749-BF92-CEB6D5F0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EF0-BF1F-7743-A8EB-5AF3E5A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8563-CB97-1F46-90B9-89C5A570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5FFC-3CCA-4943-B8DE-E61D41C0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50CF-190E-EC43-97A6-BDF3257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7156-755F-024D-8FC0-FA31FBC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F9C-B00C-6745-8ED0-68B66E9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8C45-340A-204A-82D4-6938ADF0C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A3FE-051F-7B4F-8113-BC15E09E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3A70-1D67-884E-8E54-89EB338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0026-2C5E-F241-A894-58BCF3FF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0DC1-1F1E-2D47-A964-9B5CF08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A778-49E8-3242-943D-A38ABFA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F160-A91F-8B4C-B9C9-4864B395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B25D-ADB6-274A-B251-36874B50B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D5AE1-9582-6D4B-A1AB-0C9FFCC5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64852-6465-AA4E-83D1-4E49FD92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D0343-F09B-9743-AE01-757A9A1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4E219-E8B1-0C4F-84F2-2409172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0A9C-C950-454C-86CC-133C5FEF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921A-0BAD-CE4B-ABD3-54C5DD25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4E71A-3C97-F94F-9A85-9A86A06E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AAB93-B49E-7546-A39A-094765E8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DC22-B51C-D74E-B3DA-398326DA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38999-0A96-2243-8111-65E76FC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C5111-AB1E-F141-9669-C6B7CE23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5ABB2-261E-BD4C-9D44-191D389D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C3E3-9C47-454B-B3A7-1F1568B9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B51-337A-554A-BEE6-64C88E6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BAB1-D58B-9949-92B1-FC058524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9715E-B843-9A48-BEDF-650E467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0175-F76E-A047-9B9F-5BE71A20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3335C-028C-904B-B2D1-D44E5D92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E518-9449-0449-AFE8-571D077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D3728-5409-ED43-8E2F-3F871BAB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AB79-DD86-0F48-BD32-C87F5A62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1CCA-02C6-6F44-9F13-E982E4C0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16083-53CB-B74F-9A85-D55F2773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9CFD-C3B7-D84C-9633-64C8C77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626CD-18A1-BC4B-998A-7B0FDCD5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17CC-5BAB-5440-A990-68916E1A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9285-5EFE-6C43-85DF-46BAB790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246A-AA0D-1344-AACC-8A747329776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BAC9-2251-4744-A589-993F5EDD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0E21-CB97-654A-9C55-E60233948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DB829-D168-CF42-9DD4-3C5275E6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03" y="2493818"/>
            <a:ext cx="2804070" cy="3047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612010-2911-1946-9111-1F507D55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19" y="1876110"/>
            <a:ext cx="5364307" cy="4283318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3FD2A9DA-2339-4548-973E-72A913A40596}"/>
              </a:ext>
            </a:extLst>
          </p:cNvPr>
          <p:cNvSpPr/>
          <p:nvPr/>
        </p:nvSpPr>
        <p:spPr>
          <a:xfrm>
            <a:off x="4701173" y="3269668"/>
            <a:ext cx="519546" cy="1496202"/>
          </a:xfrm>
          <a:prstGeom prst="rightArrow">
            <a:avLst>
              <a:gd name="adj1" fmla="val 66668"/>
              <a:gd name="adj2" fmla="val 50000"/>
            </a:avLst>
          </a:prstGeom>
          <a:solidFill>
            <a:srgbClr val="FFFF0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2AEC22-D01C-3D46-8527-B4A222142E12}"/>
              </a:ext>
            </a:extLst>
          </p:cNvPr>
          <p:cNvGrpSpPr/>
          <p:nvPr/>
        </p:nvGrpSpPr>
        <p:grpSpPr>
          <a:xfrm>
            <a:off x="1604353" y="1298488"/>
            <a:ext cx="3153427" cy="540000"/>
            <a:chOff x="6267794" y="658408"/>
            <a:chExt cx="2880000" cy="540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D41EB2-5DB4-E846-8717-8CCD6EAD65B7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25887-966D-2642-A5E0-E1A764AAD66A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E26FC8-A08F-5248-9CE6-0D8A2FACEDF4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9830-47F1-564A-A8AC-4140D7B55C3D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4C5AC2-971C-9F46-A13D-7BCDCE1B9E12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C7C63-7288-4149-A4D7-FDB86F78471A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4798B-7160-3846-A0A6-8214961AFD49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319E6A-FC7C-1242-AE89-C12C0346F3D7}"/>
              </a:ext>
            </a:extLst>
          </p:cNvPr>
          <p:cNvSpPr txBox="1"/>
          <p:nvPr/>
        </p:nvSpPr>
        <p:spPr>
          <a:xfrm>
            <a:off x="1600428" y="1276100"/>
            <a:ext cx="3324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0  0  1  C</a:t>
            </a:r>
            <a:r>
              <a:rPr lang="en-US" sz="2000" baseline="-25000" dirty="0"/>
              <a:t>1</a:t>
            </a:r>
            <a:r>
              <a:rPr lang="en-US" sz="3200" dirty="0"/>
              <a:t> C</a:t>
            </a:r>
            <a:r>
              <a:rPr lang="en-US" baseline="-25000" dirty="0"/>
              <a:t>2</a:t>
            </a:r>
            <a:r>
              <a:rPr lang="en-US" sz="3200" dirty="0"/>
              <a:t> C</a:t>
            </a:r>
            <a:r>
              <a:rPr lang="en-US" baseline="-25000" dirty="0"/>
              <a:t>3</a:t>
            </a:r>
            <a:r>
              <a:rPr lang="en-US" sz="3200" dirty="0"/>
              <a:t> C</a:t>
            </a:r>
            <a:r>
              <a:rPr lang="en-US" baseline="-25000" dirty="0"/>
              <a:t>4</a:t>
            </a:r>
            <a:endParaRPr lang="en-US" sz="32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E9607-FA22-634A-B245-8F700E839056}"/>
              </a:ext>
            </a:extLst>
          </p:cNvPr>
          <p:cNvGrpSpPr/>
          <p:nvPr/>
        </p:nvGrpSpPr>
        <p:grpSpPr>
          <a:xfrm>
            <a:off x="4816979" y="1298488"/>
            <a:ext cx="3276697" cy="540000"/>
            <a:chOff x="1548747" y="1298488"/>
            <a:chExt cx="3276697" cy="54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F11099-9D9E-1340-AA04-27C0E42BC4A8}"/>
                </a:ext>
              </a:extLst>
            </p:cNvPr>
            <p:cNvGrpSpPr/>
            <p:nvPr/>
          </p:nvGrpSpPr>
          <p:grpSpPr>
            <a:xfrm>
              <a:off x="1604353" y="1298488"/>
              <a:ext cx="3153427" cy="540000"/>
              <a:chOff x="6267794" y="658408"/>
              <a:chExt cx="2880000" cy="540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22F325-73C1-BF48-BFFC-5DE5DCDBB1A3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E8F97-ACE3-C24D-BAF1-4B61E4AFCAFE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540A3C-ACC4-DD49-8764-9C8A734BFA7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40B43C-710D-D444-9FB8-A6A5EF4ED356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0D3313-F688-774E-A73E-760B15137287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CD0E4A-73FB-4542-B120-15BBA1A2157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3F4FD-25D9-D745-AD55-14BE08548010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3E71FB-F2A0-9141-A324-6D91B5590B91}"/>
                </a:ext>
              </a:extLst>
            </p:cNvPr>
            <p:cNvSpPr txBox="1"/>
            <p:nvPr/>
          </p:nvSpPr>
          <p:spPr>
            <a:xfrm>
              <a:off x="1548747" y="1298488"/>
              <a:ext cx="3276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 </a:t>
              </a:r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885CF8-1F52-0C4E-ACCA-BB4591C770EB}"/>
              </a:ext>
            </a:extLst>
          </p:cNvPr>
          <p:cNvGrpSpPr/>
          <p:nvPr/>
        </p:nvGrpSpPr>
        <p:grpSpPr>
          <a:xfrm>
            <a:off x="6272463" y="2649992"/>
            <a:ext cx="6096000" cy="2308324"/>
            <a:chOff x="3048000" y="2828836"/>
            <a:chExt cx="6096000" cy="23083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FE7B6B-8F6E-D146-818C-6556E42D9FE4}"/>
                </a:ext>
              </a:extLst>
            </p:cNvPr>
            <p:cNvSpPr/>
            <p:nvPr/>
          </p:nvSpPr>
          <p:spPr>
            <a:xfrm>
              <a:off x="3048000" y="282883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true: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PM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PL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PH unchanged</a:t>
              </a:r>
              <a:br>
                <a:rPr lang="en-GB" dirty="0"/>
              </a:b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false: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(PH)             PH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(PM)            PM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(PL + 2)       PL</a:t>
              </a:r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6BD129CC-52F0-9145-A9F2-AD0D1D53CD0B}"/>
                </a:ext>
              </a:extLst>
            </p:cNvPr>
            <p:cNvSpPr/>
            <p:nvPr/>
          </p:nvSpPr>
          <p:spPr>
            <a:xfrm>
              <a:off x="5113316" y="3223619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BA2FD1DA-EA76-464D-9A64-6099F2C46ABA}"/>
                </a:ext>
              </a:extLst>
            </p:cNvPr>
            <p:cNvSpPr/>
            <p:nvPr/>
          </p:nvSpPr>
          <p:spPr>
            <a:xfrm>
              <a:off x="5113316" y="350463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76F423B-DF09-8B4D-AA0F-E514CD9EED61}"/>
                </a:ext>
              </a:extLst>
            </p:cNvPr>
            <p:cNvSpPr/>
            <p:nvPr/>
          </p:nvSpPr>
          <p:spPr>
            <a:xfrm>
              <a:off x="4591034" y="4327490"/>
              <a:ext cx="675729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0D48E6A2-35A1-C442-9C1E-CD0F30BA6067}"/>
                </a:ext>
              </a:extLst>
            </p:cNvPr>
            <p:cNvSpPr/>
            <p:nvPr/>
          </p:nvSpPr>
          <p:spPr>
            <a:xfrm>
              <a:off x="4604333" y="4590222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5B0F677B-8B08-F149-8D06-5306688ED6B9}"/>
                </a:ext>
              </a:extLst>
            </p:cNvPr>
            <p:cNvSpPr/>
            <p:nvPr/>
          </p:nvSpPr>
          <p:spPr>
            <a:xfrm>
              <a:off x="4944163" y="4877365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54035C4-2224-E24F-ADAF-C75C0DEAD565}"/>
              </a:ext>
            </a:extLst>
          </p:cNvPr>
          <p:cNvSpPr/>
          <p:nvPr/>
        </p:nvSpPr>
        <p:spPr>
          <a:xfrm>
            <a:off x="3559214" y="2422690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D5B4F2-4CAB-DB47-AE26-C486DA40C9DB}"/>
              </a:ext>
            </a:extLst>
          </p:cNvPr>
          <p:cNvGrpSpPr/>
          <p:nvPr/>
        </p:nvGrpSpPr>
        <p:grpSpPr>
          <a:xfrm>
            <a:off x="416520" y="2989198"/>
            <a:ext cx="5094580" cy="1839069"/>
            <a:chOff x="416520" y="2989198"/>
            <a:chExt cx="5094580" cy="18390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E71741-1578-9B4D-85B4-887CC3706942}"/>
                </a:ext>
              </a:extLst>
            </p:cNvPr>
            <p:cNvGrpSpPr/>
            <p:nvPr/>
          </p:nvGrpSpPr>
          <p:grpSpPr>
            <a:xfrm>
              <a:off x="416520" y="2989198"/>
              <a:ext cx="1760892" cy="584775"/>
              <a:chOff x="2424486" y="3489379"/>
              <a:chExt cx="1760892" cy="58477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E01E0A-A1B7-6B47-B0A0-3AE34EC58122}"/>
                  </a:ext>
                </a:extLst>
              </p:cNvPr>
              <p:cNvSpPr txBox="1"/>
              <p:nvPr/>
            </p:nvSpPr>
            <p:spPr>
              <a:xfrm>
                <a:off x="2424486" y="3489379"/>
                <a:ext cx="17608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</a:t>
                </a:r>
                <a:r>
                  <a:rPr lang="en-US" sz="2000" baseline="-25000" dirty="0"/>
                  <a:t>1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2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4</a:t>
                </a:r>
                <a:endParaRPr lang="en-US" sz="3200" baseline="-250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E38235F-D1EE-FC43-94EB-E2D2C1CBC99F}"/>
                  </a:ext>
                </a:extLst>
              </p:cNvPr>
              <p:cNvGrpSpPr/>
              <p:nvPr/>
            </p:nvGrpSpPr>
            <p:grpSpPr>
              <a:xfrm>
                <a:off x="2474570" y="3534154"/>
                <a:ext cx="1576714" cy="540000"/>
                <a:chOff x="3378158" y="3407889"/>
                <a:chExt cx="1576714" cy="54000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A29F95-435B-B84E-A387-EAA5F5E451D6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1576714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8E4B89-DF5A-7246-97BB-E518D8FC7C4C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FC3EC2E-D20B-E145-8403-00117C3433C5}"/>
                    </a:ext>
                  </a:extLst>
                </p:cNvPr>
                <p:cNvSpPr txBox="1"/>
                <p:nvPr/>
              </p:nvSpPr>
              <p:spPr>
                <a:xfrm>
                  <a:off x="3772337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3CB881-FB4B-C849-AD01-C969BE1AC594}"/>
                </a:ext>
              </a:extLst>
            </p:cNvPr>
            <p:cNvSpPr txBox="1"/>
            <p:nvPr/>
          </p:nvSpPr>
          <p:spPr>
            <a:xfrm>
              <a:off x="1998531" y="3677804"/>
              <a:ext cx="329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4004 Test Signal is = 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26D979-CD20-A645-AE13-B88DD956AC8B}"/>
                </a:ext>
              </a:extLst>
            </p:cNvPr>
            <p:cNvSpPr txBox="1"/>
            <p:nvPr/>
          </p:nvSpPr>
          <p:spPr>
            <a:xfrm>
              <a:off x="1998531" y="3940536"/>
              <a:ext cx="267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Carry Bit  is = 1</a:t>
              </a:r>
            </a:p>
          </p:txBody>
        </p:sp>
        <p:sp>
          <p:nvSpPr>
            <p:cNvPr id="49" name="Bent Up Arrow 48">
              <a:extLst>
                <a:ext uri="{FF2B5EF4-FFF2-40B4-BE49-F238E27FC236}">
                  <a16:creationId xmlns:a16="http://schemas.microsoft.com/office/drawing/2014/main" id="{9C063F2B-7E51-6E4D-8329-E7B0FAAA2DF7}"/>
                </a:ext>
              </a:extLst>
            </p:cNvPr>
            <p:cNvSpPr/>
            <p:nvPr/>
          </p:nvSpPr>
          <p:spPr>
            <a:xfrm flipH="1">
              <a:off x="1776141" y="3618748"/>
              <a:ext cx="264265" cy="262732"/>
            </a:xfrm>
            <a:prstGeom prst="bent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0" name="Bent Up Arrow 49">
              <a:extLst>
                <a:ext uri="{FF2B5EF4-FFF2-40B4-BE49-F238E27FC236}">
                  <a16:creationId xmlns:a16="http://schemas.microsoft.com/office/drawing/2014/main" id="{9F687484-8206-AC4B-8A2D-34ADD01C945E}"/>
                </a:ext>
              </a:extLst>
            </p:cNvPr>
            <p:cNvSpPr/>
            <p:nvPr/>
          </p:nvSpPr>
          <p:spPr>
            <a:xfrm flipH="1">
              <a:off x="1379964" y="3618748"/>
              <a:ext cx="660442" cy="570239"/>
            </a:xfrm>
            <a:prstGeom prst="bentUpArrow">
              <a:avLst>
                <a:gd name="adj1" fmla="val 11535"/>
                <a:gd name="adj2" fmla="val 11535"/>
                <a:gd name="adj3" fmla="val 1765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2F7112-84FB-4C4D-B4AB-91591EB681D7}"/>
                </a:ext>
              </a:extLst>
            </p:cNvPr>
            <p:cNvSpPr txBox="1"/>
            <p:nvPr/>
          </p:nvSpPr>
          <p:spPr>
            <a:xfrm>
              <a:off x="2040406" y="3319134"/>
              <a:ext cx="3470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the indicated Condition Bit is = 1: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263189-8D4C-8147-8FAA-A3706269EBC8}"/>
                </a:ext>
              </a:extLst>
            </p:cNvPr>
            <p:cNvSpPr txBox="1"/>
            <p:nvPr/>
          </p:nvSpPr>
          <p:spPr>
            <a:xfrm>
              <a:off x="1998531" y="4210116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Accumulator = 0</a:t>
              </a:r>
            </a:p>
          </p:txBody>
        </p:sp>
        <p:sp>
          <p:nvSpPr>
            <p:cNvPr id="53" name="Bent Up Arrow 52">
              <a:extLst>
                <a:ext uri="{FF2B5EF4-FFF2-40B4-BE49-F238E27FC236}">
                  <a16:creationId xmlns:a16="http://schemas.microsoft.com/office/drawing/2014/main" id="{D917B3EF-9C52-374C-BFB7-BF29FD0A237F}"/>
                </a:ext>
              </a:extLst>
            </p:cNvPr>
            <p:cNvSpPr/>
            <p:nvPr/>
          </p:nvSpPr>
          <p:spPr>
            <a:xfrm flipH="1">
              <a:off x="1020052" y="3633029"/>
              <a:ext cx="1020353" cy="822135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187574-195A-DE4E-B7C2-41F2C7F6C136}"/>
                </a:ext>
              </a:extLst>
            </p:cNvPr>
            <p:cNvSpPr txBox="1"/>
            <p:nvPr/>
          </p:nvSpPr>
          <p:spPr>
            <a:xfrm>
              <a:off x="1998531" y="4458935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Invert ALL the other conditions</a:t>
              </a:r>
            </a:p>
          </p:txBody>
        </p:sp>
        <p:sp>
          <p:nvSpPr>
            <p:cNvPr id="55" name="Bent Up Arrow 54">
              <a:extLst>
                <a:ext uri="{FF2B5EF4-FFF2-40B4-BE49-F238E27FC236}">
                  <a16:creationId xmlns:a16="http://schemas.microsoft.com/office/drawing/2014/main" id="{73267E3F-8CB0-7741-B0E0-C104F1DB0435}"/>
                </a:ext>
              </a:extLst>
            </p:cNvPr>
            <p:cNvSpPr/>
            <p:nvPr/>
          </p:nvSpPr>
          <p:spPr>
            <a:xfrm flipH="1">
              <a:off x="585104" y="3633030"/>
              <a:ext cx="1451850" cy="1056430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4F90A8-8CAE-C54C-B97C-C3247501E4F6}"/>
              </a:ext>
            </a:extLst>
          </p:cNvPr>
          <p:cNvSpPr txBox="1"/>
          <p:nvPr/>
        </p:nvSpPr>
        <p:spPr>
          <a:xfrm>
            <a:off x="331559" y="5311900"/>
            <a:ext cx="1576714" cy="540000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EA33698-CD3A-724A-B8D0-538708870AC0}"/>
              </a:ext>
            </a:extLst>
          </p:cNvPr>
          <p:cNvGrpSpPr/>
          <p:nvPr/>
        </p:nvGrpSpPr>
        <p:grpSpPr>
          <a:xfrm>
            <a:off x="2130760" y="5581907"/>
            <a:ext cx="6155981" cy="923330"/>
            <a:chOff x="2130760" y="5581907"/>
            <a:chExt cx="6155981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5C652F0-1379-7A47-AA1C-C9DF2D078FD5}"/>
                </a:ext>
              </a:extLst>
            </p:cNvPr>
            <p:cNvSpPr/>
            <p:nvPr/>
          </p:nvSpPr>
          <p:spPr>
            <a:xfrm>
              <a:off x="2130760" y="5581907"/>
              <a:ext cx="615598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JUMP = C</a:t>
              </a:r>
              <a:r>
                <a:rPr lang="en-GB" baseline="-25000" dirty="0"/>
                <a:t>1</a:t>
              </a:r>
              <a:r>
                <a:rPr lang="en-GB" dirty="0"/>
                <a:t> * ((ACC = 0) * C</a:t>
              </a:r>
              <a:r>
                <a:rPr lang="en-GB" baseline="-25000" dirty="0"/>
                <a:t>2 </a:t>
              </a:r>
              <a:r>
                <a:rPr lang="en-GB" dirty="0"/>
                <a:t>+ (carry = 1) * C</a:t>
              </a:r>
              <a:r>
                <a:rPr lang="en-GB" baseline="-25000" dirty="0"/>
                <a:t>3  </a:t>
              </a:r>
              <a:r>
                <a:rPr lang="en-GB" dirty="0"/>
                <a:t>+ TEST * C</a:t>
              </a:r>
              <a:r>
                <a:rPr lang="en-GB" baseline="-25000" dirty="0"/>
                <a:t>4 </a:t>
              </a:r>
              <a:r>
                <a:rPr lang="en-GB" dirty="0"/>
                <a:t> + </a:t>
              </a:r>
            </a:p>
            <a:p>
              <a:endParaRPr lang="en-GB" dirty="0"/>
            </a:p>
            <a:p>
              <a:r>
                <a:rPr lang="en-GB" dirty="0"/>
                <a:t>               C</a:t>
              </a:r>
              <a:r>
                <a:rPr lang="en-GB" baseline="-25000" dirty="0"/>
                <a:t>1</a:t>
              </a:r>
              <a:r>
                <a:rPr lang="en-GB" dirty="0"/>
                <a:t> * (((ACC &lt;&gt; 0) + C</a:t>
              </a:r>
              <a:r>
                <a:rPr lang="en-GB" baseline="-25000" dirty="0"/>
                <a:t>2 </a:t>
              </a:r>
              <a:r>
                <a:rPr lang="en-GB" dirty="0"/>
                <a:t>) + ((carry = 0) + C</a:t>
              </a:r>
              <a:r>
                <a:rPr lang="en-GB" baseline="-25000" dirty="0"/>
                <a:t>3 </a:t>
              </a:r>
              <a:r>
                <a:rPr lang="en-GB" dirty="0"/>
                <a:t>) * (TEST + C</a:t>
              </a:r>
              <a:r>
                <a:rPr lang="en-GB" baseline="-25000" dirty="0"/>
                <a:t>4</a:t>
              </a:r>
              <a:r>
                <a:rPr lang="en-GB" dirty="0"/>
                <a:t> )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FA7F6D-3FFA-4344-8655-D93DDEDE2A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8" y="563854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BAD1536-1E18-EB40-8E74-F564ED6D15DE}"/>
                </a:ext>
              </a:extLst>
            </p:cNvPr>
            <p:cNvCxnSpPr>
              <a:cxnSpLocks/>
            </p:cNvCxnSpPr>
            <p:nvPr/>
          </p:nvCxnSpPr>
          <p:spPr>
            <a:xfrm>
              <a:off x="4695385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B11165-C473-3A45-8655-9CEF5071BB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98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D4B102-665C-CC46-9AC6-D5DB0CF03C44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02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D3D9A7-E79E-CB46-909F-2F2D701781D7}"/>
                </a:ext>
              </a:extLst>
            </p:cNvPr>
            <p:cNvCxnSpPr>
              <a:cxnSpLocks/>
            </p:cNvCxnSpPr>
            <p:nvPr/>
          </p:nvCxnSpPr>
          <p:spPr>
            <a:xfrm>
              <a:off x="6497850" y="5638545"/>
              <a:ext cx="50985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0D068E38-1B85-C04E-BAE9-6C82638D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385" y="5281472"/>
            <a:ext cx="6223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8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8765087-4529-9243-853B-1B6B298A34E0}"/>
              </a:ext>
            </a:extLst>
          </p:cNvPr>
          <p:cNvGrpSpPr/>
          <p:nvPr/>
        </p:nvGrpSpPr>
        <p:grpSpPr>
          <a:xfrm>
            <a:off x="1940212" y="1175903"/>
            <a:ext cx="6010343" cy="5177073"/>
            <a:chOff x="1940212" y="1175903"/>
            <a:chExt cx="6010343" cy="517707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0F0F0-CF3F-6644-8E03-27DEB174A36B}"/>
                </a:ext>
              </a:extLst>
            </p:cNvPr>
            <p:cNvGrpSpPr/>
            <p:nvPr/>
          </p:nvGrpSpPr>
          <p:grpSpPr>
            <a:xfrm>
              <a:off x="1940212" y="1175903"/>
              <a:ext cx="5348862" cy="5177073"/>
              <a:chOff x="1940212" y="1175903"/>
              <a:chExt cx="5348862" cy="51770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4A29CC-BACE-BB49-9446-1B030AEBDC91}"/>
                  </a:ext>
                </a:extLst>
              </p:cNvPr>
              <p:cNvGrpSpPr/>
              <p:nvPr/>
            </p:nvGrpSpPr>
            <p:grpSpPr>
              <a:xfrm>
                <a:off x="2731675" y="1175903"/>
                <a:ext cx="3524531" cy="5177073"/>
                <a:chOff x="404112" y="1135836"/>
                <a:chExt cx="3524531" cy="517707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60BD7D1-5ABA-114C-A0AF-CB603648744F}"/>
                    </a:ext>
                  </a:extLst>
                </p:cNvPr>
                <p:cNvGrpSpPr/>
                <p:nvPr/>
              </p:nvGrpSpPr>
              <p:grpSpPr>
                <a:xfrm>
                  <a:off x="1659953" y="1135836"/>
                  <a:ext cx="2268690" cy="5177073"/>
                  <a:chOff x="2854908" y="1095769"/>
                  <a:chExt cx="2268690" cy="5177073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156CF6C1-0BC1-384B-ADD6-0D3C772902F5}"/>
                      </a:ext>
                    </a:extLst>
                  </p:cNvPr>
                  <p:cNvGrpSpPr/>
                  <p:nvPr/>
                </p:nvGrpSpPr>
                <p:grpSpPr>
                  <a:xfrm>
                    <a:off x="2854908" y="1095769"/>
                    <a:ext cx="2268690" cy="5177073"/>
                    <a:chOff x="2854908" y="1095769"/>
                    <a:chExt cx="2268690" cy="5177073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162A526B-682F-264E-9D85-EEBA426C8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1402772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42F487B7-CA62-B74D-9C7C-62D9165D2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2000044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1A4B9C2C-8D3D-C045-A3A2-E36A31BC7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256074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884185DB-77B5-4144-B793-709ADF81C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15801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156B845-3269-7747-BB69-B99BB762D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699817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FB085937-9E2E-1041-AA75-20D3C9E34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4297089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C92C71-2C35-9E43-A348-E712BC7DB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484679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419CB047-D3BA-C443-BF66-8CBF12A88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544406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F74D46F4-EA6F-C54B-AF82-844633E6F8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54440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16</a:t>
                      </a:r>
                      <a:endParaRPr lang="en-US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77E9EA6-4298-B044-B3A2-1DC7850E02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83837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15</a:t>
                      </a:r>
                      <a:endParaRPr lang="en-US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6583B3D-8765-4D4D-AD74-534A853BE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27659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14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0EFBFB4-192E-984B-9586-ECD1701806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367090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13</a:t>
                      </a:r>
                      <a:endParaRPr lang="en-US" dirty="0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0A34CBC-4865-DF49-A0D7-FC369650F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314762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12</a:t>
                      </a:r>
                      <a:endParaRPr lang="en-US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74A1F26-3736-EE4F-83B1-E403411FA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254193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11</a:t>
                      </a:r>
                      <a:endParaRPr lang="en-US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C245CA-59BC-FF4A-B6CB-0716E4E294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198015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10</a:t>
                      </a:r>
                      <a:endParaRPr lang="en-US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1826819-9435-5441-B2FC-E04867D1F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8" y="13744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B56535-3F22-7949-94C2-70D9718AA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37446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5758700-864D-AC44-9815-3EA5B2D70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98267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ED3EBAE8-DB35-9A43-8256-7CC2691DB0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2555226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482B356-4C8A-5944-9E50-6334C6337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313275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D90DD4C-3B06-D840-9D5B-0A7AC35468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3679468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D5AE710-FDE2-C841-A0B2-FCCD1C2616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428768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0132DDA6-D48E-B948-8A62-016AA473E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486023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AD38BCB-FC59-0240-8BEC-AAB1E6926E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543776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2" name="Rectangle 1">
                      <a:extLst>
                        <a:ext uri="{FF2B5EF4-FFF2-40B4-BE49-F238E27FC236}">
                          <a16:creationId xmlns:a16="http://schemas.microsoft.com/office/drawing/2014/main" id="{90323245-E493-C744-85FB-20C573343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7291" y="1095769"/>
                      <a:ext cx="1600794" cy="494779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BB3CA70C-4C58-2D45-B548-43CA1110D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8728" y="5894424"/>
                      <a:ext cx="378418" cy="3784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B35441E-F1F7-B948-A70F-16B7905F5C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59106" y="3264318"/>
                    <a:ext cx="8771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i4004</a:t>
                    </a:r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5650B8-2C5A-D949-A538-B4321861C5AC}"/>
                    </a:ext>
                  </a:extLst>
                </p:cNvPr>
                <p:cNvSpPr txBox="1"/>
                <p:nvPr/>
              </p:nvSpPr>
              <p:spPr>
                <a:xfrm>
                  <a:off x="850196" y="1414529"/>
                  <a:ext cx="701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Reset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D6930B-BF6D-2346-8676-9D2E82A562BB}"/>
                    </a:ext>
                  </a:extLst>
                </p:cNvPr>
                <p:cNvSpPr txBox="1"/>
                <p:nvPr/>
              </p:nvSpPr>
              <p:spPr>
                <a:xfrm>
                  <a:off x="996262" y="1959096"/>
                  <a:ext cx="555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Test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21922E-DEF9-B94F-9513-594575CBB810}"/>
                    </a:ext>
                  </a:extLst>
                </p:cNvPr>
                <p:cNvSpPr txBox="1"/>
                <p:nvPr/>
              </p:nvSpPr>
              <p:spPr>
                <a:xfrm>
                  <a:off x="504139" y="2515101"/>
                  <a:ext cx="1048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CM-ROM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853606E-3C8C-9B46-A895-539042729362}"/>
                    </a:ext>
                  </a:extLst>
                </p:cNvPr>
                <p:cNvSpPr txBox="1"/>
                <p:nvPr/>
              </p:nvSpPr>
              <p:spPr>
                <a:xfrm>
                  <a:off x="1046916" y="3059668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DD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680FDA0-4915-4640-B858-0AA74DC34C00}"/>
                    </a:ext>
                  </a:extLst>
                </p:cNvPr>
                <p:cNvSpPr txBox="1"/>
                <p:nvPr/>
              </p:nvSpPr>
              <p:spPr>
                <a:xfrm>
                  <a:off x="404112" y="3677227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CM-RAM3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5C4066-BFDC-9742-8A47-18106B88EC76}"/>
                    </a:ext>
                  </a:extLst>
                </p:cNvPr>
                <p:cNvSpPr txBox="1"/>
                <p:nvPr/>
              </p:nvSpPr>
              <p:spPr>
                <a:xfrm>
                  <a:off x="404112" y="426619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CM-RAM2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0FF1CCB-D146-5E47-AB48-CCDE3FFAB840}"/>
                    </a:ext>
                  </a:extLst>
                </p:cNvPr>
                <p:cNvSpPr txBox="1"/>
                <p:nvPr/>
              </p:nvSpPr>
              <p:spPr>
                <a:xfrm>
                  <a:off x="404112" y="484766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57CBFF0-721D-494D-A3CC-AC0AF1CD18B3}"/>
                    </a:ext>
                  </a:extLst>
                </p:cNvPr>
                <p:cNvSpPr txBox="1"/>
                <p:nvPr/>
              </p:nvSpPr>
              <p:spPr>
                <a:xfrm>
                  <a:off x="404112" y="5418059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CM-RAM0</a:t>
                  </a:r>
                </a:p>
              </p:txBody>
            </p:sp>
          </p:grpSp>
          <p:sp>
            <p:nvSpPr>
              <p:cNvPr id="43" name="Double Brace 42">
                <a:extLst>
                  <a:ext uri="{FF2B5EF4-FFF2-40B4-BE49-F238E27FC236}">
                    <a16:creationId xmlns:a16="http://schemas.microsoft.com/office/drawing/2014/main" id="{0DAD5FD4-331B-4348-B5C1-F3867B97935A}"/>
                  </a:ext>
                </a:extLst>
              </p:cNvPr>
              <p:cNvSpPr/>
              <p:nvPr/>
            </p:nvSpPr>
            <p:spPr>
              <a:xfrm>
                <a:off x="2614256" y="2557111"/>
                <a:ext cx="2025711" cy="394824"/>
              </a:xfrm>
              <a:prstGeom prst="bracePair">
                <a:avLst>
                  <a:gd name="adj" fmla="val 22622"/>
                </a:avLst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8684FC-CB28-5342-A5AE-E41843B470EA}"/>
                  </a:ext>
                </a:extLst>
              </p:cNvPr>
              <p:cNvSpPr txBox="1"/>
              <p:nvPr/>
            </p:nvSpPr>
            <p:spPr>
              <a:xfrm>
                <a:off x="1940212" y="2458271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724525-E23B-E147-BF47-0A29CE9374A5}"/>
                  </a:ext>
                </a:extLst>
              </p:cNvPr>
              <p:cNvSpPr txBox="1"/>
              <p:nvPr/>
            </p:nvSpPr>
            <p:spPr>
              <a:xfrm>
                <a:off x="1940212" y="4473398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Outputs</a:t>
                </a:r>
              </a:p>
            </p:txBody>
          </p:sp>
          <p:sp>
            <p:nvSpPr>
              <p:cNvPr id="47" name="Double Brace 46">
                <a:extLst>
                  <a:ext uri="{FF2B5EF4-FFF2-40B4-BE49-F238E27FC236}">
                    <a16:creationId xmlns:a16="http://schemas.microsoft.com/office/drawing/2014/main" id="{B92355B1-C777-3340-BF54-A8CDB40B8A13}"/>
                  </a:ext>
                </a:extLst>
              </p:cNvPr>
              <p:cNvSpPr/>
              <p:nvPr/>
            </p:nvSpPr>
            <p:spPr>
              <a:xfrm>
                <a:off x="2529110" y="3758700"/>
                <a:ext cx="4759964" cy="2066971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6516664" y="3193295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6480121" y="259128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1</a:t>
              </a:r>
              <a:endParaRPr lang="en-US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66F70D-EA9A-0740-80E1-366913FF3AB0}"/>
                </a:ext>
              </a:extLst>
            </p:cNvPr>
            <p:cNvSpPr txBox="1"/>
            <p:nvPr/>
          </p:nvSpPr>
          <p:spPr>
            <a:xfrm>
              <a:off x="6475046" y="2060286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2</a:t>
              </a:r>
              <a:endParaRPr lang="en-US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6475046" y="1453462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Sync-Out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6512256" y="369804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  <a:endParaRPr lang="en-US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6480667" y="428873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  <a:endParaRPr lang="en-US" baseline="-25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6464079" y="494577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  <a:endParaRPr lang="en-US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ECCEFF-15CB-794B-B8F4-DF0A1B64D8E1}"/>
                </a:ext>
              </a:extLst>
            </p:cNvPr>
            <p:cNvSpPr txBox="1"/>
            <p:nvPr/>
          </p:nvSpPr>
          <p:spPr>
            <a:xfrm>
              <a:off x="6432490" y="553646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D0</a:t>
              </a:r>
              <a:endParaRPr lang="en-US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415EAE-DA0E-ED41-8ED0-C903A6DD0487}"/>
                </a:ext>
              </a:extLst>
            </p:cNvPr>
            <p:cNvSpPr txBox="1"/>
            <p:nvPr/>
          </p:nvSpPr>
          <p:spPr>
            <a:xfrm>
              <a:off x="7498187" y="4530280"/>
              <a:ext cx="45236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dirty="0"/>
                <a:t>Bus</a:t>
              </a:r>
            </a:p>
            <a:p>
              <a:pPr algn="ctr"/>
              <a:r>
                <a:rPr lang="en-US" sz="1100" dirty="0"/>
                <a:t>I/O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9089863" y="1787564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7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7897</TotalTime>
  <Words>212</Words>
  <Application>Microsoft Macintosh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65</cp:revision>
  <cp:lastPrinted>2021-04-02T16:31:22Z</cp:lastPrinted>
  <dcterms:created xsi:type="dcterms:W3CDTF">2021-02-18T20:52:12Z</dcterms:created>
  <dcterms:modified xsi:type="dcterms:W3CDTF">2021-04-05T15:12:06Z</dcterms:modified>
</cp:coreProperties>
</file>