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Show score (60 ticks =10 </a:t>
            </a:r>
            <a:r>
              <a:rPr lang="en-US" dirty="0" err="1"/>
              <a:t>metres</a:t>
            </a:r>
            <a:r>
              <a:rPr lang="en-US" dirty="0"/>
              <a:t> – only counts if finger on button)</a:t>
            </a:r>
          </a:p>
          <a:p>
            <a:r>
              <a:rPr lang="en-US" dirty="0"/>
              <a:t>Explosion for end game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– STARTED</a:t>
            </a:r>
          </a:p>
          <a:p>
            <a:r>
              <a:rPr lang="en-US" strike="sngStrike" dirty="0"/>
              <a:t>Finish start screen with </a:t>
            </a:r>
            <a:r>
              <a:rPr lang="en-US" strike="sngStrike" dirty="0" err="1"/>
              <a:t>skyrokit</a:t>
            </a:r>
            <a:r>
              <a:rPr lang="en-US" strike="sngStrike" dirty="0"/>
              <a:t> logo and copyright image</a:t>
            </a:r>
          </a:p>
          <a:p>
            <a:r>
              <a:rPr lang="en-US" strike="sngStrike" dirty="0"/>
              <a:t>Redid launch pad</a:t>
            </a:r>
          </a:p>
          <a:p>
            <a:r>
              <a:rPr lang="en-US" strike="sngStrike" dirty="0"/>
              <a:t>Make starfield start blank, then steadily increase the amount of stars</a:t>
            </a:r>
          </a:p>
          <a:p>
            <a:r>
              <a:rPr lang="en-US" strike="sngStrike" dirty="0"/>
              <a:t>Make rocket able to go higher on the screen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dirty="0"/>
              <a:t>Remove wings on takeoff</a:t>
            </a:r>
          </a:p>
          <a:p>
            <a:pPr lvl="1"/>
            <a:r>
              <a:rPr lang="en-US" dirty="0"/>
              <a:t>Deploy payload</a:t>
            </a:r>
          </a:p>
          <a:p>
            <a:pPr lvl="1"/>
            <a:r>
              <a:rPr lang="en-US" dirty="0"/>
              <a:t>Allow retros too fire and </a:t>
            </a:r>
            <a:r>
              <a:rPr lang="en-US"/>
              <a:t>release landing legs</a:t>
            </a:r>
            <a:endParaRPr lang="en-US" dirty="0"/>
          </a:p>
          <a:p>
            <a:r>
              <a:rPr lang="en-US" dirty="0"/>
              <a:t>Add power-ups</a:t>
            </a:r>
          </a:p>
          <a:p>
            <a:r>
              <a:rPr lang="en-US" dirty="0"/>
              <a:t>Add things to bump into and kill you or hurt you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Show launchpad</a:t>
            </a:r>
            <a:endParaRPr lang="en-US" dirty="0"/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strike="sngStrike" dirty="0"/>
              <a:t>When rocket dropping back, fuel stops, but when it hits the bottom of the screen, it should explode….. </a:t>
            </a:r>
          </a:p>
        </p:txBody>
      </p:sp>
    </p:spTree>
    <p:extLst>
      <p:ext uri="{BB962C8B-B14F-4D97-AF65-F5344CB8AC3E}">
        <p14:creationId xmlns:p14="http://schemas.microsoft.com/office/powerpoint/2010/main" val="871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trike="sngStrike" dirty="0"/>
              <a:t>Launchpad needs to disappear correctly when rocket takes off</a:t>
            </a:r>
          </a:p>
          <a:p>
            <a:r>
              <a:rPr lang="en-US" strike="sngStrike" dirty="0"/>
              <a:t>When power is not applied. heat should drop back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73" y="1782406"/>
            <a:ext cx="3760563" cy="235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2" y="820121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81" y="4816356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5510799" y="2316480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D5FE27-D393-7147-AAF8-2A32FCDC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6D0571-5344-824C-AAA0-137712E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527" y="2579680"/>
            <a:ext cx="18288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185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 Do</vt:lpstr>
      <vt:lpstr>Done 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32</cp:revision>
  <dcterms:created xsi:type="dcterms:W3CDTF">2020-03-18T23:31:22Z</dcterms:created>
  <dcterms:modified xsi:type="dcterms:W3CDTF">2020-03-26T14:34:44Z</dcterms:modified>
</cp:coreProperties>
</file>