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3AFC-ED54-4A4E-95FB-F6EC3BD86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E229-EF1D-8946-91E3-146AF5AD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6D18-1921-0845-88F0-25F184B8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3B81-159C-D444-8276-BCA6950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B660-0C77-7C4F-84E8-7246F46C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60E-3DCA-6C47-B7AC-FC0A081A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090EC-A001-D44D-912F-D8ED2D3D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7114-133F-A24B-B672-1948D7DC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BD85-A9B0-0A41-BED3-A8629D5C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95A-F73A-2544-9653-77F84079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2FA0A-8C4D-E447-A8EB-0630B8904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2DEF1-2FDB-C14B-9D5A-3666A6921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AE83-4484-CE4A-9711-6F9CC400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6B75-788B-9B4C-9750-5D338D3B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5FAB-AB3B-DF4E-9F19-5FD5392E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D2CB-88FF-0643-9297-6F307BFB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A93B-6F9E-E644-9240-F2224BF0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686C-94CE-9947-B93A-D9E19B85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A77D-CF14-A943-AB96-FE7BE29B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5BF4-A824-7C4D-B6C4-9AF55A65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0518-C84A-DD46-BF09-553FC6A7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BA92-367E-9346-814E-61B6D9A59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052F-9497-E742-87FA-EA4F6B46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67FF-FBE6-5D44-9958-E6B46FAD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BFEA-0644-9F42-A3D7-C8688BE2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056-662C-4A48-86DF-602F2961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429A-528F-424F-8E19-FDBA3C0A0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7FAD1-3DD0-9645-9A2A-3180C9B71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5F55-F53D-1544-AB8B-EBC6F488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ACD6-C322-744D-90B4-92438714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5C2A-D1B6-C34E-AF35-78A6E215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7F64-492E-5941-AA67-34EFFB27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C327-0466-7446-8FC6-B6920A06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E36E2-8CC4-0448-931B-367F13AA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8F42A-E0C3-C04B-ACBF-1703B1876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6883D-3990-9C4B-BB78-BB95F5E52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09C4-1CEF-C544-B440-0D52FB63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292BD-FAC8-034F-B57A-FAC5A94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F68DE-65CB-2642-BBEF-D03A2AD7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ED12-3D61-CE48-A39C-A593C6A2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F7F36-CB6F-FD4C-B20C-A65D08FA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D2CEA-BF0E-CD47-9A17-5F075821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193EC-D3F0-2E46-85A9-69013BB3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E8668-3279-3F4F-B85C-180D87F2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1F3EC-09E4-A442-8B23-9A50438F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431C4-E24A-344C-96F2-D03A2CB7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5668-9ED0-6641-90D3-8B604A21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6EC7-9DE3-404E-972C-D13CAAB3A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819D-46C1-0140-B567-7AC893B8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D78F1-2230-C94C-81D0-B05738CC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E90EF-FDCF-BF4C-A11D-81A86319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C7FE-2DC5-5E4C-B05D-A5F16FFA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2E5C-1EFE-244D-AE6B-374CB79F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87959-B448-0940-922F-0626A742A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F3D32-1E3C-C549-B71D-37799489D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EB4A-C8CD-B040-96BE-CAFFE457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8323E-1C24-8042-AFA8-3BF0C9A6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0EF6B-B533-2046-A79A-7EE9420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E3A8-1F34-7741-B0B5-D5E931D6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26847-9AE5-EA49-BF3F-9795DDE0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4941E-937E-3446-BFA0-1C0745692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F6F4-E946-1746-9921-C7E20A3E802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E0E0F-CB69-FC4D-8C5A-A8C0B0A11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E959-6617-3C45-BC42-91FC62A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AA705-CA5C-F34C-9280-7A000A290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844" r="9592"/>
          <a:stretch/>
        </p:blipFill>
        <p:spPr>
          <a:xfrm>
            <a:off x="3132160" y="1021"/>
            <a:ext cx="9059839" cy="6855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A6468-2CD8-C545-A076-ECC50FE00011}"/>
              </a:ext>
            </a:extLst>
          </p:cNvPr>
          <p:cNvSpPr txBox="1"/>
          <p:nvPr/>
        </p:nvSpPr>
        <p:spPr>
          <a:xfrm>
            <a:off x="9500707" y="4260863"/>
            <a:ext cx="2691293" cy="3367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kern="1200" dirty="0">
                <a:latin typeface="+mj-lt"/>
                <a:ea typeface="+mj-ea"/>
                <a:cs typeface="+mj-cs"/>
              </a:rPr>
              <a:t>SKY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kern="1200" dirty="0">
                <a:latin typeface="+mj-lt"/>
                <a:ea typeface="+mj-ea"/>
                <a:cs typeface="+mj-cs"/>
              </a:rPr>
              <a:t>ROKIT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b="1" kern="1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kern="1200" dirty="0">
                <a:latin typeface="+mj-lt"/>
                <a:ea typeface="+mj-ea"/>
                <a:cs typeface="+mj-cs"/>
              </a:rPr>
              <a:t>for tic-80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90028-A72D-FF40-9EC6-766E5A4F1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0" r="23598" b="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9737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trike="sngStrike" dirty="0"/>
              <a:t>Allow rocket to drop back when no button is pressed </a:t>
            </a:r>
            <a:r>
              <a:rPr lang="en-US" dirty="0"/>
              <a:t>(along with a corresponding delay to the starfield)</a:t>
            </a:r>
          </a:p>
          <a:p>
            <a:r>
              <a:rPr lang="en-US" dirty="0"/>
              <a:t>Make starfield start blank, then steadily increase the amount of stars</a:t>
            </a:r>
          </a:p>
          <a:p>
            <a:r>
              <a:rPr lang="en-US" dirty="0"/>
              <a:t>Show launchpad</a:t>
            </a:r>
          </a:p>
          <a:p>
            <a:r>
              <a:rPr lang="en-US" dirty="0"/>
              <a:t>Show fuel</a:t>
            </a:r>
          </a:p>
          <a:p>
            <a:r>
              <a:rPr lang="en-US" dirty="0"/>
              <a:t>Show heat</a:t>
            </a:r>
          </a:p>
          <a:p>
            <a:r>
              <a:rPr lang="en-US" dirty="0"/>
              <a:t>-------</a:t>
            </a:r>
          </a:p>
          <a:p>
            <a:r>
              <a:rPr lang="en-US" dirty="0"/>
              <a:t>Add power-ups</a:t>
            </a:r>
          </a:p>
          <a:p>
            <a:r>
              <a:rPr lang="en-US" dirty="0"/>
              <a:t>Possibly add left and right steering…..</a:t>
            </a:r>
          </a:p>
          <a:p>
            <a:r>
              <a:rPr lang="en-US" dirty="0"/>
              <a:t>Save game ?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Planets</a:t>
            </a:r>
          </a:p>
          <a:p>
            <a:r>
              <a:rPr lang="en-US" dirty="0"/>
              <a:t>Different rockets </a:t>
            </a:r>
          </a:p>
          <a:p>
            <a:r>
              <a:rPr lang="en-US" dirty="0"/>
              <a:t>Sky </a:t>
            </a:r>
            <a:r>
              <a:rPr lang="en-US" dirty="0" err="1"/>
              <a:t>colour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1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1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63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To Do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4</cp:revision>
  <dcterms:created xsi:type="dcterms:W3CDTF">2020-03-18T23:31:22Z</dcterms:created>
  <dcterms:modified xsi:type="dcterms:W3CDTF">2020-03-19T15:19:22Z</dcterms:modified>
</cp:coreProperties>
</file>