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1D"/>
    <a:srgbClr val="DA6411"/>
    <a:srgbClr val="FE7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AFC-ED54-4A4E-95FB-F6EC3BD8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E229-EF1D-8946-91E3-146AF5AD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6D18-1921-0845-88F0-25F184B8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3B81-159C-D444-8276-BCA6950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B660-0C77-7C4F-84E8-7246F46C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60E-3DCA-6C47-B7AC-FC0A081A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090EC-A001-D44D-912F-D8ED2D3D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7114-133F-A24B-B672-1948D7DC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BD85-A9B0-0A41-BED3-A8629D5C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95A-F73A-2544-9653-77F8407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2FA0A-8C4D-E447-A8EB-0630B890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DEF1-2FDB-C14B-9D5A-3666A692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AE83-4484-CE4A-9711-6F9CC400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6B75-788B-9B4C-9750-5D338D3B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5FAB-AB3B-DF4E-9F19-5FD5392E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2CB-88FF-0643-9297-6F307BFB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A93B-6F9E-E644-9240-F2224BF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686C-94CE-9947-B93A-D9E19B85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A77D-CF14-A943-AB96-FE7BE29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5BF4-A824-7C4D-B6C4-9AF55A65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0518-C84A-DD46-BF09-553FC6A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BA92-367E-9346-814E-61B6D9A5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52F-9497-E742-87FA-EA4F6B4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67FF-FBE6-5D44-9958-E6B46FAD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BFEA-0644-9F42-A3D7-C8688BE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056-662C-4A48-86DF-602F2961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429A-528F-424F-8E19-FDBA3C0A0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7FAD1-3DD0-9645-9A2A-3180C9B7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5F55-F53D-1544-AB8B-EBC6F488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ACD6-C322-744D-90B4-9243871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5C2A-D1B6-C34E-AF35-78A6E2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7F64-492E-5941-AA67-34EFFB2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C327-0466-7446-8FC6-B6920A06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36E2-8CC4-0448-931B-367F13AA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F42A-E0C3-C04B-ACBF-1703B187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6883D-3990-9C4B-BB78-BB95F5E52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09C4-1CEF-C544-B440-0D52FB63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292BD-FAC8-034F-B57A-FAC5A94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F68DE-65CB-2642-BBEF-D03A2AD7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D12-3D61-CE48-A39C-A593C6A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F7F36-CB6F-FD4C-B20C-A65D08FA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2CEA-BF0E-CD47-9A17-5F075821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93EC-D3F0-2E46-85A9-69013BB3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E8668-3279-3F4F-B85C-180D87F2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1F3EC-09E4-A442-8B23-9A50438F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31C4-E24A-344C-96F2-D03A2CB7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5668-9ED0-6641-90D3-8B604A21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6EC7-9DE3-404E-972C-D13CAAB3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819D-46C1-0140-B567-7AC893B8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78F1-2230-C94C-81D0-B05738CC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90EF-FDCF-BF4C-A11D-81A86319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C7FE-2DC5-5E4C-B05D-A5F16FF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2E5C-1EFE-244D-AE6B-374CB79F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87959-B448-0940-922F-0626A742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3D32-1E3C-C549-B71D-37799489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EB4A-C8CD-B040-96BE-CAFFE457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323E-1C24-8042-AFA8-3BF0C9A6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0EF6B-B533-2046-A79A-7EE9420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E3A8-1F34-7741-B0B5-D5E931D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6847-9AE5-EA49-BF3F-9795DDE0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941E-937E-3446-BFA0-1C074569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0E0F-CB69-FC4D-8C5A-A8C0B0A1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E959-6617-3C45-BC42-91FC62A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7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AA705-CA5C-F34C-9280-7A000A29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844" r="9592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A6468-2CD8-C545-A076-ECC50FE00011}"/>
              </a:ext>
            </a:extLst>
          </p:cNvPr>
          <p:cNvSpPr txBox="1"/>
          <p:nvPr/>
        </p:nvSpPr>
        <p:spPr>
          <a:xfrm>
            <a:off x="9500707" y="4260863"/>
            <a:ext cx="2691293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0028-A72D-FF40-9EC6-766E5A4F1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r="23598" b="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78418-B114-6440-A0ED-95D6EAB4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6" y="445530"/>
            <a:ext cx="5499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3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Show score (60 ticks =10 </a:t>
            </a:r>
            <a:r>
              <a:rPr lang="en-US" dirty="0" err="1"/>
              <a:t>metres</a:t>
            </a:r>
            <a:r>
              <a:rPr lang="en-US" dirty="0"/>
              <a:t> – only counts if finger on button)</a:t>
            </a:r>
          </a:p>
          <a:p>
            <a:r>
              <a:rPr lang="en-US" dirty="0"/>
              <a:t>Explosion for end game</a:t>
            </a:r>
          </a:p>
          <a:p>
            <a:r>
              <a:rPr lang="en-US" dirty="0"/>
              <a:t>Sky </a:t>
            </a:r>
            <a:r>
              <a:rPr lang="en-US" dirty="0" err="1"/>
              <a:t>colour</a:t>
            </a:r>
            <a:r>
              <a:rPr lang="en-US" dirty="0"/>
              <a:t> – STARTED</a:t>
            </a:r>
          </a:p>
          <a:p>
            <a:r>
              <a:rPr lang="en-US" dirty="0"/>
              <a:t>Finish start screen with </a:t>
            </a:r>
            <a:r>
              <a:rPr lang="en-US" dirty="0" err="1"/>
              <a:t>skyrokit</a:t>
            </a:r>
            <a:r>
              <a:rPr lang="en-US" dirty="0"/>
              <a:t> logo and copyright image</a:t>
            </a:r>
          </a:p>
          <a:p>
            <a:r>
              <a:rPr lang="en-US" dirty="0"/>
              <a:t>Make starfield start blank, then steadily increase the amount of stars</a:t>
            </a:r>
          </a:p>
          <a:p>
            <a:r>
              <a:rPr lang="en-US" strike="sngStrike" dirty="0"/>
              <a:t>Make rocket able to go higher on the screen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Add power-ups</a:t>
            </a:r>
          </a:p>
          <a:p>
            <a:r>
              <a:rPr lang="en-US" dirty="0"/>
              <a:t>Add things to bump into and kill you or hurt you</a:t>
            </a:r>
          </a:p>
          <a:p>
            <a:r>
              <a:rPr lang="en-US" dirty="0"/>
              <a:t>Possibly add left and right steering…..</a:t>
            </a:r>
          </a:p>
          <a:p>
            <a:r>
              <a:rPr lang="en-US" dirty="0"/>
              <a:t>Save game ?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Planets</a:t>
            </a:r>
          </a:p>
          <a:p>
            <a:r>
              <a:rPr lang="en-US" dirty="0"/>
              <a:t>Different rockets </a:t>
            </a:r>
          </a:p>
        </p:txBody>
      </p:sp>
    </p:spTree>
    <p:extLst>
      <p:ext uri="{BB962C8B-B14F-4D97-AF65-F5344CB8AC3E}">
        <p14:creationId xmlns:p14="http://schemas.microsoft.com/office/powerpoint/2010/main" val="12049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Show launchpad</a:t>
            </a:r>
            <a:endParaRPr lang="en-US" dirty="0"/>
          </a:p>
          <a:p>
            <a:r>
              <a:rPr lang="en-US" strike="sngStrike" dirty="0"/>
              <a:t>Allow rocket to drop back when no button is pressed </a:t>
            </a:r>
            <a:r>
              <a:rPr lang="en-US" dirty="0"/>
              <a:t>(along with a corresponding delay to the starfield)</a:t>
            </a:r>
          </a:p>
          <a:p>
            <a:r>
              <a:rPr lang="en-US" strike="sngStrike" dirty="0"/>
              <a:t>Show fuel</a:t>
            </a:r>
          </a:p>
          <a:p>
            <a:r>
              <a:rPr lang="en-US" strike="sngStrike" dirty="0"/>
              <a:t>Show heat</a:t>
            </a:r>
          </a:p>
          <a:p>
            <a:r>
              <a:rPr lang="en-US" strike="sngStrike" dirty="0"/>
              <a:t>When rocket dropping back, fuel stops, but when it hits the bottom of the screen, it should explode….. </a:t>
            </a:r>
          </a:p>
        </p:txBody>
      </p:sp>
    </p:spTree>
    <p:extLst>
      <p:ext uri="{BB962C8B-B14F-4D97-AF65-F5344CB8AC3E}">
        <p14:creationId xmlns:p14="http://schemas.microsoft.com/office/powerpoint/2010/main" val="87113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trike="sngStrike" dirty="0"/>
              <a:t>Launchpad needs to disappear correctly when rocket takes off</a:t>
            </a:r>
          </a:p>
          <a:p>
            <a:r>
              <a:rPr lang="en-US" strike="sngStrike" dirty="0"/>
              <a:t>When power is not applied. heat should drop back</a:t>
            </a:r>
          </a:p>
        </p:txBody>
      </p:sp>
    </p:spTree>
    <p:extLst>
      <p:ext uri="{BB962C8B-B14F-4D97-AF65-F5344CB8AC3E}">
        <p14:creationId xmlns:p14="http://schemas.microsoft.com/office/powerpoint/2010/main" val="59582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A9F14-EAFF-DF45-A538-0083B80F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6" y="922096"/>
            <a:ext cx="3848100" cy="539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366023-600B-394B-8E20-525E3C4364AE}"/>
              </a:ext>
            </a:extLst>
          </p:cNvPr>
          <p:cNvSpPr/>
          <p:nvPr/>
        </p:nvSpPr>
        <p:spPr>
          <a:xfrm>
            <a:off x="4558447" y="291069"/>
            <a:ext cx="571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https://www.1001fonts.com/</a:t>
            </a:r>
            <a:r>
              <a:rPr lang="en-US" dirty="0" err="1"/>
              <a:t>homoarakhn-font.html#styles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DBA09-3C09-E247-9C73-D659F409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073" y="1782406"/>
            <a:ext cx="3760563" cy="235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5096E7-AB55-C147-8FD3-C79A0B72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562" y="820121"/>
            <a:ext cx="5499100" cy="40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A8C3A5-D34F-F442-B60C-A891DC2A6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981" y="4816356"/>
            <a:ext cx="1819507" cy="1344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22F6E6-F1EF-7247-B85C-8A4742AEE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155" y="3706013"/>
            <a:ext cx="1819507" cy="1344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BD9032-B593-5E4C-B253-5E8E7206D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555" y="3858413"/>
            <a:ext cx="1819507" cy="1344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3146DA-3D8D-2B46-BA47-89F12337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955" y="4010813"/>
            <a:ext cx="1819507" cy="1344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A95F41-7656-9045-B35C-34FEF8402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55" y="4163213"/>
            <a:ext cx="1819507" cy="13446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FDF0BB4-D2EF-6F4E-8A7F-7E980A0AA48E}"/>
              </a:ext>
            </a:extLst>
          </p:cNvPr>
          <p:cNvGrpSpPr>
            <a:grpSpLocks/>
          </p:cNvGrpSpPr>
          <p:nvPr/>
        </p:nvGrpSpPr>
        <p:grpSpPr>
          <a:xfrm>
            <a:off x="5510799" y="2316480"/>
            <a:ext cx="3962400" cy="3962400"/>
            <a:chOff x="4782065" y="2128794"/>
            <a:chExt cx="3962400" cy="3962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515765-9959-0F4E-98C4-9641EE88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2065" y="2128794"/>
              <a:ext cx="3962400" cy="3962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0E4BE6-F37A-CF43-9CF6-0AD121A07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18" t="28279" r="56821" b="66930"/>
            <a:stretch/>
          </p:blipFill>
          <p:spPr>
            <a:xfrm>
              <a:off x="6013216" y="3405480"/>
              <a:ext cx="477896" cy="4616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904B74-1EDA-5A42-80D7-32F29DD76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56914" y="3962400"/>
              <a:ext cx="165100" cy="1946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3F485D-594A-5B4E-9E75-179165E68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68321" y="3912201"/>
              <a:ext cx="142286" cy="1946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741A8B-2F5D-AA45-A5DA-E0CE0ACD6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15" t="3078" r="45463" b="-15010"/>
            <a:stretch/>
          </p:blipFill>
          <p:spPr>
            <a:xfrm>
              <a:off x="6139157" y="3111990"/>
              <a:ext cx="226015" cy="1505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B868F9-70E0-494B-B21F-43B93F788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550" r="31436" b="-11931"/>
            <a:stretch/>
          </p:blipFill>
          <p:spPr>
            <a:xfrm>
              <a:off x="6124674" y="3254970"/>
              <a:ext cx="254980" cy="1505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2BB051-0C5C-A844-BD2B-1FA65C6838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213" t="-11930" r="16772"/>
            <a:stretch/>
          </p:blipFill>
          <p:spPr>
            <a:xfrm>
              <a:off x="6124674" y="3388590"/>
              <a:ext cx="254980" cy="15051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099027-460B-0441-9911-65CB7839A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870" t="-5281" r="11942" b="-6651"/>
            <a:stretch/>
          </p:blipFill>
          <p:spPr>
            <a:xfrm>
              <a:off x="6214064" y="3511470"/>
              <a:ext cx="76200" cy="1505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BFB2991-C0CB-9744-BBC9-B80CDA575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784" t="-11929" b="-11932"/>
            <a:stretch/>
          </p:blipFill>
          <p:spPr>
            <a:xfrm>
              <a:off x="6150112" y="3677780"/>
              <a:ext cx="204104" cy="166552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D5FE27-D393-7147-AAF8-2A32FCDC1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1447800"/>
            <a:ext cx="3962400" cy="3962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6D0571-5344-824C-AAA0-137712E6B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1527" y="2579680"/>
            <a:ext cx="18288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167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To Do</vt:lpstr>
      <vt:lpstr>Done </vt:lpstr>
      <vt:lpstr>Bugs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31</cp:revision>
  <dcterms:created xsi:type="dcterms:W3CDTF">2020-03-18T23:31:22Z</dcterms:created>
  <dcterms:modified xsi:type="dcterms:W3CDTF">2020-03-25T17:26:38Z</dcterms:modified>
</cp:coreProperties>
</file>