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SKY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ROKIT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>
                <a:latin typeface="+mj-lt"/>
                <a:ea typeface="+mj-ea"/>
                <a:cs typeface="+mj-cs"/>
              </a:rPr>
              <a:t>for tic-80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dirty="0"/>
              <a:t>Make starfield start blank, then steadily increase the amount of stars</a:t>
            </a:r>
          </a:p>
          <a:p>
            <a:r>
              <a:rPr lang="en-US" dirty="0"/>
              <a:t>Show launchpad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dirty="0"/>
              <a:t>Show heat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/>
              <a:t> - STARTED</a:t>
            </a:r>
            <a:endParaRPr lang="en-US" dirty="0"/>
          </a:p>
          <a:p>
            <a:r>
              <a:rPr lang="en-US" dirty="0"/>
              <a:t>When rocket dropping back, fuel stops, but if it hits the bottom of the screen, it explodes…..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86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6</cp:revision>
  <dcterms:created xsi:type="dcterms:W3CDTF">2020-03-18T23:31:22Z</dcterms:created>
  <dcterms:modified xsi:type="dcterms:W3CDTF">2020-03-19T17:17:15Z</dcterms:modified>
</cp:coreProperties>
</file>