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1D"/>
    <a:srgbClr val="DA6411"/>
    <a:srgbClr val="FE7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7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ducationmusicale.ac-besancon.fr/wp-content/uploads/sites/42/2015/10/Piano_Coplan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7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78418-B114-6440-A0ED-95D6EAB4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6" y="445530"/>
            <a:ext cx="5499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Show score (60 ticks =10 </a:t>
            </a:r>
            <a:r>
              <a:rPr lang="en-US" dirty="0" err="1"/>
              <a:t>metres</a:t>
            </a:r>
            <a:r>
              <a:rPr lang="en-US" dirty="0"/>
              <a:t> – only counts if finger on button)</a:t>
            </a:r>
          </a:p>
          <a:p>
            <a:r>
              <a:rPr lang="en-US" dirty="0"/>
              <a:t>Explosion for end game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 dirty="0"/>
              <a:t> – STARTED</a:t>
            </a:r>
          </a:p>
          <a:p>
            <a:r>
              <a:rPr lang="en-US" strike="sngStrike" dirty="0"/>
              <a:t>Added facility for </a:t>
            </a:r>
            <a:r>
              <a:rPr lang="en-US" strike="sngStrike" dirty="0" err="1"/>
              <a:t>coloured</a:t>
            </a:r>
            <a:r>
              <a:rPr lang="en-US" strike="sngStrike" dirty="0"/>
              <a:t> stars (on/off)</a:t>
            </a:r>
          </a:p>
          <a:p>
            <a:r>
              <a:rPr lang="en-US" strike="sngStrike" dirty="0"/>
              <a:t>Music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Mission</a:t>
            </a:r>
          </a:p>
          <a:p>
            <a:pPr lvl="1"/>
            <a:r>
              <a:rPr lang="en-US" strike="sngStrike" dirty="0"/>
              <a:t>Remove wings on takeoff</a:t>
            </a:r>
          </a:p>
          <a:p>
            <a:pPr lvl="1"/>
            <a:r>
              <a:rPr lang="en-US" dirty="0"/>
              <a:t>Deploy payload</a:t>
            </a:r>
          </a:p>
          <a:p>
            <a:pPr lvl="1"/>
            <a:r>
              <a:rPr lang="en-US" dirty="0"/>
              <a:t>Allow retros to fire and release landing legs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Add things to bump into and kill you or hurt you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Add random comets flying across the screen as you get higher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16C46-87E2-ED49-A254-9F1B3DB3B759}"/>
              </a:ext>
            </a:extLst>
          </p:cNvPr>
          <p:cNvSpPr/>
          <p:nvPr/>
        </p:nvSpPr>
        <p:spPr>
          <a:xfrm>
            <a:off x="5732585" y="3867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http://educationmusicale.ac-besancon.fr/wp-content/uploads/sites/42/2015/10/Piano_Copland.pdf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/>
              <a:t>Show launchpad</a:t>
            </a:r>
            <a:endParaRPr lang="en-US" dirty="0"/>
          </a:p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strike="sngStrike" dirty="0"/>
              <a:t>Show heat</a:t>
            </a:r>
          </a:p>
          <a:p>
            <a:r>
              <a:rPr lang="en-US" strike="sngStrike" dirty="0"/>
              <a:t>When rocket dropping back, fuel stops, but when it hits the bottom of the screen, it should explode….. </a:t>
            </a:r>
          </a:p>
          <a:p>
            <a:r>
              <a:rPr lang="en-US" strike="sngStrike" dirty="0"/>
              <a:t>Finish start screen with </a:t>
            </a:r>
            <a:r>
              <a:rPr lang="en-US" strike="sngStrike" dirty="0" err="1"/>
              <a:t>skyrokit</a:t>
            </a:r>
            <a:r>
              <a:rPr lang="en-US" strike="sngStrike" dirty="0"/>
              <a:t> logo and copyright image</a:t>
            </a:r>
          </a:p>
          <a:p>
            <a:r>
              <a:rPr lang="en-US" strike="sngStrike" dirty="0"/>
              <a:t>Redid launch pad</a:t>
            </a:r>
          </a:p>
          <a:p>
            <a:r>
              <a:rPr lang="en-US" strike="sngStrike" dirty="0"/>
              <a:t>Make starfield start blank, then steadily increase the amount of stars</a:t>
            </a:r>
          </a:p>
          <a:p>
            <a:r>
              <a:rPr lang="en-US" strike="sngStrike" dirty="0"/>
              <a:t>Make rocket able to go higher on the screen</a:t>
            </a:r>
          </a:p>
          <a:p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8711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trike="sngStrike" dirty="0"/>
              <a:t>Launchpad needs to disappear correctly when rocket takes off</a:t>
            </a:r>
          </a:p>
          <a:p>
            <a:r>
              <a:rPr lang="en-US" strike="sngStrike" dirty="0"/>
              <a:t>When power is not applied. heat should drop back</a:t>
            </a:r>
          </a:p>
        </p:txBody>
      </p:sp>
    </p:spTree>
    <p:extLst>
      <p:ext uri="{BB962C8B-B14F-4D97-AF65-F5344CB8AC3E}">
        <p14:creationId xmlns:p14="http://schemas.microsoft.com/office/powerpoint/2010/main" val="5958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9F14-EAFF-DF45-A538-0083B80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26" y="922096"/>
            <a:ext cx="3848100" cy="539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66023-600B-394B-8E20-525E3C4364AE}"/>
              </a:ext>
            </a:extLst>
          </p:cNvPr>
          <p:cNvSpPr/>
          <p:nvPr/>
        </p:nvSpPr>
        <p:spPr>
          <a:xfrm>
            <a:off x="4558447" y="291069"/>
            <a:ext cx="571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https://www.1001fonts.com/</a:t>
            </a:r>
            <a:r>
              <a:rPr lang="en-US" dirty="0" err="1"/>
              <a:t>homoarakhn-font.html#styles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DBA09-3C09-E247-9C73-D659F409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073" y="1782406"/>
            <a:ext cx="3760563" cy="235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096E7-AB55-C147-8FD3-C79A0B72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562" y="820121"/>
            <a:ext cx="54991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A8C3A5-D34F-F442-B60C-A891DC2A6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981" y="4816356"/>
            <a:ext cx="1819507" cy="134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2F6E6-F1EF-7247-B85C-8A4742AEE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55" y="3706013"/>
            <a:ext cx="1819507" cy="134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BD9032-B593-5E4C-B253-5E8E7206D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555" y="3858413"/>
            <a:ext cx="1819507" cy="1344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3146DA-3D8D-2B46-BA47-89F12337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955" y="4010813"/>
            <a:ext cx="1819507" cy="134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95F41-7656-9045-B35C-34FEF8402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55" y="4163213"/>
            <a:ext cx="1819507" cy="1344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FDF0BB4-D2EF-6F4E-8A7F-7E980A0AA48E}"/>
              </a:ext>
            </a:extLst>
          </p:cNvPr>
          <p:cNvGrpSpPr>
            <a:grpSpLocks/>
          </p:cNvGrpSpPr>
          <p:nvPr/>
        </p:nvGrpSpPr>
        <p:grpSpPr>
          <a:xfrm>
            <a:off x="5510799" y="2316480"/>
            <a:ext cx="3962400" cy="3962400"/>
            <a:chOff x="4782065" y="2128794"/>
            <a:chExt cx="3962400" cy="3962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515765-9959-0F4E-98C4-9641EE88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2065" y="2128794"/>
              <a:ext cx="3962400" cy="3962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E4BE6-F37A-CF43-9CF6-0AD121A07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18" t="28279" r="56821" b="66930"/>
            <a:stretch/>
          </p:blipFill>
          <p:spPr>
            <a:xfrm>
              <a:off x="6013216" y="3405480"/>
              <a:ext cx="477896" cy="4616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04B74-1EDA-5A42-80D7-32F29DD76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56914" y="3962400"/>
              <a:ext cx="165100" cy="194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3F485D-594A-5B4E-9E75-179165E68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682" t="48678" r="61151" b="48948"/>
            <a:stretch/>
          </p:blipFill>
          <p:spPr>
            <a:xfrm>
              <a:off x="6168321" y="3912201"/>
              <a:ext cx="142286" cy="194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41A8B-2F5D-AA45-A5DA-E0CE0ACD6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115" t="3078" r="45463" b="-15010"/>
            <a:stretch/>
          </p:blipFill>
          <p:spPr>
            <a:xfrm>
              <a:off x="6139157" y="3111990"/>
              <a:ext cx="226015" cy="1505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B868F9-70E0-494B-B21F-43B93F78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550" r="31436" b="-11931"/>
            <a:stretch/>
          </p:blipFill>
          <p:spPr>
            <a:xfrm>
              <a:off x="6124674" y="3254970"/>
              <a:ext cx="254980" cy="1505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32BB051-0C5C-A844-BD2B-1FA65C683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213" t="-11930" r="16772"/>
            <a:stretch/>
          </p:blipFill>
          <p:spPr>
            <a:xfrm>
              <a:off x="6124674" y="3388590"/>
              <a:ext cx="254980" cy="15051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099027-460B-0441-9911-65CB7839A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70" t="-5281" r="11942" b="-6651"/>
            <a:stretch/>
          </p:blipFill>
          <p:spPr>
            <a:xfrm>
              <a:off x="6214064" y="3511470"/>
              <a:ext cx="76200" cy="150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BFB2991-C0CB-9744-BBC9-B80CDA575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784" t="-11929" b="-11932"/>
            <a:stretch/>
          </p:blipFill>
          <p:spPr>
            <a:xfrm>
              <a:off x="6150112" y="3677780"/>
              <a:ext cx="204104" cy="16655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D5FE27-D393-7147-AAF8-2A32FCDC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447800"/>
            <a:ext cx="3962400" cy="3962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6D0571-5344-824C-AAA0-137712E6B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527" y="2579680"/>
            <a:ext cx="18288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17257</TotalTime>
  <Words>227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To Do</vt:lpstr>
      <vt:lpstr>Done </vt:lpstr>
      <vt:lpstr>Bugs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42</cp:revision>
  <cp:lastPrinted>2020-04-11T13:39:16Z</cp:lastPrinted>
  <dcterms:created xsi:type="dcterms:W3CDTF">2020-03-18T23:31:22Z</dcterms:created>
  <dcterms:modified xsi:type="dcterms:W3CDTF">2020-04-14T09:34:47Z</dcterms:modified>
</cp:coreProperties>
</file>