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3AFC-ED54-4A4E-95FB-F6EC3BD86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EE229-EF1D-8946-91E3-146AF5ADE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16D18-1921-0845-88F0-25F184B8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23B81-159C-D444-8276-BCA69502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CB660-0C77-7C4F-84E8-7246F46C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1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B60E-3DCA-6C47-B7AC-FC0A081A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090EC-A001-D44D-912F-D8ED2D3DE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67114-133F-A24B-B672-1948D7DC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3BD85-A9B0-0A41-BED3-A8629D5C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F695A-F73A-2544-9653-77F84079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2FA0A-8C4D-E447-A8EB-0630B8904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2DEF1-2FDB-C14B-9D5A-3666A6921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7AE83-4484-CE4A-9711-6F9CC400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46B75-788B-9B4C-9750-5D338D3B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85FAB-AB3B-DF4E-9F19-5FD5392E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4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D2CB-88FF-0643-9297-6F307BFB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A93B-6F9E-E644-9240-F2224BF01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D686C-94CE-9947-B93A-D9E19B85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BA77D-CF14-A943-AB96-FE7BE29B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35BF4-A824-7C4D-B6C4-9AF55A65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6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0518-C84A-DD46-BF09-553FC6A7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1BA92-367E-9346-814E-61B6D9A59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6052F-9497-E742-87FA-EA4F6B46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A67FF-FBE6-5D44-9958-E6B46FAD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6BFEA-0644-9F42-A3D7-C8688BE2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7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B056-662C-4A48-86DF-602F2961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5429A-528F-424F-8E19-FDBA3C0A0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7FAD1-3DD0-9645-9A2A-3180C9B71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25F55-F53D-1544-AB8B-EBC6F488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1ACD6-C322-744D-90B4-92438714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45C2A-D1B6-C34E-AF35-78A6E215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9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7F64-492E-5941-AA67-34EFFB27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AC327-0466-7446-8FC6-B6920A06B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E36E2-8CC4-0448-931B-367F13AA7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8F42A-E0C3-C04B-ACBF-1703B1876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6883D-3990-9C4B-BB78-BB95F5E52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A09C4-1CEF-C544-B440-0D52FB63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292BD-FAC8-034F-B57A-FAC5A94E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F68DE-65CB-2642-BBEF-D03A2AD7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5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ED12-3D61-CE48-A39C-A593C6A2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F7F36-CB6F-FD4C-B20C-A65D08FA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D2CEA-BF0E-CD47-9A17-5F075821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193EC-D3F0-2E46-85A9-69013BB3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5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E8668-3279-3F4F-B85C-180D87F2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1F3EC-09E4-A442-8B23-9A50438F2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431C4-E24A-344C-96F2-D03A2CB7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5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5668-9ED0-6641-90D3-8B604A21D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D6EC7-9DE3-404E-972C-D13CAAB3A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A819D-46C1-0140-B567-7AC893B8F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D78F1-2230-C94C-81D0-B05738CC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E90EF-FDCF-BF4C-A11D-81A86319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7C7FE-2DC5-5E4C-B05D-A5F16FFA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7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2E5C-1EFE-244D-AE6B-374CB79F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987959-B448-0940-922F-0626A742A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F3D32-1E3C-C549-B71D-37799489D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0EB4A-C8CD-B040-96BE-CAFFE457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F6F4-E946-1746-9921-C7E20A3E8025}" type="datetimeFigureOut">
              <a:rPr lang="en-US" smtClean="0"/>
              <a:t>3/20/20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8323E-1C24-8042-AFA8-3BF0C9A6F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0EF6B-B533-2046-A79A-7EE9420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1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8E3A8-1F34-7741-B0B5-D5E931D65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26847-9AE5-EA49-BF3F-9795DDE0C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4941E-937E-3446-BFA0-1C0745692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0F6F4-E946-1746-9921-C7E20A3E8025}" type="datetimeFigureOut">
              <a:rPr lang="en-US" smtClean="0"/>
              <a:t>3/20/20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E0E0F-CB69-FC4D-8C5A-A8C0B0A11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EE959-6617-3C45-BC42-91FC62ACC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BE37-5B8A-F84E-92A2-33E73BF4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5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AA705-CA5C-F34C-9280-7A000A2900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4844" r="9592"/>
          <a:stretch/>
        </p:blipFill>
        <p:spPr>
          <a:xfrm>
            <a:off x="3132160" y="1021"/>
            <a:ext cx="9059839" cy="68559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9A6468-2CD8-C545-A076-ECC50FE00011}"/>
              </a:ext>
            </a:extLst>
          </p:cNvPr>
          <p:cNvSpPr txBox="1"/>
          <p:nvPr/>
        </p:nvSpPr>
        <p:spPr>
          <a:xfrm>
            <a:off x="9500707" y="4260863"/>
            <a:ext cx="2691293" cy="3367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1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190028-A72D-FF40-9EC6-766E5A4F1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50" r="23598" b="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EF3DBD6-0A6A-DE40-A49E-1E3FCCD25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706" y="-1"/>
            <a:ext cx="8742989" cy="14828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9F0D44-7509-FE4E-AFB8-D55BF0DF3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254" y="6069250"/>
            <a:ext cx="4660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37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8C31-3C17-2944-B111-ED6F2DF8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E09D-E5D1-1543-961B-36B8CE3D2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Make starfield start blank, then steadily increase the amount of stars</a:t>
            </a:r>
          </a:p>
          <a:p>
            <a:r>
              <a:rPr lang="en-US" dirty="0"/>
              <a:t>Show launchpad</a:t>
            </a:r>
          </a:p>
          <a:p>
            <a:r>
              <a:rPr lang="en-US" strike="sngStrike" dirty="0"/>
              <a:t>Allow rocket to drop back when no button is pressed </a:t>
            </a:r>
            <a:r>
              <a:rPr lang="en-US" dirty="0"/>
              <a:t>(along with a corresponding delay to the starfield)</a:t>
            </a:r>
          </a:p>
          <a:p>
            <a:r>
              <a:rPr lang="en-US" strike="sngStrike" dirty="0"/>
              <a:t>Show fuel</a:t>
            </a:r>
          </a:p>
          <a:p>
            <a:r>
              <a:rPr lang="en-US" strike="sngStrike" dirty="0"/>
              <a:t>Show heat</a:t>
            </a:r>
          </a:p>
          <a:p>
            <a:r>
              <a:rPr lang="en-US" dirty="0"/>
              <a:t>Show score (height)</a:t>
            </a:r>
          </a:p>
          <a:p>
            <a:r>
              <a:rPr lang="en-US" dirty="0"/>
              <a:t>-------</a:t>
            </a:r>
          </a:p>
          <a:p>
            <a:r>
              <a:rPr lang="en-US" dirty="0"/>
              <a:t>Add power-ups</a:t>
            </a:r>
          </a:p>
          <a:p>
            <a:r>
              <a:rPr lang="en-US" dirty="0"/>
              <a:t>Possibly add left and right steering…..</a:t>
            </a:r>
          </a:p>
          <a:p>
            <a:r>
              <a:rPr lang="en-US" dirty="0"/>
              <a:t>Save game ?</a:t>
            </a:r>
          </a:p>
          <a:p>
            <a:r>
              <a:rPr lang="en-US" dirty="0"/>
              <a:t>Music</a:t>
            </a:r>
          </a:p>
          <a:p>
            <a:r>
              <a:rPr lang="en-US" dirty="0"/>
              <a:t>Planets</a:t>
            </a:r>
          </a:p>
          <a:p>
            <a:r>
              <a:rPr lang="en-US" dirty="0"/>
              <a:t>Different rockets </a:t>
            </a:r>
          </a:p>
          <a:p>
            <a:r>
              <a:rPr lang="en-US" dirty="0"/>
              <a:t>Sky </a:t>
            </a:r>
            <a:r>
              <a:rPr lang="en-US" dirty="0" err="1"/>
              <a:t>colour</a:t>
            </a:r>
            <a:r>
              <a:rPr lang="en-US" dirty="0"/>
              <a:t> - STARTED</a:t>
            </a:r>
          </a:p>
          <a:p>
            <a:r>
              <a:rPr lang="en-US" dirty="0"/>
              <a:t>When rocket dropping back, fuel stops, but when it hits the bottom of the screen, it should explode…..</a:t>
            </a:r>
          </a:p>
        </p:txBody>
      </p:sp>
    </p:spTree>
    <p:extLst>
      <p:ext uri="{BB962C8B-B14F-4D97-AF65-F5344CB8AC3E}">
        <p14:creationId xmlns:p14="http://schemas.microsoft.com/office/powerpoint/2010/main" val="120491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8C31-3C17-2944-B111-ED6F2DF8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E09D-E5D1-1543-961B-36B8CE3D2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981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When power is not applied. heat should drop back – think this works.</a:t>
            </a:r>
          </a:p>
          <a:p>
            <a:endParaRPr lang="en-US" dirty="0"/>
          </a:p>
          <a:p>
            <a:r>
              <a:rPr lang="en-US" b="1" dirty="0"/>
              <a:t>Heat</a:t>
            </a:r>
          </a:p>
          <a:p>
            <a:r>
              <a:rPr lang="en-US" b="1" dirty="0"/>
              <a:t> </a:t>
            </a:r>
            <a:r>
              <a:rPr lang="en-US" b="1" strike="sngStrike" dirty="0" err="1"/>
              <a:t>heatframe</a:t>
            </a:r>
            <a:r>
              <a:rPr lang="en-US" b="1" strike="sngStrike" dirty="0"/>
              <a:t> = 0</a:t>
            </a:r>
          </a:p>
          <a:p>
            <a:r>
              <a:rPr lang="en-US" strike="sngStrike" dirty="0"/>
              <a:t> heat – each frame increase </a:t>
            </a:r>
            <a:r>
              <a:rPr lang="en-US" strike="sngStrike" dirty="0" err="1"/>
              <a:t>heatframe</a:t>
            </a:r>
            <a:r>
              <a:rPr lang="en-US" strike="sngStrike" dirty="0"/>
              <a:t> by1 </a:t>
            </a:r>
            <a:r>
              <a:rPr lang="en-US" dirty="0"/>
              <a:t>– </a:t>
            </a:r>
            <a:r>
              <a:rPr lang="en-US" strike="sngStrike" dirty="0"/>
              <a:t>check if button is pressed</a:t>
            </a:r>
          </a:p>
          <a:p>
            <a:r>
              <a:rPr lang="en-US" strike="sngStrike" dirty="0"/>
              <a:t>    if button is pressed, add 1 to </a:t>
            </a:r>
            <a:r>
              <a:rPr lang="en-US" strike="sngStrike" dirty="0" err="1"/>
              <a:t>heatcounter</a:t>
            </a:r>
            <a:endParaRPr lang="en-US" strike="sngStrike" dirty="0"/>
          </a:p>
          <a:p>
            <a:r>
              <a:rPr lang="en-US" strike="sngStrike" dirty="0"/>
              <a:t>    if button is not pressed, subtract 1 from </a:t>
            </a:r>
            <a:r>
              <a:rPr lang="en-US" strike="sngStrike" dirty="0" err="1"/>
              <a:t>heatcounter</a:t>
            </a:r>
            <a:endParaRPr lang="en-US" strike="sngStrike" dirty="0"/>
          </a:p>
          <a:p>
            <a:r>
              <a:rPr lang="en-US" strike="sngStrike" dirty="0"/>
              <a:t> each 60 frames (n is 60 per second – if check required, set </a:t>
            </a:r>
            <a:r>
              <a:rPr lang="en-US" strike="sngStrike" dirty="0" err="1"/>
              <a:t>heatframe</a:t>
            </a:r>
            <a:r>
              <a:rPr lang="en-US" strike="sngStrike" dirty="0"/>
              <a:t> to zero), check to see if </a:t>
            </a:r>
            <a:r>
              <a:rPr lang="en-US" strike="sngStrike" dirty="0" err="1"/>
              <a:t>heatcounter</a:t>
            </a:r>
            <a:r>
              <a:rPr lang="en-US" strike="sngStrike" dirty="0"/>
              <a:t> &gt;= 60</a:t>
            </a:r>
          </a:p>
          <a:p>
            <a:r>
              <a:rPr lang="en-US" strike="sngStrike" dirty="0"/>
              <a:t> if </a:t>
            </a:r>
            <a:r>
              <a:rPr lang="en-US" strike="sngStrike" dirty="0" err="1"/>
              <a:t>heatcounter</a:t>
            </a:r>
            <a:r>
              <a:rPr lang="en-US" strike="sngStrike" dirty="0"/>
              <a:t> &gt;= 60 then increase level by </a:t>
            </a:r>
            <a:r>
              <a:rPr lang="en-US" strike="sngStrike" dirty="0" err="1"/>
              <a:t>heatuse</a:t>
            </a:r>
            <a:r>
              <a:rPr lang="en-US" strike="sngStrike" dirty="0"/>
              <a:t> and set n and </a:t>
            </a:r>
            <a:r>
              <a:rPr lang="en-US" strike="sngStrike" dirty="0" err="1"/>
              <a:t>heatcounter</a:t>
            </a:r>
            <a:r>
              <a:rPr lang="en-US" strike="sngStrike" dirty="0"/>
              <a:t> to zero.</a:t>
            </a:r>
          </a:p>
          <a:p>
            <a:r>
              <a:rPr lang="en-US" strike="sngStrike" dirty="0"/>
              <a:t>      else decrease level by </a:t>
            </a:r>
            <a:r>
              <a:rPr lang="en-US" strike="sngStrike" dirty="0" err="1"/>
              <a:t>heatuse</a:t>
            </a:r>
            <a:r>
              <a:rPr lang="en-US" strike="sngStrike" dirty="0"/>
              <a:t> and set n and </a:t>
            </a:r>
            <a:r>
              <a:rPr lang="en-US" strike="sngStrike" dirty="0" err="1"/>
              <a:t>heatcounter</a:t>
            </a:r>
            <a:r>
              <a:rPr lang="en-US" strike="sngStrike" dirty="0"/>
              <a:t> to zero.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NOTE THAT 60 will be variable once this works…..</a:t>
            </a:r>
          </a:p>
        </p:txBody>
      </p:sp>
    </p:spTree>
    <p:extLst>
      <p:ext uri="{BB962C8B-B14F-4D97-AF65-F5344CB8AC3E}">
        <p14:creationId xmlns:p14="http://schemas.microsoft.com/office/powerpoint/2010/main" val="59582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FA9F14-EAFF-DF45-A538-0083B80F8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85" y="0"/>
            <a:ext cx="3848100" cy="5397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DDC0BA-3405-3B4B-AF7A-D7D7548B8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75189"/>
            <a:ext cx="8742989" cy="14828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103FE2-2460-7948-90F8-6B5A7E408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100" y="4651289"/>
            <a:ext cx="4660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4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41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4992</TotalTime>
  <Words>214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To Do</vt:lpstr>
      <vt:lpstr>Bugs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Shapton</dc:creator>
  <cp:lastModifiedBy>Andrew Shapton</cp:lastModifiedBy>
  <cp:revision>15</cp:revision>
  <dcterms:created xsi:type="dcterms:W3CDTF">2020-03-18T23:31:22Z</dcterms:created>
  <dcterms:modified xsi:type="dcterms:W3CDTF">2020-03-22T14:51:13Z</dcterms:modified>
</cp:coreProperties>
</file>