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>
      <p:cViewPr>
        <p:scale>
          <a:sx n="367" d="100"/>
          <a:sy n="367" d="100"/>
        </p:scale>
        <p:origin x="-3096" y="-3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D3F5-20CE-A431-5A2A-37D1B8A4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68F44-FDEF-732F-B17D-3BE680F05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6AB1-9B06-91A4-102E-EC1D85E2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3DBF1-F5FB-7915-BA52-AF6DC794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4B09-1C18-FC34-3B1F-3E26F4C0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921B-52E7-3AA4-DD9D-9F0E8794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DD707-5B5C-5F7B-6ACE-A5491DB6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1F4E-0B65-8DAD-49B8-55767251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CA80-75AA-FFEE-FCA7-4E69A47F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A29C-59F3-E8BC-FEBA-579D5B1A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853F8-009E-874C-6454-8A439DE29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9318B-577D-B0EE-2972-E2DDA8DD0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15D1-A82E-A355-F4C9-F8E49ACB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00A6-9902-D3BD-01B4-CAFB1140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40C5-8A38-EF0E-CEE3-CED09029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5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45CD-394E-9C0A-17E4-0A6988AF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A879-B59B-32DA-88DB-8774AD83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A5447-158B-7E84-889B-83FFE793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AA19-78DF-C356-CC22-28EC6835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A5B0-F95D-5EA1-B026-137CC22C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B48B-3FFB-E54D-F09A-B89179BA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0EFE-8F94-DEEC-D881-30754380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DBD8-C5A6-4EBD-EF37-25354F62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FEF42-7CEB-B528-017A-BE5F96D5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00AA-177A-E6D0-AD2E-588FB228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33EF-14C9-1453-996C-9C385EF3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A29-1D1F-F800-09E0-9897C38DD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B618C-CB23-9CBC-BB21-46E209E10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96F0B-78F3-327E-F34E-31D9B5C8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BFC39-5A6E-3BBA-2E88-E285C04A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D6940-CA98-1B68-3B3E-37890CE5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51AD-C689-ECD5-7471-DBF64645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94C0C-6D7A-6F3D-2029-FB9E69D9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E98E-2962-B864-E469-0EC38018A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C88D0-1FD2-6243-FDD3-5B0F5AC97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33BC6-F829-485B-4100-034364DD8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04D69-36E4-8FF1-B2CD-4B961C8C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4A530-D279-30EB-0A95-5014F208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89DA1-9689-47CD-4B00-E7BB56BA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A300-4DE9-A3CA-7C74-1C54CA48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98961-A8A5-B5CF-D6FE-6446DDC3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42672-AAF5-1F76-B81B-6C4E8DE1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C5324-B30F-EFA0-7092-ABBEBC8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5F3BD-F4FF-A40C-3B5D-5439597F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1F74B-3CC7-27E6-42A3-9EEBB1E1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3E4E7-AC77-C18F-2912-CA72BDDC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AA7D-6672-96C0-4E51-ED710086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80F3-764D-1A0F-C941-9D8FB50E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141E3-5D40-8673-3FC0-DBD73B52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BF069-808B-519E-850F-9C50726A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07616-BB42-5C2E-78E4-8E05A1A6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0C6A7-3A47-E9C9-EF7A-FE673557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1BEE-29DD-7E46-1922-7860DC92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4BE20-19E7-A861-8777-48A3CB5AA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EC481-AB51-D448-2088-1B67393A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B89F0-5FA7-7D61-47E0-36978EFC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69CA4-3868-1AB6-E4B4-C949DA5B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ED760-3B47-36F0-373B-6E16A355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A922B-F05E-C373-B15F-05D3D5A1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4FB71-60F0-A284-32B5-3D971869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3BCA-2C55-9358-8AAE-1B97BB2A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D4C1-0950-094E-87B8-00AB963E835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D2B4-1BCF-939A-C92F-2C84AA86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CDA3-6494-7A5B-AE59-6543C14C9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8016-296E-0745-AF08-9B6EFF84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654618-F251-9A02-1CD6-F9F08FFB873D}"/>
              </a:ext>
            </a:extLst>
          </p:cNvPr>
          <p:cNvSpPr txBox="1"/>
          <p:nvPr/>
        </p:nvSpPr>
        <p:spPr>
          <a:xfrm>
            <a:off x="5372100" y="2315391"/>
            <a:ext cx="71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Ekans</a:t>
            </a:r>
            <a:endParaRPr lang="en-US" dirty="0"/>
          </a:p>
        </p:txBody>
      </p:sp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AC9939CD-91C6-8799-B008-9479E8AE8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0" r="10134" b="10096"/>
          <a:stretch/>
        </p:blipFill>
        <p:spPr>
          <a:xfrm>
            <a:off x="5543550" y="3190331"/>
            <a:ext cx="992928" cy="502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9358B7-6114-581E-EDEE-52388F58C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7" r="13104"/>
          <a:stretch/>
        </p:blipFill>
        <p:spPr>
          <a:xfrm>
            <a:off x="5793966" y="3190331"/>
            <a:ext cx="742512" cy="3523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3B3907-930D-0E74-A6C5-8DADA3EBF190}"/>
              </a:ext>
            </a:extLst>
          </p:cNvPr>
          <p:cNvSpPr/>
          <p:nvPr/>
        </p:nvSpPr>
        <p:spPr>
          <a:xfrm>
            <a:off x="5568950" y="3190331"/>
            <a:ext cx="955675" cy="5021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5DA6C7-0AE3-8D0B-A409-E01013823127}"/>
              </a:ext>
            </a:extLst>
          </p:cNvPr>
          <p:cNvGrpSpPr/>
          <p:nvPr/>
        </p:nvGrpSpPr>
        <p:grpSpPr>
          <a:xfrm>
            <a:off x="2060549" y="1616783"/>
            <a:ext cx="2678368" cy="1874514"/>
            <a:chOff x="2060549" y="1616783"/>
            <a:chExt cx="2678368" cy="18745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498A8C-CAAD-AE2F-803D-6FBA8B99108E}"/>
                </a:ext>
              </a:extLst>
            </p:cNvPr>
            <p:cNvGrpSpPr/>
            <p:nvPr/>
          </p:nvGrpSpPr>
          <p:grpSpPr>
            <a:xfrm>
              <a:off x="2060549" y="1616783"/>
              <a:ext cx="2678368" cy="1874514"/>
              <a:chOff x="2060549" y="1616783"/>
              <a:chExt cx="2678368" cy="187451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3461915-FF7B-E6F7-3A78-8F2E1D62A712}"/>
                  </a:ext>
                </a:extLst>
              </p:cNvPr>
              <p:cNvGrpSpPr/>
              <p:nvPr/>
            </p:nvGrpSpPr>
            <p:grpSpPr>
              <a:xfrm>
                <a:off x="2134237" y="1751488"/>
                <a:ext cx="2540000" cy="1524000"/>
                <a:chOff x="2134237" y="1751488"/>
                <a:chExt cx="2540000" cy="152400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27DFAA0F-7CA3-3073-7F7D-2D765F81A3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4237" y="1751488"/>
                  <a:ext cx="2540000" cy="1524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9D5E6C9-C9C3-0021-6507-52C0BA3F2EA2}"/>
                    </a:ext>
                  </a:extLst>
                </p:cNvPr>
                <p:cNvSpPr/>
                <p:nvPr/>
              </p:nvSpPr>
              <p:spPr>
                <a:xfrm>
                  <a:off x="2134237" y="1751488"/>
                  <a:ext cx="2540000" cy="15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F21E64-1458-8AE7-3B58-117C6CE1C60D}"/>
                  </a:ext>
                </a:extLst>
              </p:cNvPr>
              <p:cNvSpPr txBox="1"/>
              <p:nvPr/>
            </p:nvSpPr>
            <p:spPr>
              <a:xfrm>
                <a:off x="2986514" y="1616783"/>
                <a:ext cx="17524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guet Script" panose="020F0502020204030204" pitchFamily="34" charset="0"/>
                    <a:cs typeface="Baguet Script" panose="020F0502020204030204" pitchFamily="34" charset="0"/>
                  </a:rPr>
                  <a:t>Ekans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guet Script" panose="020F0502020204030204" pitchFamily="34" charset="0"/>
                  <a:cs typeface="Baguet Script" panose="020F050202020403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E9B301-D5BD-7C3B-E1F3-F8B0733E1C30}"/>
                  </a:ext>
                </a:extLst>
              </p:cNvPr>
              <p:cNvSpPr txBox="1"/>
              <p:nvPr/>
            </p:nvSpPr>
            <p:spPr>
              <a:xfrm>
                <a:off x="3915189" y="2998489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Copyright © 2023</a:t>
                </a:r>
              </a:p>
              <a:p>
                <a:r>
                  <a:rPr lang="en-US" sz="600" dirty="0"/>
                  <a:t>Andrew </a:t>
                </a:r>
                <a:r>
                  <a:rPr lang="en-US" sz="600" dirty="0" err="1"/>
                  <a:t>Shapton</a:t>
                </a:r>
                <a:endParaRPr lang="en-US" sz="600" dirty="0"/>
              </a:p>
            </p:txBody>
          </p:sp>
          <p:pic>
            <p:nvPicPr>
              <p:cNvPr id="1026" name="Picture 2" descr="Python Vector Art Stock Images | Depositphotos">
                <a:extLst>
                  <a:ext uri="{FF2B5EF4-FFF2-40B4-BE49-F238E27FC236}">
                    <a16:creationId xmlns:a16="http://schemas.microsoft.com/office/drawing/2014/main" id="{CDFF283C-BF0E-8E33-46BD-15310312B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0549" y="2313075"/>
                <a:ext cx="1659467" cy="1178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0059CE-C17A-0857-877D-1519E9EDE053}"/>
                </a:ext>
              </a:extLst>
            </p:cNvPr>
            <p:cNvSpPr txBox="1"/>
            <p:nvPr/>
          </p:nvSpPr>
          <p:spPr>
            <a:xfrm>
              <a:off x="3184389" y="266246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guet Script" pitchFamily="2" charset="77"/>
                </a:rPr>
                <a:t>?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A9D70AB-BC47-7BD2-D125-C47C0C01B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3764" y="3607057"/>
            <a:ext cx="1003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2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Baguet Script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2023-01-10T03:46:21Z</dcterms:created>
  <dcterms:modified xsi:type="dcterms:W3CDTF">2023-01-10T10:42:59Z</dcterms:modified>
</cp:coreProperties>
</file>