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466704" y="1418450"/>
            <a:ext cx="3282796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This chart visualizes the rental frequency of top 10 family-friendly movies across different categories. The x-axis represents the </a:t>
            </a:r>
            <a:r>
              <a:rPr lang="en-US" sz="1200" b="1" dirty="0"/>
              <a:t>film names</a:t>
            </a:r>
            <a:r>
              <a:rPr lang="en-US" sz="1200" dirty="0"/>
              <a:t>, while the y-axis shows the </a:t>
            </a:r>
            <a:r>
              <a:rPr lang="en-US" sz="1200" b="1" dirty="0"/>
              <a:t>number of times each movie has </a:t>
            </a:r>
            <a:r>
              <a:rPr lang="en-US" sz="1200" b="1"/>
              <a:t>been rented.</a:t>
            </a:r>
            <a:endParaRPr sz="105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How many rentals were made for top 10 rented out films?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C3074-0977-38BC-E078-C1D6709F0E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5" t="7638" r="3959" b="7084"/>
          <a:stretch/>
        </p:blipFill>
        <p:spPr>
          <a:xfrm>
            <a:off x="121443" y="1183099"/>
            <a:ext cx="5107782" cy="3659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This chart compares the rental duration of </a:t>
            </a:r>
            <a:r>
              <a:rPr lang="en-US" sz="1200" b="1" dirty="0"/>
              <a:t>family-friendly movies</a:t>
            </a:r>
            <a:r>
              <a:rPr lang="en-US" sz="1200" dirty="0"/>
              <a:t> to the overall rental duration distribution of all movies. The x-axis represents </a:t>
            </a:r>
            <a:r>
              <a:rPr lang="en-US" sz="1200" b="1" dirty="0"/>
              <a:t>film categories</a:t>
            </a:r>
            <a:r>
              <a:rPr lang="en-US" sz="1200" dirty="0"/>
              <a:t> (Animation, Children, Classics, Comedy, Family, and Music), while the y-axis shows the </a:t>
            </a:r>
            <a:r>
              <a:rPr lang="en-US" sz="1200" b="1" dirty="0"/>
              <a:t>number of films</a:t>
            </a:r>
            <a:r>
              <a:rPr lang="en-US" sz="1200" dirty="0"/>
              <a:t> within each category. Each bar is divided into </a:t>
            </a:r>
            <a:r>
              <a:rPr lang="en-US" sz="1200" b="1" dirty="0"/>
              <a:t>four quartile levels </a:t>
            </a:r>
            <a:r>
              <a:rPr lang="en-US" sz="1200" dirty="0"/>
              <a:t>based on the </a:t>
            </a:r>
            <a:r>
              <a:rPr lang="en-US" sz="1200" b="1" dirty="0"/>
              <a:t>25%, 50%, and 75% percentile thresholds</a:t>
            </a:r>
            <a:r>
              <a:rPr lang="en-US" sz="1200" dirty="0"/>
              <a:t> of rental duration.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How does the rental duration of family-friendly movies vary across different categories based on their quartile distribution?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2C3FB-5185-B379-224D-74FEA9E781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85" b="11250"/>
          <a:stretch/>
        </p:blipFill>
        <p:spPr>
          <a:xfrm>
            <a:off x="0" y="998547"/>
            <a:ext cx="5100638" cy="3912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This chart compares the </a:t>
            </a:r>
            <a:r>
              <a:rPr lang="en-US" sz="1200" b="1" dirty="0"/>
              <a:t>number of rental orders</a:t>
            </a:r>
            <a:r>
              <a:rPr lang="en-US" sz="1200" dirty="0"/>
              <a:t> fulfilled by </a:t>
            </a:r>
            <a:r>
              <a:rPr lang="en-US" sz="1200" b="1" dirty="0"/>
              <a:t>Store 1 and Store 2</a:t>
            </a:r>
            <a:r>
              <a:rPr lang="en-US" sz="1200" dirty="0"/>
              <a:t> across different months and years. The x-axis represents </a:t>
            </a:r>
            <a:r>
              <a:rPr lang="en-US" sz="1200" b="1" dirty="0"/>
              <a:t>rental months across multiple years</a:t>
            </a:r>
            <a:r>
              <a:rPr lang="en-US" sz="1200" dirty="0"/>
              <a:t>, while the y-axis shows the </a:t>
            </a:r>
            <a:r>
              <a:rPr lang="en-US" sz="1200" b="1" dirty="0"/>
              <a:t>total number of rentals</a:t>
            </a:r>
            <a:r>
              <a:rPr lang="en-US" sz="1200" dirty="0"/>
              <a:t> fulfilled. Each store is represented by a different color, allowing for a clear visual comparison of rental trends between the two stores. The chart helps identify fluctuations in rental activity over time, showing which store had higher rental counts during specific periods.</a:t>
            </a:r>
            <a:endParaRPr lang="en-US"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How do rental trends between Store 1 and Store 2 change over time?</a:t>
            </a:r>
            <a:endParaRPr sz="32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C63D6-A3E8-05E1-5EDC-C3C59038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49" b="12686"/>
          <a:stretch/>
        </p:blipFill>
        <p:spPr>
          <a:xfrm>
            <a:off x="0" y="1062840"/>
            <a:ext cx="4986338" cy="3783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chart highlights the top 10 paying customers and their monthly payment trends in 2007. The x-axis represents the Payments times for each customer in the four months, while the y-axis shows the total payment times. Each customer is represented with a unique color, making it easy to track their monthly spending patterns.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What is the total payments made by the top 10 customers each month?</a:t>
            </a:r>
            <a:endParaRPr sz="36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8A734-24AB-3AE0-01CB-38AB000D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8" t="19583" r="4387" b="18194"/>
          <a:stretch/>
        </p:blipFill>
        <p:spPr>
          <a:xfrm>
            <a:off x="0" y="1354549"/>
            <a:ext cx="5050631" cy="3200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312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How many rentals were made for top 10 rented out films?</vt:lpstr>
      <vt:lpstr>How does the rental duration of family-friendly movies vary across different categories based on their quartile distribution?</vt:lpstr>
      <vt:lpstr>How do rental trends between Store 1 and Store 2 change over time?</vt:lpstr>
      <vt:lpstr>What is the total payments made by the top 10 customers each month?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Hazem Sharabati</cp:lastModifiedBy>
  <cp:revision>7</cp:revision>
  <dcterms:modified xsi:type="dcterms:W3CDTF">2025-03-15T02:10:15Z</dcterms:modified>
</cp:coreProperties>
</file>