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04" r:id="rId2"/>
    <p:sldId id="897" r:id="rId3"/>
    <p:sldId id="899" r:id="rId4"/>
    <p:sldId id="900" r:id="rId5"/>
    <p:sldId id="896" r:id="rId6"/>
    <p:sldId id="895" r:id="rId7"/>
    <p:sldId id="434" r:id="rId8"/>
    <p:sldId id="433" r:id="rId9"/>
    <p:sldId id="389" r:id="rId10"/>
    <p:sldId id="397" r:id="rId11"/>
    <p:sldId id="902" r:id="rId12"/>
    <p:sldId id="901" r:id="rId13"/>
    <p:sldId id="90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1D445927-9430-4F7E-ACFB-A80BCFB2FAE5}">
          <p14:sldIdLst>
            <p14:sldId id="404"/>
            <p14:sldId id="897"/>
            <p14:sldId id="899"/>
            <p14:sldId id="900"/>
            <p14:sldId id="896"/>
          </p14:sldIdLst>
        </p14:section>
        <p14:section name="Structure" id="{78A716BD-E1B9-4D4A-A781-C79BB6839912}">
          <p14:sldIdLst>
            <p14:sldId id="895"/>
            <p14:sldId id="434"/>
            <p14:sldId id="433"/>
          </p14:sldIdLst>
        </p14:section>
        <p14:section name="Operating Model" id="{44AF5412-C319-4088-9A96-70C675F86F38}">
          <p14:sldIdLst>
            <p14:sldId id="389"/>
            <p14:sldId id="397"/>
          </p14:sldIdLst>
        </p14:section>
        <p14:section name="Organisational Scaling Model" id="{B0ABB531-5117-4DA1-B99E-DD7471EB2C0A}">
          <p14:sldIdLst>
            <p14:sldId id="902"/>
            <p14:sldId id="901"/>
          </p14:sldIdLst>
        </p14:section>
        <p14:section name="Software Services Model" id="{E645839A-794F-46BD-B8EB-5A4162A00C0B}">
          <p14:sldIdLst>
            <p14:sldId id="9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A3"/>
    <a:srgbClr val="FFD966"/>
    <a:srgbClr val="FFE699"/>
    <a:srgbClr val="41719C"/>
    <a:srgbClr val="D9D9D9"/>
    <a:srgbClr val="4472C4"/>
    <a:srgbClr val="231F20"/>
    <a:srgbClr val="5B9BD5"/>
    <a:srgbClr val="0079D6"/>
    <a:srgbClr val="058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8AE83-C5A0-4CEF-B592-9FE65FB34EC9}" v="160" dt="2019-11-21T00:11:40.4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95685" autoAdjust="0"/>
  </p:normalViewPr>
  <p:slideViewPr>
    <p:cSldViewPr snapToGrid="0">
      <p:cViewPr varScale="1">
        <p:scale>
          <a:sx n="70" d="100"/>
          <a:sy n="70" d="100"/>
        </p:scale>
        <p:origin x="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Sheehan" userId="d21e2f327ba682b9" providerId="LiveId" clId="{F61095DE-F386-4D6C-8858-CC5448DC3C43}"/>
    <pc:docChg chg="custSel addSld delSld modSld sldOrd delSection modSection">
      <pc:chgData name="Al Sheehan" userId="d21e2f327ba682b9" providerId="LiveId" clId="{F61095DE-F386-4D6C-8858-CC5448DC3C43}" dt="2019-11-13T00:11:12.145" v="982" actId="14100"/>
      <pc:docMkLst>
        <pc:docMk/>
      </pc:docMkLst>
      <pc:sldChg chg="del">
        <pc:chgData name="Al Sheehan" userId="d21e2f327ba682b9" providerId="LiveId" clId="{F61095DE-F386-4D6C-8858-CC5448DC3C43}" dt="2019-11-13T00:00:06.987" v="1" actId="47"/>
        <pc:sldMkLst>
          <pc:docMk/>
          <pc:sldMk cId="4088024721" sldId="383"/>
        </pc:sldMkLst>
      </pc:sldChg>
      <pc:sldChg chg="del">
        <pc:chgData name="Al Sheehan" userId="d21e2f327ba682b9" providerId="LiveId" clId="{F61095DE-F386-4D6C-8858-CC5448DC3C43}" dt="2019-11-13T00:00:38.658" v="3" actId="47"/>
        <pc:sldMkLst>
          <pc:docMk/>
          <pc:sldMk cId="1388919102" sldId="384"/>
        </pc:sldMkLst>
      </pc:sldChg>
      <pc:sldChg chg="del">
        <pc:chgData name="Al Sheehan" userId="d21e2f327ba682b9" providerId="LiveId" clId="{F61095DE-F386-4D6C-8858-CC5448DC3C43}" dt="2019-11-13T00:00:38.658" v="3" actId="47"/>
        <pc:sldMkLst>
          <pc:docMk/>
          <pc:sldMk cId="3966890863" sldId="387"/>
        </pc:sldMkLst>
      </pc:sldChg>
      <pc:sldChg chg="del">
        <pc:chgData name="Al Sheehan" userId="d21e2f327ba682b9" providerId="LiveId" clId="{F61095DE-F386-4D6C-8858-CC5448DC3C43}" dt="2019-11-13T00:00:06.987" v="1" actId="47"/>
        <pc:sldMkLst>
          <pc:docMk/>
          <pc:sldMk cId="2748423340" sldId="389"/>
        </pc:sldMkLst>
      </pc:sldChg>
      <pc:sldChg chg="del">
        <pc:chgData name="Al Sheehan" userId="d21e2f327ba682b9" providerId="LiveId" clId="{F61095DE-F386-4D6C-8858-CC5448DC3C43}" dt="2019-11-12T23:59:40.743" v="0" actId="47"/>
        <pc:sldMkLst>
          <pc:docMk/>
          <pc:sldMk cId="3150152074" sldId="390"/>
        </pc:sldMkLst>
      </pc:sldChg>
      <pc:sldChg chg="del">
        <pc:chgData name="Al Sheehan" userId="d21e2f327ba682b9" providerId="LiveId" clId="{F61095DE-F386-4D6C-8858-CC5448DC3C43}" dt="2019-11-13T00:00:38.658" v="3" actId="47"/>
        <pc:sldMkLst>
          <pc:docMk/>
          <pc:sldMk cId="2798390873" sldId="391"/>
        </pc:sldMkLst>
      </pc:sldChg>
      <pc:sldChg chg="del">
        <pc:chgData name="Al Sheehan" userId="d21e2f327ba682b9" providerId="LiveId" clId="{F61095DE-F386-4D6C-8858-CC5448DC3C43}" dt="2019-11-13T00:00:38.658" v="3" actId="47"/>
        <pc:sldMkLst>
          <pc:docMk/>
          <pc:sldMk cId="1014975779" sldId="392"/>
        </pc:sldMkLst>
      </pc:sldChg>
      <pc:sldChg chg="del">
        <pc:chgData name="Al Sheehan" userId="d21e2f327ba682b9" providerId="LiveId" clId="{F61095DE-F386-4D6C-8858-CC5448DC3C43}" dt="2019-11-13T00:00:38.658" v="3" actId="47"/>
        <pc:sldMkLst>
          <pc:docMk/>
          <pc:sldMk cId="218058359" sldId="393"/>
        </pc:sldMkLst>
      </pc:sldChg>
      <pc:sldChg chg="del">
        <pc:chgData name="Al Sheehan" userId="d21e2f327ba682b9" providerId="LiveId" clId="{F61095DE-F386-4D6C-8858-CC5448DC3C43}" dt="2019-11-13T00:00:38.658" v="3" actId="47"/>
        <pc:sldMkLst>
          <pc:docMk/>
          <pc:sldMk cId="2393187606" sldId="394"/>
        </pc:sldMkLst>
      </pc:sldChg>
      <pc:sldChg chg="del">
        <pc:chgData name="Al Sheehan" userId="d21e2f327ba682b9" providerId="LiveId" clId="{F61095DE-F386-4D6C-8858-CC5448DC3C43}" dt="2019-11-13T00:00:38.658" v="3" actId="47"/>
        <pc:sldMkLst>
          <pc:docMk/>
          <pc:sldMk cId="2095146229" sldId="395"/>
        </pc:sldMkLst>
      </pc:sldChg>
      <pc:sldChg chg="del">
        <pc:chgData name="Al Sheehan" userId="d21e2f327ba682b9" providerId="LiveId" clId="{F61095DE-F386-4D6C-8858-CC5448DC3C43}" dt="2019-11-13T00:00:38.658" v="3" actId="47"/>
        <pc:sldMkLst>
          <pc:docMk/>
          <pc:sldMk cId="4197465626" sldId="396"/>
        </pc:sldMkLst>
      </pc:sldChg>
      <pc:sldChg chg="del">
        <pc:chgData name="Al Sheehan" userId="d21e2f327ba682b9" providerId="LiveId" clId="{F61095DE-F386-4D6C-8858-CC5448DC3C43}" dt="2019-11-13T00:00:06.987" v="1" actId="47"/>
        <pc:sldMkLst>
          <pc:docMk/>
          <pc:sldMk cId="1533950571" sldId="397"/>
        </pc:sldMkLst>
      </pc:sldChg>
      <pc:sldChg chg="del">
        <pc:chgData name="Al Sheehan" userId="d21e2f327ba682b9" providerId="LiveId" clId="{F61095DE-F386-4D6C-8858-CC5448DC3C43}" dt="2019-11-13T00:00:38.658" v="3" actId="47"/>
        <pc:sldMkLst>
          <pc:docMk/>
          <pc:sldMk cId="1415522250" sldId="398"/>
        </pc:sldMkLst>
      </pc:sldChg>
      <pc:sldChg chg="del">
        <pc:chgData name="Al Sheehan" userId="d21e2f327ba682b9" providerId="LiveId" clId="{F61095DE-F386-4D6C-8858-CC5448DC3C43}" dt="2019-11-13T00:00:38.658" v="3" actId="47"/>
        <pc:sldMkLst>
          <pc:docMk/>
          <pc:sldMk cId="796835004" sldId="399"/>
        </pc:sldMkLst>
      </pc:sldChg>
      <pc:sldChg chg="del">
        <pc:chgData name="Al Sheehan" userId="d21e2f327ba682b9" providerId="LiveId" clId="{F61095DE-F386-4D6C-8858-CC5448DC3C43}" dt="2019-11-13T00:00:38.658" v="3" actId="47"/>
        <pc:sldMkLst>
          <pc:docMk/>
          <pc:sldMk cId="4283078601" sldId="400"/>
        </pc:sldMkLst>
      </pc:sldChg>
      <pc:sldChg chg="del">
        <pc:chgData name="Al Sheehan" userId="d21e2f327ba682b9" providerId="LiveId" clId="{F61095DE-F386-4D6C-8858-CC5448DC3C43}" dt="2019-11-13T00:01:18.001" v="9" actId="47"/>
        <pc:sldMkLst>
          <pc:docMk/>
          <pc:sldMk cId="4133950247" sldId="403"/>
        </pc:sldMkLst>
      </pc:sldChg>
      <pc:sldChg chg="addSp modSp mod">
        <pc:chgData name="Al Sheehan" userId="d21e2f327ba682b9" providerId="LiveId" clId="{F61095DE-F386-4D6C-8858-CC5448DC3C43}" dt="2019-11-13T00:11:12.145" v="982" actId="14100"/>
        <pc:sldMkLst>
          <pc:docMk/>
          <pc:sldMk cId="3022239376" sldId="405"/>
        </pc:sldMkLst>
        <pc:spChg chg="mod">
          <ac:chgData name="Al Sheehan" userId="d21e2f327ba682b9" providerId="LiveId" clId="{F61095DE-F386-4D6C-8858-CC5448DC3C43}" dt="2019-11-13T00:11:07.939" v="981" actId="14100"/>
          <ac:spMkLst>
            <pc:docMk/>
            <pc:sldMk cId="3022239376" sldId="405"/>
            <ac:spMk id="32" creationId="{EF986882-19B8-47D4-AA1D-B61FAECA95D5}"/>
          </ac:spMkLst>
        </pc:spChg>
        <pc:spChg chg="mod">
          <ac:chgData name="Al Sheehan" userId="d21e2f327ba682b9" providerId="LiveId" clId="{F61095DE-F386-4D6C-8858-CC5448DC3C43}" dt="2019-11-13T00:11:07.939" v="981" actId="14100"/>
          <ac:spMkLst>
            <pc:docMk/>
            <pc:sldMk cId="3022239376" sldId="405"/>
            <ac:spMk id="33" creationId="{719E363B-7988-4162-BF30-BA1937D00330}"/>
          </ac:spMkLst>
        </pc:spChg>
        <pc:spChg chg="add mod">
          <ac:chgData name="Al Sheehan" userId="d21e2f327ba682b9" providerId="LiveId" clId="{F61095DE-F386-4D6C-8858-CC5448DC3C43}" dt="2019-11-13T00:11:07.939" v="981" actId="14100"/>
          <ac:spMkLst>
            <pc:docMk/>
            <pc:sldMk cId="3022239376" sldId="405"/>
            <ac:spMk id="34" creationId="{3143D43D-29C9-4509-81F0-440F6E92E7E7}"/>
          </ac:spMkLst>
        </pc:spChg>
        <pc:spChg chg="add mod">
          <ac:chgData name="Al Sheehan" userId="d21e2f327ba682b9" providerId="LiveId" clId="{F61095DE-F386-4D6C-8858-CC5448DC3C43}" dt="2019-11-13T00:11:07.939" v="981" actId="14100"/>
          <ac:spMkLst>
            <pc:docMk/>
            <pc:sldMk cId="3022239376" sldId="405"/>
            <ac:spMk id="35" creationId="{39DFA836-EB84-4D72-BD0B-74800C0BF1CA}"/>
          </ac:spMkLst>
        </pc:spChg>
        <pc:spChg chg="add mod">
          <ac:chgData name="Al Sheehan" userId="d21e2f327ba682b9" providerId="LiveId" clId="{F61095DE-F386-4D6C-8858-CC5448DC3C43}" dt="2019-11-13T00:11:12.145" v="982" actId="14100"/>
          <ac:spMkLst>
            <pc:docMk/>
            <pc:sldMk cId="3022239376" sldId="405"/>
            <ac:spMk id="36" creationId="{0DA57058-E2C3-455C-82F4-F87B0CB77FAF}"/>
          </ac:spMkLst>
        </pc:spChg>
      </pc:sldChg>
      <pc:sldChg chg="ord">
        <pc:chgData name="Al Sheehan" userId="d21e2f327ba682b9" providerId="LiveId" clId="{F61095DE-F386-4D6C-8858-CC5448DC3C43}" dt="2019-11-13T00:00:58.864" v="7"/>
        <pc:sldMkLst>
          <pc:docMk/>
          <pc:sldMk cId="3370625843" sldId="409"/>
        </pc:sldMkLst>
      </pc:sldChg>
      <pc:sldChg chg="del">
        <pc:chgData name="Al Sheehan" userId="d21e2f327ba682b9" providerId="LiveId" clId="{F61095DE-F386-4D6C-8858-CC5448DC3C43}" dt="2019-11-13T00:00:38.658" v="3" actId="47"/>
        <pc:sldMkLst>
          <pc:docMk/>
          <pc:sldMk cId="3351125590" sldId="411"/>
        </pc:sldMkLst>
      </pc:sldChg>
      <pc:sldChg chg="del">
        <pc:chgData name="Al Sheehan" userId="d21e2f327ba682b9" providerId="LiveId" clId="{F61095DE-F386-4D6C-8858-CC5448DC3C43}" dt="2019-11-13T00:00:38.658" v="3" actId="47"/>
        <pc:sldMkLst>
          <pc:docMk/>
          <pc:sldMk cId="1116709582" sldId="413"/>
        </pc:sldMkLst>
      </pc:sldChg>
      <pc:sldChg chg="del">
        <pc:chgData name="Al Sheehan" userId="d21e2f327ba682b9" providerId="LiveId" clId="{F61095DE-F386-4D6C-8858-CC5448DC3C43}" dt="2019-11-13T00:00:38.658" v="3" actId="47"/>
        <pc:sldMkLst>
          <pc:docMk/>
          <pc:sldMk cId="3595433252" sldId="414"/>
        </pc:sldMkLst>
      </pc:sldChg>
      <pc:sldChg chg="del">
        <pc:chgData name="Al Sheehan" userId="d21e2f327ba682b9" providerId="LiveId" clId="{F61095DE-F386-4D6C-8858-CC5448DC3C43}" dt="2019-11-13T00:00:38.658" v="3" actId="47"/>
        <pc:sldMkLst>
          <pc:docMk/>
          <pc:sldMk cId="1027910426" sldId="415"/>
        </pc:sldMkLst>
      </pc:sldChg>
      <pc:sldChg chg="del">
        <pc:chgData name="Al Sheehan" userId="d21e2f327ba682b9" providerId="LiveId" clId="{F61095DE-F386-4D6C-8858-CC5448DC3C43}" dt="2019-11-13T00:00:41.936" v="4" actId="47"/>
        <pc:sldMkLst>
          <pc:docMk/>
          <pc:sldMk cId="1048732779" sldId="418"/>
        </pc:sldMkLst>
      </pc:sldChg>
      <pc:sldChg chg="del">
        <pc:chgData name="Al Sheehan" userId="d21e2f327ba682b9" providerId="LiveId" clId="{F61095DE-F386-4D6C-8858-CC5448DC3C43}" dt="2019-11-13T00:00:41.936" v="4" actId="47"/>
        <pc:sldMkLst>
          <pc:docMk/>
          <pc:sldMk cId="3477193770" sldId="419"/>
        </pc:sldMkLst>
      </pc:sldChg>
      <pc:sldChg chg="del">
        <pc:chgData name="Al Sheehan" userId="d21e2f327ba682b9" providerId="LiveId" clId="{F61095DE-F386-4D6C-8858-CC5448DC3C43}" dt="2019-11-13T00:00:38.658" v="3" actId="47"/>
        <pc:sldMkLst>
          <pc:docMk/>
          <pc:sldMk cId="3050219767" sldId="420"/>
        </pc:sldMkLst>
      </pc:sldChg>
      <pc:sldChg chg="del">
        <pc:chgData name="Al Sheehan" userId="d21e2f327ba682b9" providerId="LiveId" clId="{F61095DE-F386-4D6C-8858-CC5448DC3C43}" dt="2019-11-13T00:00:38.658" v="3" actId="47"/>
        <pc:sldMkLst>
          <pc:docMk/>
          <pc:sldMk cId="1960713834" sldId="422"/>
        </pc:sldMkLst>
      </pc:sldChg>
      <pc:sldChg chg="del">
        <pc:chgData name="Al Sheehan" userId="d21e2f327ba682b9" providerId="LiveId" clId="{F61095DE-F386-4D6C-8858-CC5448DC3C43}" dt="2019-11-13T00:00:38.658" v="3" actId="47"/>
        <pc:sldMkLst>
          <pc:docMk/>
          <pc:sldMk cId="1191226951" sldId="423"/>
        </pc:sldMkLst>
      </pc:sldChg>
      <pc:sldChg chg="del">
        <pc:chgData name="Al Sheehan" userId="d21e2f327ba682b9" providerId="LiveId" clId="{F61095DE-F386-4D6C-8858-CC5448DC3C43}" dt="2019-11-13T00:00:38.658" v="3" actId="47"/>
        <pc:sldMkLst>
          <pc:docMk/>
          <pc:sldMk cId="13153295" sldId="424"/>
        </pc:sldMkLst>
      </pc:sldChg>
      <pc:sldChg chg="del">
        <pc:chgData name="Al Sheehan" userId="d21e2f327ba682b9" providerId="LiveId" clId="{F61095DE-F386-4D6C-8858-CC5448DC3C43}" dt="2019-11-13T00:00:38.658" v="3" actId="47"/>
        <pc:sldMkLst>
          <pc:docMk/>
          <pc:sldMk cId="4071649272" sldId="430"/>
        </pc:sldMkLst>
      </pc:sldChg>
      <pc:sldChg chg="del">
        <pc:chgData name="Al Sheehan" userId="d21e2f327ba682b9" providerId="LiveId" clId="{F61095DE-F386-4D6C-8858-CC5448DC3C43}" dt="2019-11-13T00:00:38.658" v="3" actId="47"/>
        <pc:sldMkLst>
          <pc:docMk/>
          <pc:sldMk cId="119691845" sldId="431"/>
        </pc:sldMkLst>
      </pc:sldChg>
      <pc:sldChg chg="del">
        <pc:chgData name="Al Sheehan" userId="d21e2f327ba682b9" providerId="LiveId" clId="{F61095DE-F386-4D6C-8858-CC5448DC3C43}" dt="2019-11-13T00:00:38.658" v="3" actId="47"/>
        <pc:sldMkLst>
          <pc:docMk/>
          <pc:sldMk cId="1714915284" sldId="432"/>
        </pc:sldMkLst>
      </pc:sldChg>
      <pc:sldChg chg="del">
        <pc:chgData name="Al Sheehan" userId="d21e2f327ba682b9" providerId="LiveId" clId="{F61095DE-F386-4D6C-8858-CC5448DC3C43}" dt="2019-11-12T23:59:40.743" v="0" actId="47"/>
        <pc:sldMkLst>
          <pc:docMk/>
          <pc:sldMk cId="1646791058" sldId="894"/>
        </pc:sldMkLst>
      </pc:sldChg>
      <pc:sldChg chg="add">
        <pc:chgData name="Al Sheehan" userId="d21e2f327ba682b9" providerId="LiveId" clId="{F61095DE-F386-4D6C-8858-CC5448DC3C43}" dt="2019-11-13T00:01:12.303" v="8"/>
        <pc:sldMkLst>
          <pc:docMk/>
          <pc:sldMk cId="1210139437" sldId="897"/>
        </pc:sldMkLst>
      </pc:sldChg>
      <pc:sldChg chg="del">
        <pc:chgData name="Al Sheehan" userId="d21e2f327ba682b9" providerId="LiveId" clId="{F61095DE-F386-4D6C-8858-CC5448DC3C43}" dt="2019-11-13T00:00:41.936" v="4" actId="47"/>
        <pc:sldMkLst>
          <pc:docMk/>
          <pc:sldMk cId="3556319013" sldId="897"/>
        </pc:sldMkLst>
      </pc:sldChg>
    </pc:docChg>
  </pc:docChgLst>
  <pc:docChgLst>
    <pc:chgData name="Al Sheehan" userId="d21e2f327ba682b9" providerId="LiveId" clId="{1C38AE83-C5A0-4CEF-B592-9FE65FB34EC9}"/>
    <pc:docChg chg="undo custSel addSld delSld modSld sldOrd addSection modSection">
      <pc:chgData name="Al Sheehan" userId="d21e2f327ba682b9" providerId="LiveId" clId="{1C38AE83-C5A0-4CEF-B592-9FE65FB34EC9}" dt="2019-11-21T00:13:07.672" v="3108" actId="14100"/>
      <pc:docMkLst>
        <pc:docMk/>
      </pc:docMkLst>
      <pc:sldChg chg="add">
        <pc:chgData name="Al Sheehan" userId="d21e2f327ba682b9" providerId="LiveId" clId="{1C38AE83-C5A0-4CEF-B592-9FE65FB34EC9}" dt="2019-11-13T05:25:41.563" v="7"/>
        <pc:sldMkLst>
          <pc:docMk/>
          <pc:sldMk cId="2748423340" sldId="389"/>
        </pc:sldMkLst>
      </pc:sldChg>
      <pc:sldChg chg="add">
        <pc:chgData name="Al Sheehan" userId="d21e2f327ba682b9" providerId="LiveId" clId="{1C38AE83-C5A0-4CEF-B592-9FE65FB34EC9}" dt="2019-11-13T05:25:41.563" v="7"/>
        <pc:sldMkLst>
          <pc:docMk/>
          <pc:sldMk cId="1533950571" sldId="397"/>
        </pc:sldMkLst>
      </pc:sldChg>
      <pc:sldChg chg="delSp modSp mod">
        <pc:chgData name="Al Sheehan" userId="d21e2f327ba682b9" providerId="LiveId" clId="{1C38AE83-C5A0-4CEF-B592-9FE65FB34EC9}" dt="2019-11-20T05:54:00.517" v="2216"/>
        <pc:sldMkLst>
          <pc:docMk/>
          <pc:sldMk cId="1389076895" sldId="404"/>
        </pc:sldMkLst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2" creationId="{DDC21D09-B883-46DE-824B-2C6BADED3498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22" creationId="{5CDDF225-848A-48C8-A0D5-037AFD5E135E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23" creationId="{184F4967-5FE0-442D-A71F-EB6524047083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27" creationId="{EC19A52C-C2AF-4DBD-B6D4-6C8982214449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41" creationId="{C7F4079A-9C81-4DC2-9ED8-59B9993F8EBF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50" creationId="{B282CED5-6F2D-46C8-A09A-B7FF2394F784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51" creationId="{9DB9B1E9-BF19-4020-9703-4E238233CABD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52" creationId="{BF545C9B-9180-4614-B5E2-316B0375E6C6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53" creationId="{F84F79E5-D05D-4879-B9CF-2CD3CF50D12D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57" creationId="{F5887F99-FBC1-45F1-BF46-84FED235773D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58" creationId="{DFDC8650-0788-4E4C-B8A4-0307566F5A48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59" creationId="{D4054A8D-D450-45FE-9CE2-DEFAAA3254C4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60" creationId="{30F988C5-F2DC-4DD8-9762-A11895366F3D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62" creationId="{910AC15A-C332-4D48-B842-B4A9327E9A12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63" creationId="{2C838E79-1759-410B-8B3F-0E02E98E211E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64" creationId="{A6B51E91-0D26-4825-B404-6737D906D1D5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65" creationId="{EE2E513C-6687-480A-8705-CF067B878620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66" creationId="{15EF101A-7EB2-43DC-B9A8-D8C54191495B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67" creationId="{26F553D0-D6A9-4B4C-B697-C6FB3114EC56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68" creationId="{CC49CFF0-1CAB-4578-A307-8E3B6BEADE84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69" creationId="{A718AA84-F59B-46D0-A92B-C5CC541832FD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70" creationId="{16580ED0-C843-4F37-B5D5-EAF03E96C8C6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71" creationId="{03987AED-A94C-4DD7-94EB-1D72D380A066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73" creationId="{0CF2ED87-DBDD-4462-AF8D-C8D9B4E10714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74" creationId="{BBB8CFC3-B6EA-44EB-A599-B08B806FE8C7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80" creationId="{2897DCC1-C748-4EB4-83A3-94E9D0129168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81" creationId="{9859A766-3298-42AF-BA2B-29CD0A9425F2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84" creationId="{7F5835B9-611C-4BB3-9311-9341A3D74822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86" creationId="{CAB09079-652D-437D-B4C3-CE8C807B09D6}"/>
          </ac:spMkLst>
        </pc:spChg>
        <pc:spChg chg="mod">
          <ac:chgData name="Al Sheehan" userId="d21e2f327ba682b9" providerId="LiveId" clId="{1C38AE83-C5A0-4CEF-B592-9FE65FB34EC9}" dt="2019-11-20T05:54:00.517" v="2216"/>
          <ac:spMkLst>
            <pc:docMk/>
            <pc:sldMk cId="1389076895" sldId="404"/>
            <ac:spMk id="87" creationId="{A67DFB30-A31A-442C-8F31-0CE0021AB0A8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90" creationId="{48C7064C-0C3C-4A78-AF89-82E8EF91C009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91" creationId="{F4E73099-4FDB-4787-91FF-5D9DFC3BF45C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93" creationId="{402440EF-0B11-4577-A120-D73FF279054E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95" creationId="{86CF4A70-4EB6-4D47-9823-3CA2385DDEAF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96" creationId="{B533F46C-ADFB-4885-82F7-0B4407989D18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97" creationId="{426B8106-7A09-4A95-99A7-D34C584ABC51}"/>
          </ac:spMkLst>
        </pc:spChg>
        <pc:spChg chg="del">
          <ac:chgData name="Al Sheehan" userId="d21e2f327ba682b9" providerId="LiveId" clId="{1C38AE83-C5A0-4CEF-B592-9FE65FB34EC9}" dt="2019-11-13T23:49:42.158" v="11" actId="478"/>
          <ac:spMkLst>
            <pc:docMk/>
            <pc:sldMk cId="1389076895" sldId="404"/>
            <ac:spMk id="110" creationId="{54101811-1372-4D28-B50B-3B20976009A9}"/>
          </ac:spMkLst>
        </pc:spChg>
        <pc:grpChg chg="del">
          <ac:chgData name="Al Sheehan" userId="d21e2f327ba682b9" providerId="LiveId" clId="{1C38AE83-C5A0-4CEF-B592-9FE65FB34EC9}" dt="2019-11-13T23:49:42.158" v="11" actId="478"/>
          <ac:grpSpMkLst>
            <pc:docMk/>
            <pc:sldMk cId="1389076895" sldId="404"/>
            <ac:grpSpMk id="98" creationId="{4775D2DD-2BC6-46CE-8FCB-FD935592B160}"/>
          </ac:grpSpMkLst>
        </pc:grpChg>
        <pc:picChg chg="del">
          <ac:chgData name="Al Sheehan" userId="d21e2f327ba682b9" providerId="LiveId" clId="{1C38AE83-C5A0-4CEF-B592-9FE65FB34EC9}" dt="2019-11-13T23:49:42.158" v="11" actId="478"/>
          <ac:picMkLst>
            <pc:docMk/>
            <pc:sldMk cId="1389076895" sldId="404"/>
            <ac:picMk id="79" creationId="{E589F0C9-F0B1-4809-AA7F-6729694B0CA9}"/>
          </ac:picMkLst>
        </pc:picChg>
        <pc:picChg chg="del">
          <ac:chgData name="Al Sheehan" userId="d21e2f327ba682b9" providerId="LiveId" clId="{1C38AE83-C5A0-4CEF-B592-9FE65FB34EC9}" dt="2019-11-13T23:49:42.158" v="11" actId="478"/>
          <ac:picMkLst>
            <pc:docMk/>
            <pc:sldMk cId="1389076895" sldId="404"/>
            <ac:picMk id="83" creationId="{B369ACCF-67C1-4232-8944-8EE13997B9C2}"/>
          </ac:picMkLst>
        </pc:picChg>
        <pc:picChg chg="del">
          <ac:chgData name="Al Sheehan" userId="d21e2f327ba682b9" providerId="LiveId" clId="{1C38AE83-C5A0-4CEF-B592-9FE65FB34EC9}" dt="2019-11-13T23:49:42.158" v="11" actId="478"/>
          <ac:picMkLst>
            <pc:docMk/>
            <pc:sldMk cId="1389076895" sldId="404"/>
            <ac:picMk id="89" creationId="{A6A4A1B7-BEC3-414E-9702-81030C69984B}"/>
          </ac:picMkLst>
        </pc:picChg>
        <pc:cxnChg chg="del">
          <ac:chgData name="Al Sheehan" userId="d21e2f327ba682b9" providerId="LiveId" clId="{1C38AE83-C5A0-4CEF-B592-9FE65FB34EC9}" dt="2019-11-13T23:49:42.158" v="11" actId="478"/>
          <ac:cxnSpMkLst>
            <pc:docMk/>
            <pc:sldMk cId="1389076895" sldId="404"/>
            <ac:cxnSpMk id="4" creationId="{F43FBB70-F281-4C51-AC8C-193E0FB023DC}"/>
          </ac:cxnSpMkLst>
        </pc:cxnChg>
        <pc:cxnChg chg="del">
          <ac:chgData name="Al Sheehan" userId="d21e2f327ba682b9" providerId="LiveId" clId="{1C38AE83-C5A0-4CEF-B592-9FE65FB34EC9}" dt="2019-11-13T23:49:42.158" v="11" actId="478"/>
          <ac:cxnSpMkLst>
            <pc:docMk/>
            <pc:sldMk cId="1389076895" sldId="404"/>
            <ac:cxnSpMk id="21" creationId="{D42203AD-737F-4C87-B09D-3EEE29B8616B}"/>
          </ac:cxnSpMkLst>
        </pc:cxnChg>
        <pc:cxnChg chg="del">
          <ac:chgData name="Al Sheehan" userId="d21e2f327ba682b9" providerId="LiveId" clId="{1C38AE83-C5A0-4CEF-B592-9FE65FB34EC9}" dt="2019-11-13T23:49:42.158" v="11" actId="478"/>
          <ac:cxnSpMkLst>
            <pc:docMk/>
            <pc:sldMk cId="1389076895" sldId="404"/>
            <ac:cxnSpMk id="26" creationId="{CA8A2DD3-5574-40A4-ABD2-A38A0C0BD9FB}"/>
          </ac:cxnSpMkLst>
        </pc:cxnChg>
        <pc:cxnChg chg="del">
          <ac:chgData name="Al Sheehan" userId="d21e2f327ba682b9" providerId="LiveId" clId="{1C38AE83-C5A0-4CEF-B592-9FE65FB34EC9}" dt="2019-11-13T23:49:42.158" v="11" actId="478"/>
          <ac:cxnSpMkLst>
            <pc:docMk/>
            <pc:sldMk cId="1389076895" sldId="404"/>
            <ac:cxnSpMk id="42" creationId="{C5E3B601-38A5-4631-A4F6-3D7C5038EFD6}"/>
          </ac:cxnSpMkLst>
        </pc:cxnChg>
        <pc:cxnChg chg="del">
          <ac:chgData name="Al Sheehan" userId="d21e2f327ba682b9" providerId="LiveId" clId="{1C38AE83-C5A0-4CEF-B592-9FE65FB34EC9}" dt="2019-11-13T23:49:42.158" v="11" actId="478"/>
          <ac:cxnSpMkLst>
            <pc:docMk/>
            <pc:sldMk cId="1389076895" sldId="404"/>
            <ac:cxnSpMk id="46" creationId="{2592D881-82FF-4638-B032-FED083357512}"/>
          </ac:cxnSpMkLst>
        </pc:cxnChg>
        <pc:cxnChg chg="del">
          <ac:chgData name="Al Sheehan" userId="d21e2f327ba682b9" providerId="LiveId" clId="{1C38AE83-C5A0-4CEF-B592-9FE65FB34EC9}" dt="2019-11-13T23:49:42.158" v="11" actId="478"/>
          <ac:cxnSpMkLst>
            <pc:docMk/>
            <pc:sldMk cId="1389076895" sldId="404"/>
            <ac:cxnSpMk id="49" creationId="{0EB1E732-1A29-47AE-BBA7-4E472015927F}"/>
          </ac:cxnSpMkLst>
        </pc:cxnChg>
        <pc:cxnChg chg="del">
          <ac:chgData name="Al Sheehan" userId="d21e2f327ba682b9" providerId="LiveId" clId="{1C38AE83-C5A0-4CEF-B592-9FE65FB34EC9}" dt="2019-11-13T23:49:42.158" v="11" actId="478"/>
          <ac:cxnSpMkLst>
            <pc:docMk/>
            <pc:sldMk cId="1389076895" sldId="404"/>
            <ac:cxnSpMk id="54" creationId="{3D0EE747-2AE8-4431-A811-000226597136}"/>
          </ac:cxnSpMkLst>
        </pc:cxnChg>
        <pc:cxnChg chg="del">
          <ac:chgData name="Al Sheehan" userId="d21e2f327ba682b9" providerId="LiveId" clId="{1C38AE83-C5A0-4CEF-B592-9FE65FB34EC9}" dt="2019-11-13T23:49:42.158" v="11" actId="478"/>
          <ac:cxnSpMkLst>
            <pc:docMk/>
            <pc:sldMk cId="1389076895" sldId="404"/>
            <ac:cxnSpMk id="55" creationId="{04570D78-F14C-4260-A5ED-8A9C343666A7}"/>
          </ac:cxnSpMkLst>
        </pc:cxnChg>
        <pc:cxnChg chg="del">
          <ac:chgData name="Al Sheehan" userId="d21e2f327ba682b9" providerId="LiveId" clId="{1C38AE83-C5A0-4CEF-B592-9FE65FB34EC9}" dt="2019-11-13T23:49:42.158" v="11" actId="478"/>
          <ac:cxnSpMkLst>
            <pc:docMk/>
            <pc:sldMk cId="1389076895" sldId="404"/>
            <ac:cxnSpMk id="56" creationId="{E98F267A-76D2-4547-99CE-CAAE9D94AF5B}"/>
          </ac:cxnSpMkLst>
        </pc:cxnChg>
        <pc:cxnChg chg="del">
          <ac:chgData name="Al Sheehan" userId="d21e2f327ba682b9" providerId="LiveId" clId="{1C38AE83-C5A0-4CEF-B592-9FE65FB34EC9}" dt="2019-11-13T23:49:42.158" v="11" actId="478"/>
          <ac:cxnSpMkLst>
            <pc:docMk/>
            <pc:sldMk cId="1389076895" sldId="404"/>
            <ac:cxnSpMk id="61" creationId="{913F04C1-13CF-4705-9020-43BF5606D63D}"/>
          </ac:cxnSpMkLst>
        </pc:cxnChg>
        <pc:cxnChg chg="del">
          <ac:chgData name="Al Sheehan" userId="d21e2f327ba682b9" providerId="LiveId" clId="{1C38AE83-C5A0-4CEF-B592-9FE65FB34EC9}" dt="2019-11-13T23:49:42.158" v="11" actId="478"/>
          <ac:cxnSpMkLst>
            <pc:docMk/>
            <pc:sldMk cId="1389076895" sldId="404"/>
            <ac:cxnSpMk id="72" creationId="{E0D0F00E-9DF0-45B1-B2D2-F1A6FEB07776}"/>
          </ac:cxnSpMkLst>
        </pc:cxnChg>
        <pc:cxnChg chg="del">
          <ac:chgData name="Al Sheehan" userId="d21e2f327ba682b9" providerId="LiveId" clId="{1C38AE83-C5A0-4CEF-B592-9FE65FB34EC9}" dt="2019-11-13T23:49:42.158" v="11" actId="478"/>
          <ac:cxnSpMkLst>
            <pc:docMk/>
            <pc:sldMk cId="1389076895" sldId="404"/>
            <ac:cxnSpMk id="75" creationId="{A70B67C6-FD73-43AE-A1D2-0CE914724113}"/>
          </ac:cxnSpMkLst>
        </pc:cxnChg>
        <pc:cxnChg chg="del">
          <ac:chgData name="Al Sheehan" userId="d21e2f327ba682b9" providerId="LiveId" clId="{1C38AE83-C5A0-4CEF-B592-9FE65FB34EC9}" dt="2019-11-13T23:49:42.158" v="11" actId="478"/>
          <ac:cxnSpMkLst>
            <pc:docMk/>
            <pc:sldMk cId="1389076895" sldId="404"/>
            <ac:cxnSpMk id="76" creationId="{08D093A4-3141-4D01-B0F4-A5B46590FBF9}"/>
          </ac:cxnSpMkLst>
        </pc:cxnChg>
        <pc:cxnChg chg="del">
          <ac:chgData name="Al Sheehan" userId="d21e2f327ba682b9" providerId="LiveId" clId="{1C38AE83-C5A0-4CEF-B592-9FE65FB34EC9}" dt="2019-11-13T23:49:42.158" v="11" actId="478"/>
          <ac:cxnSpMkLst>
            <pc:docMk/>
            <pc:sldMk cId="1389076895" sldId="404"/>
            <ac:cxnSpMk id="77" creationId="{1924DC44-FB78-423A-8A2A-77D1AF4B050E}"/>
          </ac:cxnSpMkLst>
        </pc:cxnChg>
        <pc:cxnChg chg="del">
          <ac:chgData name="Al Sheehan" userId="d21e2f327ba682b9" providerId="LiveId" clId="{1C38AE83-C5A0-4CEF-B592-9FE65FB34EC9}" dt="2019-11-13T23:49:42.158" v="11" actId="478"/>
          <ac:cxnSpMkLst>
            <pc:docMk/>
            <pc:sldMk cId="1389076895" sldId="404"/>
            <ac:cxnSpMk id="88" creationId="{8B1FB627-C0EA-4B37-B640-19A63A3A0DB3}"/>
          </ac:cxnSpMkLst>
        </pc:cxnChg>
        <pc:cxnChg chg="del">
          <ac:chgData name="Al Sheehan" userId="d21e2f327ba682b9" providerId="LiveId" clId="{1C38AE83-C5A0-4CEF-B592-9FE65FB34EC9}" dt="2019-11-13T23:49:42.158" v="11" actId="478"/>
          <ac:cxnSpMkLst>
            <pc:docMk/>
            <pc:sldMk cId="1389076895" sldId="404"/>
            <ac:cxnSpMk id="92" creationId="{6897557F-7E83-4040-8234-84A0EDE0D668}"/>
          </ac:cxnSpMkLst>
        </pc:cxnChg>
        <pc:cxnChg chg="del">
          <ac:chgData name="Al Sheehan" userId="d21e2f327ba682b9" providerId="LiveId" clId="{1C38AE83-C5A0-4CEF-B592-9FE65FB34EC9}" dt="2019-11-13T23:49:42.158" v="11" actId="478"/>
          <ac:cxnSpMkLst>
            <pc:docMk/>
            <pc:sldMk cId="1389076895" sldId="404"/>
            <ac:cxnSpMk id="94" creationId="{78B163F5-1449-426B-8A88-0C29A4F0106D}"/>
          </ac:cxnSpMkLst>
        </pc:cxnChg>
        <pc:cxnChg chg="del">
          <ac:chgData name="Al Sheehan" userId="d21e2f327ba682b9" providerId="LiveId" clId="{1C38AE83-C5A0-4CEF-B592-9FE65FB34EC9}" dt="2019-11-13T23:49:42.158" v="11" actId="478"/>
          <ac:cxnSpMkLst>
            <pc:docMk/>
            <pc:sldMk cId="1389076895" sldId="404"/>
            <ac:cxnSpMk id="102" creationId="{9C2EEDBC-CD94-40CE-9D0C-103F763BC6B5}"/>
          </ac:cxnSpMkLst>
        </pc:cxnChg>
        <pc:cxnChg chg="del">
          <ac:chgData name="Al Sheehan" userId="d21e2f327ba682b9" providerId="LiveId" clId="{1C38AE83-C5A0-4CEF-B592-9FE65FB34EC9}" dt="2019-11-13T23:49:42.158" v="11" actId="478"/>
          <ac:cxnSpMkLst>
            <pc:docMk/>
            <pc:sldMk cId="1389076895" sldId="404"/>
            <ac:cxnSpMk id="122" creationId="{65868D13-9FF6-4726-A463-6DBD2AAAFCB0}"/>
          </ac:cxnSpMkLst>
        </pc:cxnChg>
        <pc:cxnChg chg="del">
          <ac:chgData name="Al Sheehan" userId="d21e2f327ba682b9" providerId="LiveId" clId="{1C38AE83-C5A0-4CEF-B592-9FE65FB34EC9}" dt="2019-11-13T23:49:42.158" v="11" actId="478"/>
          <ac:cxnSpMkLst>
            <pc:docMk/>
            <pc:sldMk cId="1389076895" sldId="404"/>
            <ac:cxnSpMk id="123" creationId="{1CD2127C-3C1F-4DEE-A8D3-A70899B2414B}"/>
          </ac:cxnSpMkLst>
        </pc:cxnChg>
      </pc:sldChg>
      <pc:sldChg chg="del">
        <pc:chgData name="Al Sheehan" userId="d21e2f327ba682b9" providerId="LiveId" clId="{1C38AE83-C5A0-4CEF-B592-9FE65FB34EC9}" dt="2019-11-13T05:21:49.553" v="0" actId="47"/>
        <pc:sldMkLst>
          <pc:docMk/>
          <pc:sldMk cId="3022239376" sldId="405"/>
        </pc:sldMkLst>
      </pc:sldChg>
      <pc:sldChg chg="del">
        <pc:chgData name="Al Sheehan" userId="d21e2f327ba682b9" providerId="LiveId" clId="{1C38AE83-C5A0-4CEF-B592-9FE65FB34EC9}" dt="2019-11-13T05:21:49.553" v="0" actId="47"/>
        <pc:sldMkLst>
          <pc:docMk/>
          <pc:sldMk cId="60628845" sldId="406"/>
        </pc:sldMkLst>
      </pc:sldChg>
      <pc:sldChg chg="del">
        <pc:chgData name="Al Sheehan" userId="d21e2f327ba682b9" providerId="LiveId" clId="{1C38AE83-C5A0-4CEF-B592-9FE65FB34EC9}" dt="2019-11-13T05:21:49.553" v="0" actId="47"/>
        <pc:sldMkLst>
          <pc:docMk/>
          <pc:sldMk cId="3601688065" sldId="407"/>
        </pc:sldMkLst>
      </pc:sldChg>
      <pc:sldChg chg="del">
        <pc:chgData name="Al Sheehan" userId="d21e2f327ba682b9" providerId="LiveId" clId="{1C38AE83-C5A0-4CEF-B592-9FE65FB34EC9}" dt="2019-11-13T05:21:49.553" v="0" actId="47"/>
        <pc:sldMkLst>
          <pc:docMk/>
          <pc:sldMk cId="3370625843" sldId="409"/>
        </pc:sldMkLst>
      </pc:sldChg>
      <pc:sldChg chg="del">
        <pc:chgData name="Al Sheehan" userId="d21e2f327ba682b9" providerId="LiveId" clId="{1C38AE83-C5A0-4CEF-B592-9FE65FB34EC9}" dt="2019-11-13T05:21:49.553" v="0" actId="47"/>
        <pc:sldMkLst>
          <pc:docMk/>
          <pc:sldMk cId="3009612203" sldId="410"/>
        </pc:sldMkLst>
      </pc:sldChg>
      <pc:sldChg chg="del">
        <pc:chgData name="Al Sheehan" userId="d21e2f327ba682b9" providerId="LiveId" clId="{1C38AE83-C5A0-4CEF-B592-9FE65FB34EC9}" dt="2019-11-13T05:21:49.553" v="0" actId="47"/>
        <pc:sldMkLst>
          <pc:docMk/>
          <pc:sldMk cId="2568705923" sldId="412"/>
        </pc:sldMkLst>
      </pc:sldChg>
      <pc:sldChg chg="addSp delSp modSp mod">
        <pc:chgData name="Al Sheehan" userId="d21e2f327ba682b9" providerId="LiveId" clId="{1C38AE83-C5A0-4CEF-B592-9FE65FB34EC9}" dt="2019-11-20T22:50:55.871" v="3097"/>
        <pc:sldMkLst>
          <pc:docMk/>
          <pc:sldMk cId="2697731950" sldId="433"/>
        </pc:sldMkLst>
        <pc:spChg chg="add del mod">
          <ac:chgData name="Al Sheehan" userId="d21e2f327ba682b9" providerId="LiveId" clId="{1C38AE83-C5A0-4CEF-B592-9FE65FB34EC9}" dt="2019-11-20T09:16:39.748" v="2742" actId="21"/>
          <ac:spMkLst>
            <pc:docMk/>
            <pc:sldMk cId="2697731950" sldId="433"/>
            <ac:spMk id="33" creationId="{E9596AFD-CF82-4483-B98D-55DCA3F4E9D4}"/>
          </ac:spMkLst>
        </pc:spChg>
        <pc:spChg chg="add del mod">
          <ac:chgData name="Al Sheehan" userId="d21e2f327ba682b9" providerId="LiveId" clId="{1C38AE83-C5A0-4CEF-B592-9FE65FB34EC9}" dt="2019-11-20T09:16:39.748" v="2742" actId="21"/>
          <ac:spMkLst>
            <pc:docMk/>
            <pc:sldMk cId="2697731950" sldId="433"/>
            <ac:spMk id="34" creationId="{7C5CE314-3B48-4EEE-B815-AA3A94C45C5C}"/>
          </ac:spMkLst>
        </pc:spChg>
        <pc:spChg chg="add del mod">
          <ac:chgData name="Al Sheehan" userId="d21e2f327ba682b9" providerId="LiveId" clId="{1C38AE83-C5A0-4CEF-B592-9FE65FB34EC9}" dt="2019-11-20T09:16:39.748" v="2742" actId="21"/>
          <ac:spMkLst>
            <pc:docMk/>
            <pc:sldMk cId="2697731950" sldId="433"/>
            <ac:spMk id="35" creationId="{8D126068-6BBB-440B-8FF6-3D148C01CD70}"/>
          </ac:spMkLst>
        </pc:spChg>
        <pc:spChg chg="add mod">
          <ac:chgData name="Al Sheehan" userId="d21e2f327ba682b9" providerId="LiveId" clId="{1C38AE83-C5A0-4CEF-B592-9FE65FB34EC9}" dt="2019-11-20T09:17:05.565" v="2747" actId="207"/>
          <ac:spMkLst>
            <pc:docMk/>
            <pc:sldMk cId="2697731950" sldId="433"/>
            <ac:spMk id="36" creationId="{CEF40AB2-A32E-4EA1-9D68-3EB3DA2DCF6A}"/>
          </ac:spMkLst>
        </pc:spChg>
        <pc:spChg chg="add mod">
          <ac:chgData name="Al Sheehan" userId="d21e2f327ba682b9" providerId="LiveId" clId="{1C38AE83-C5A0-4CEF-B592-9FE65FB34EC9}" dt="2019-11-20T22:50:55.871" v="3097"/>
          <ac:spMkLst>
            <pc:docMk/>
            <pc:sldMk cId="2697731950" sldId="433"/>
            <ac:spMk id="37" creationId="{84FA90E7-5491-4DCE-AD4C-86F30984FCD1}"/>
          </ac:spMkLst>
        </pc:spChg>
        <pc:spChg chg="add mod">
          <ac:chgData name="Al Sheehan" userId="d21e2f327ba682b9" providerId="LiveId" clId="{1C38AE83-C5A0-4CEF-B592-9FE65FB34EC9}" dt="2019-11-20T09:17:05.565" v="2747" actId="207"/>
          <ac:spMkLst>
            <pc:docMk/>
            <pc:sldMk cId="2697731950" sldId="433"/>
            <ac:spMk id="38" creationId="{D335B302-3D29-4525-9C63-DFC2FC2B53FC}"/>
          </ac:spMkLst>
        </pc:spChg>
        <pc:spChg chg="mod">
          <ac:chgData name="Al Sheehan" userId="d21e2f327ba682b9" providerId="LiveId" clId="{1C38AE83-C5A0-4CEF-B592-9FE65FB34EC9}" dt="2019-11-20T08:54:13.528" v="2699" actId="20577"/>
          <ac:spMkLst>
            <pc:docMk/>
            <pc:sldMk cId="2697731950" sldId="433"/>
            <ac:spMk id="65" creationId="{BDA22C60-420D-4AEB-9BC8-08AA641C6234}"/>
          </ac:spMkLst>
        </pc:spChg>
        <pc:spChg chg="mod">
          <ac:chgData name="Al Sheehan" userId="d21e2f327ba682b9" providerId="LiveId" clId="{1C38AE83-C5A0-4CEF-B592-9FE65FB34EC9}" dt="2019-11-20T08:54:05.403" v="2683" actId="1038"/>
          <ac:spMkLst>
            <pc:docMk/>
            <pc:sldMk cId="2697731950" sldId="433"/>
            <ac:spMk id="78" creationId="{EFA7CB6A-2D62-4099-96BC-4552C30A2D2A}"/>
          </ac:spMkLst>
        </pc:spChg>
        <pc:spChg chg="mod">
          <ac:chgData name="Al Sheehan" userId="d21e2f327ba682b9" providerId="LiveId" clId="{1C38AE83-C5A0-4CEF-B592-9FE65FB34EC9}" dt="2019-11-20T08:54:05.403" v="2683" actId="1038"/>
          <ac:spMkLst>
            <pc:docMk/>
            <pc:sldMk cId="2697731950" sldId="433"/>
            <ac:spMk id="80" creationId="{0FE697A4-9AB5-4581-AE88-EB4E93F6D46D}"/>
          </ac:spMkLst>
        </pc:spChg>
        <pc:spChg chg="mod">
          <ac:chgData name="Al Sheehan" userId="d21e2f327ba682b9" providerId="LiveId" clId="{1C38AE83-C5A0-4CEF-B592-9FE65FB34EC9}" dt="2019-11-20T08:54:05.403" v="2683" actId="1038"/>
          <ac:spMkLst>
            <pc:docMk/>
            <pc:sldMk cId="2697731950" sldId="433"/>
            <ac:spMk id="82" creationId="{D0F6EBAF-ED41-4CC1-B558-559EC92A61AB}"/>
          </ac:spMkLst>
        </pc:spChg>
        <pc:spChg chg="mod">
          <ac:chgData name="Al Sheehan" userId="d21e2f327ba682b9" providerId="LiveId" clId="{1C38AE83-C5A0-4CEF-B592-9FE65FB34EC9}" dt="2019-11-20T08:54:05.403" v="2683" actId="1038"/>
          <ac:spMkLst>
            <pc:docMk/>
            <pc:sldMk cId="2697731950" sldId="433"/>
            <ac:spMk id="83" creationId="{C7528DB1-61FA-4BA3-A22D-34F8107D0911}"/>
          </ac:spMkLst>
        </pc:spChg>
        <pc:spChg chg="mod">
          <ac:chgData name="Al Sheehan" userId="d21e2f327ba682b9" providerId="LiveId" clId="{1C38AE83-C5A0-4CEF-B592-9FE65FB34EC9}" dt="2019-11-20T22:49:03.602" v="3059" actId="20577"/>
          <ac:spMkLst>
            <pc:docMk/>
            <pc:sldMk cId="2697731950" sldId="433"/>
            <ac:spMk id="84" creationId="{2D375963-7A0F-48BA-927E-3C019DEA54EF}"/>
          </ac:spMkLst>
        </pc:spChg>
        <pc:spChg chg="mod">
          <ac:chgData name="Al Sheehan" userId="d21e2f327ba682b9" providerId="LiveId" clId="{1C38AE83-C5A0-4CEF-B592-9FE65FB34EC9}" dt="2019-11-20T22:49:08.810" v="3067" actId="20577"/>
          <ac:spMkLst>
            <pc:docMk/>
            <pc:sldMk cId="2697731950" sldId="433"/>
            <ac:spMk id="85" creationId="{35F3EB25-F0C9-4D18-A46F-71AB405D0197}"/>
          </ac:spMkLst>
        </pc:spChg>
        <pc:spChg chg="mod">
          <ac:chgData name="Al Sheehan" userId="d21e2f327ba682b9" providerId="LiveId" clId="{1C38AE83-C5A0-4CEF-B592-9FE65FB34EC9}" dt="2019-11-20T08:54:05.403" v="2683" actId="1038"/>
          <ac:spMkLst>
            <pc:docMk/>
            <pc:sldMk cId="2697731950" sldId="433"/>
            <ac:spMk id="86" creationId="{01870D64-E348-49F1-B502-2E8AE4297638}"/>
          </ac:spMkLst>
        </pc:spChg>
        <pc:spChg chg="mod">
          <ac:chgData name="Al Sheehan" userId="d21e2f327ba682b9" providerId="LiveId" clId="{1C38AE83-C5A0-4CEF-B592-9FE65FB34EC9}" dt="2019-11-20T08:54:05.403" v="2683" actId="1038"/>
          <ac:spMkLst>
            <pc:docMk/>
            <pc:sldMk cId="2697731950" sldId="433"/>
            <ac:spMk id="89" creationId="{9352CE51-DF6B-4ABB-B8C1-2D7526815B3C}"/>
          </ac:spMkLst>
        </pc:spChg>
        <pc:spChg chg="mod">
          <ac:chgData name="Al Sheehan" userId="d21e2f327ba682b9" providerId="LiveId" clId="{1C38AE83-C5A0-4CEF-B592-9FE65FB34EC9}" dt="2019-11-20T08:54:05.403" v="2683" actId="1038"/>
          <ac:spMkLst>
            <pc:docMk/>
            <pc:sldMk cId="2697731950" sldId="433"/>
            <ac:spMk id="90" creationId="{2439D55B-6E97-4DB9-BCF6-4F76256C7BB1}"/>
          </ac:spMkLst>
        </pc:spChg>
        <pc:spChg chg="mod">
          <ac:chgData name="Al Sheehan" userId="d21e2f327ba682b9" providerId="LiveId" clId="{1C38AE83-C5A0-4CEF-B592-9FE65FB34EC9}" dt="2019-11-20T08:54:05.403" v="2683" actId="1038"/>
          <ac:spMkLst>
            <pc:docMk/>
            <pc:sldMk cId="2697731950" sldId="433"/>
            <ac:spMk id="91" creationId="{24BAC066-277A-4E3D-9C7A-9E95734053DA}"/>
          </ac:spMkLst>
        </pc:spChg>
        <pc:spChg chg="mod">
          <ac:chgData name="Al Sheehan" userId="d21e2f327ba682b9" providerId="LiveId" clId="{1C38AE83-C5A0-4CEF-B592-9FE65FB34EC9}" dt="2019-11-20T08:54:05.403" v="2683" actId="1038"/>
          <ac:spMkLst>
            <pc:docMk/>
            <pc:sldMk cId="2697731950" sldId="433"/>
            <ac:spMk id="92" creationId="{3EAE03B8-7DBE-4B7B-B82D-4109D3BE55AF}"/>
          </ac:spMkLst>
        </pc:spChg>
        <pc:spChg chg="mod">
          <ac:chgData name="Al Sheehan" userId="d21e2f327ba682b9" providerId="LiveId" clId="{1C38AE83-C5A0-4CEF-B592-9FE65FB34EC9}" dt="2019-11-20T22:50:34.280" v="3094"/>
          <ac:spMkLst>
            <pc:docMk/>
            <pc:sldMk cId="2697731950" sldId="433"/>
            <ac:spMk id="94" creationId="{FD862EDF-B921-4F66-8A38-036C57D2C647}"/>
          </ac:spMkLst>
        </pc:spChg>
        <pc:spChg chg="del mod">
          <ac:chgData name="Al Sheehan" userId="d21e2f327ba682b9" providerId="LiveId" clId="{1C38AE83-C5A0-4CEF-B592-9FE65FB34EC9}" dt="2019-11-20T09:16:43.489" v="2743" actId="478"/>
          <ac:spMkLst>
            <pc:docMk/>
            <pc:sldMk cId="2697731950" sldId="433"/>
            <ac:spMk id="105" creationId="{886F3D65-870E-4FB5-BEA9-1603137A4881}"/>
          </ac:spMkLst>
        </pc:spChg>
        <pc:spChg chg="del mod">
          <ac:chgData name="Al Sheehan" userId="d21e2f327ba682b9" providerId="LiveId" clId="{1C38AE83-C5A0-4CEF-B592-9FE65FB34EC9}" dt="2019-11-20T09:16:43.489" v="2743" actId="478"/>
          <ac:spMkLst>
            <pc:docMk/>
            <pc:sldMk cId="2697731950" sldId="433"/>
            <ac:spMk id="108" creationId="{A9C4AE34-4543-4D9F-B3FF-3C8FF09775BE}"/>
          </ac:spMkLst>
        </pc:spChg>
        <pc:spChg chg="del mod">
          <ac:chgData name="Al Sheehan" userId="d21e2f327ba682b9" providerId="LiveId" clId="{1C38AE83-C5A0-4CEF-B592-9FE65FB34EC9}" dt="2019-11-20T09:16:43.489" v="2743" actId="478"/>
          <ac:spMkLst>
            <pc:docMk/>
            <pc:sldMk cId="2697731950" sldId="433"/>
            <ac:spMk id="111" creationId="{FF46246F-E295-47CC-8103-A364A88D3F12}"/>
          </ac:spMkLst>
        </pc:spChg>
        <pc:spChg chg="mod">
          <ac:chgData name="Al Sheehan" userId="d21e2f327ba682b9" providerId="LiveId" clId="{1C38AE83-C5A0-4CEF-B592-9FE65FB34EC9}" dt="2019-11-20T08:54:05.403" v="2683" actId="1038"/>
          <ac:spMkLst>
            <pc:docMk/>
            <pc:sldMk cId="2697731950" sldId="433"/>
            <ac:spMk id="112" creationId="{ACB6D4CF-6FAF-4A4B-AB4C-CF04ABB334C2}"/>
          </ac:spMkLst>
        </pc:spChg>
        <pc:spChg chg="mod">
          <ac:chgData name="Al Sheehan" userId="d21e2f327ba682b9" providerId="LiveId" clId="{1C38AE83-C5A0-4CEF-B592-9FE65FB34EC9}" dt="2019-11-20T08:54:05.403" v="2683" actId="1038"/>
          <ac:spMkLst>
            <pc:docMk/>
            <pc:sldMk cId="2697731950" sldId="433"/>
            <ac:spMk id="113" creationId="{A4E772E2-1DE5-410A-BBEB-98B06F22E1F2}"/>
          </ac:spMkLst>
        </pc:spChg>
        <pc:spChg chg="mod">
          <ac:chgData name="Al Sheehan" userId="d21e2f327ba682b9" providerId="LiveId" clId="{1C38AE83-C5A0-4CEF-B592-9FE65FB34EC9}" dt="2019-11-20T08:54:05.403" v="2683" actId="1038"/>
          <ac:spMkLst>
            <pc:docMk/>
            <pc:sldMk cId="2697731950" sldId="433"/>
            <ac:spMk id="115" creationId="{83740297-BB57-46B9-B201-C0FC3F1EE9D5}"/>
          </ac:spMkLst>
        </pc:spChg>
        <pc:spChg chg="mod">
          <ac:chgData name="Al Sheehan" userId="d21e2f327ba682b9" providerId="LiveId" clId="{1C38AE83-C5A0-4CEF-B592-9FE65FB34EC9}" dt="2019-11-20T08:54:05.403" v="2683" actId="1038"/>
          <ac:spMkLst>
            <pc:docMk/>
            <pc:sldMk cId="2697731950" sldId="433"/>
            <ac:spMk id="117" creationId="{EEB0404D-A0D3-4BF0-B87D-07E7241B3955}"/>
          </ac:spMkLst>
        </pc:spChg>
        <pc:spChg chg="mod">
          <ac:chgData name="Al Sheehan" userId="d21e2f327ba682b9" providerId="LiveId" clId="{1C38AE83-C5A0-4CEF-B592-9FE65FB34EC9}" dt="2019-11-20T08:54:05.403" v="2683" actId="1038"/>
          <ac:spMkLst>
            <pc:docMk/>
            <pc:sldMk cId="2697731950" sldId="433"/>
            <ac:spMk id="118" creationId="{9D37EC21-7496-4821-A694-82CDD2DAFE42}"/>
          </ac:spMkLst>
        </pc:spChg>
        <pc:cxnChg chg="mod ord">
          <ac:chgData name="Al Sheehan" userId="d21e2f327ba682b9" providerId="LiveId" clId="{1C38AE83-C5A0-4CEF-B592-9FE65FB34EC9}" dt="2019-11-20T09:16:50.576" v="2745" actId="166"/>
          <ac:cxnSpMkLst>
            <pc:docMk/>
            <pc:sldMk cId="2697731950" sldId="433"/>
            <ac:cxnSpMk id="6" creationId="{F2350F9B-2E18-4B3E-A3BD-9C1DE7CC84BA}"/>
          </ac:cxnSpMkLst>
        </pc:cxnChg>
        <pc:cxnChg chg="add del mod">
          <ac:chgData name="Al Sheehan" userId="d21e2f327ba682b9" providerId="LiveId" clId="{1C38AE83-C5A0-4CEF-B592-9FE65FB34EC9}" dt="2019-11-20T05:59:03.696" v="2397" actId="478"/>
          <ac:cxnSpMkLst>
            <pc:docMk/>
            <pc:sldMk cId="2697731950" sldId="433"/>
            <ac:cxnSpMk id="37" creationId="{A1EA3EF1-D234-4F1C-B52D-CAFF2712BAD3}"/>
          </ac:cxnSpMkLst>
        </pc:cxnChg>
        <pc:cxnChg chg="mod">
          <ac:chgData name="Al Sheehan" userId="d21e2f327ba682b9" providerId="LiveId" clId="{1C38AE83-C5A0-4CEF-B592-9FE65FB34EC9}" dt="2019-11-20T08:54:05.403" v="2683" actId="1038"/>
          <ac:cxnSpMkLst>
            <pc:docMk/>
            <pc:sldMk cId="2697731950" sldId="433"/>
            <ac:cxnSpMk id="79" creationId="{23496BE9-F828-4F9A-B133-69E0241688D1}"/>
          </ac:cxnSpMkLst>
        </pc:cxnChg>
        <pc:cxnChg chg="mod">
          <ac:chgData name="Al Sheehan" userId="d21e2f327ba682b9" providerId="LiveId" clId="{1C38AE83-C5A0-4CEF-B592-9FE65FB34EC9}" dt="2019-11-20T08:54:05.403" v="2683" actId="1038"/>
          <ac:cxnSpMkLst>
            <pc:docMk/>
            <pc:sldMk cId="2697731950" sldId="433"/>
            <ac:cxnSpMk id="95" creationId="{E88288B1-8680-4C58-A613-2C943081EC30}"/>
          </ac:cxnSpMkLst>
        </pc:cxnChg>
        <pc:cxnChg chg="mod">
          <ac:chgData name="Al Sheehan" userId="d21e2f327ba682b9" providerId="LiveId" clId="{1C38AE83-C5A0-4CEF-B592-9FE65FB34EC9}" dt="2019-11-20T08:54:05.403" v="2683" actId="1038"/>
          <ac:cxnSpMkLst>
            <pc:docMk/>
            <pc:sldMk cId="2697731950" sldId="433"/>
            <ac:cxnSpMk id="97" creationId="{C46B61B7-C0E3-4696-8F58-97FE6B4F32F4}"/>
          </ac:cxnSpMkLst>
        </pc:cxnChg>
        <pc:cxnChg chg="mod">
          <ac:chgData name="Al Sheehan" userId="d21e2f327ba682b9" providerId="LiveId" clId="{1C38AE83-C5A0-4CEF-B592-9FE65FB34EC9}" dt="2019-11-20T08:54:05.403" v="2683" actId="1038"/>
          <ac:cxnSpMkLst>
            <pc:docMk/>
            <pc:sldMk cId="2697731950" sldId="433"/>
            <ac:cxnSpMk id="102" creationId="{1E327E91-9C1D-4700-ABE1-73560A624233}"/>
          </ac:cxnSpMkLst>
        </pc:cxnChg>
        <pc:cxnChg chg="mod">
          <ac:chgData name="Al Sheehan" userId="d21e2f327ba682b9" providerId="LiveId" clId="{1C38AE83-C5A0-4CEF-B592-9FE65FB34EC9}" dt="2019-11-20T08:54:05.403" v="2683" actId="1038"/>
          <ac:cxnSpMkLst>
            <pc:docMk/>
            <pc:sldMk cId="2697731950" sldId="433"/>
            <ac:cxnSpMk id="103" creationId="{E7B22EFE-1566-4B7F-A29F-A2286A193B2A}"/>
          </ac:cxnSpMkLst>
        </pc:cxnChg>
        <pc:cxnChg chg="mod">
          <ac:chgData name="Al Sheehan" userId="d21e2f327ba682b9" providerId="LiveId" clId="{1C38AE83-C5A0-4CEF-B592-9FE65FB34EC9}" dt="2019-11-20T08:54:05.403" v="2683" actId="1038"/>
          <ac:cxnSpMkLst>
            <pc:docMk/>
            <pc:sldMk cId="2697731950" sldId="433"/>
            <ac:cxnSpMk id="104" creationId="{0A4FA957-CE8E-489A-84A2-BDB8846FAEEB}"/>
          </ac:cxnSpMkLst>
        </pc:cxnChg>
        <pc:cxnChg chg="mod ord">
          <ac:chgData name="Al Sheehan" userId="d21e2f327ba682b9" providerId="LiveId" clId="{1C38AE83-C5A0-4CEF-B592-9FE65FB34EC9}" dt="2019-11-20T09:16:50.576" v="2745" actId="166"/>
          <ac:cxnSpMkLst>
            <pc:docMk/>
            <pc:sldMk cId="2697731950" sldId="433"/>
            <ac:cxnSpMk id="114" creationId="{D2C5F135-4F65-4366-A939-F00AE2FC6324}"/>
          </ac:cxnSpMkLst>
        </pc:cxnChg>
        <pc:cxnChg chg="mod ord">
          <ac:chgData name="Al Sheehan" userId="d21e2f327ba682b9" providerId="LiveId" clId="{1C38AE83-C5A0-4CEF-B592-9FE65FB34EC9}" dt="2019-11-20T09:16:50.576" v="2745" actId="166"/>
          <ac:cxnSpMkLst>
            <pc:docMk/>
            <pc:sldMk cId="2697731950" sldId="433"/>
            <ac:cxnSpMk id="116" creationId="{FFFB3202-2DB4-4528-9BEE-7C424379E710}"/>
          </ac:cxnSpMkLst>
        </pc:cxnChg>
      </pc:sldChg>
      <pc:sldChg chg="addSp delSp modSp mod">
        <pc:chgData name="Al Sheehan" userId="d21e2f327ba682b9" providerId="LiveId" clId="{1C38AE83-C5A0-4CEF-B592-9FE65FB34EC9}" dt="2019-11-20T22:50:52.150" v="3096"/>
        <pc:sldMkLst>
          <pc:docMk/>
          <pc:sldMk cId="4248392871" sldId="434"/>
        </pc:sldMkLst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2" creationId="{713B182C-7DCC-4F6D-BA6E-E78A729BB41E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15" creationId="{43B981FE-19D7-42DC-9227-AD591E47941E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34" creationId="{A9AFE73B-F62C-42A3-9E60-7454EB7D309E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36" creationId="{DD381FD0-43A1-4F98-BE61-49D653CAD915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39" creationId="{C3D958FD-9FCC-40A9-9034-72906DD344F7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41" creationId="{7E83CF82-7834-42B0-ABCE-905267B7531E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42" creationId="{1D5BC28F-7DDD-4872-8054-CEC64588A5F2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44" creationId="{DCAD68BF-4089-4A8D-B912-6FCE178322C7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45" creationId="{42A9380A-E034-435F-9F51-F7F711C6951A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46" creationId="{872E6C45-D36A-4166-8455-BF161EDB2C0C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47" creationId="{8BD60ED4-A8D4-43E4-A403-90C097FEA2D8}"/>
          </ac:spMkLst>
        </pc:spChg>
        <pc:spChg chg="add del mod">
          <ac:chgData name="Al Sheehan" userId="d21e2f327ba682b9" providerId="LiveId" clId="{1C38AE83-C5A0-4CEF-B592-9FE65FB34EC9}" dt="2019-11-20T09:16:14.808" v="2735" actId="21"/>
          <ac:spMkLst>
            <pc:docMk/>
            <pc:sldMk cId="4248392871" sldId="434"/>
            <ac:spMk id="49" creationId="{17EE7472-D45B-4AA3-B5D3-AE661969FFD7}"/>
          </ac:spMkLst>
        </pc:spChg>
        <pc:spChg chg="add del mod">
          <ac:chgData name="Al Sheehan" userId="d21e2f327ba682b9" providerId="LiveId" clId="{1C38AE83-C5A0-4CEF-B592-9FE65FB34EC9}" dt="2019-11-20T09:16:14.808" v="2735" actId="21"/>
          <ac:spMkLst>
            <pc:docMk/>
            <pc:sldMk cId="4248392871" sldId="434"/>
            <ac:spMk id="50" creationId="{0F67635D-0AA8-4FFC-B289-66BEC96274F5}"/>
          </ac:spMkLst>
        </pc:spChg>
        <pc:spChg chg="add del mod">
          <ac:chgData name="Al Sheehan" userId="d21e2f327ba682b9" providerId="LiveId" clId="{1C38AE83-C5A0-4CEF-B592-9FE65FB34EC9}" dt="2019-11-20T09:16:14.808" v="2735" actId="21"/>
          <ac:spMkLst>
            <pc:docMk/>
            <pc:sldMk cId="4248392871" sldId="434"/>
            <ac:spMk id="51" creationId="{F145B0FC-0016-4A74-8F4B-65CEA1B6B424}"/>
          </ac:spMkLst>
        </pc:spChg>
        <pc:spChg chg="add">
          <ac:chgData name="Al Sheehan" userId="d21e2f327ba682b9" providerId="LiveId" clId="{1C38AE83-C5A0-4CEF-B592-9FE65FB34EC9}" dt="2019-11-20T09:16:18.052" v="2736"/>
          <ac:spMkLst>
            <pc:docMk/>
            <pc:sldMk cId="4248392871" sldId="434"/>
            <ac:spMk id="52" creationId="{E6BBA4B2-45D8-4ABA-9F2B-A2AE33E81F13}"/>
          </ac:spMkLst>
        </pc:spChg>
        <pc:spChg chg="add">
          <ac:chgData name="Al Sheehan" userId="d21e2f327ba682b9" providerId="LiveId" clId="{1C38AE83-C5A0-4CEF-B592-9FE65FB34EC9}" dt="2019-11-20T09:16:18.052" v="2736"/>
          <ac:spMkLst>
            <pc:docMk/>
            <pc:sldMk cId="4248392871" sldId="434"/>
            <ac:spMk id="53" creationId="{575EBE8A-F7D5-46DA-AAC0-37D995E387AF}"/>
          </ac:spMkLst>
        </pc:spChg>
        <pc:spChg chg="add">
          <ac:chgData name="Al Sheehan" userId="d21e2f327ba682b9" providerId="LiveId" clId="{1C38AE83-C5A0-4CEF-B592-9FE65FB34EC9}" dt="2019-11-20T09:16:18.052" v="2736"/>
          <ac:spMkLst>
            <pc:docMk/>
            <pc:sldMk cId="4248392871" sldId="434"/>
            <ac:spMk id="54" creationId="{CEE05B89-8589-4056-B4D1-F3F6C0826C46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58" creationId="{20A6C1A2-C312-4896-8B9B-0BB68F411BF5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59" creationId="{C0DE552D-5956-430B-8074-B8CC2D9BB42A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60" creationId="{DFBB1F6A-39C9-40C5-BBF1-91C81E9BD907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61" creationId="{BE5A8857-C70F-4653-9722-6BF43A1E78A2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65" creationId="{BDA22C60-420D-4AEB-9BC8-08AA641C6234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78" creationId="{EFA7CB6A-2D62-4099-96BC-4552C30A2D2A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80" creationId="{0FE697A4-9AB5-4581-AE88-EB4E93F6D46D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82" creationId="{D0F6EBAF-ED41-4CC1-B558-559EC92A61AB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83" creationId="{C7528DB1-61FA-4BA3-A22D-34F8107D0911}"/>
          </ac:spMkLst>
        </pc:spChg>
        <pc:spChg chg="mod">
          <ac:chgData name="Al Sheehan" userId="d21e2f327ba682b9" providerId="LiveId" clId="{1C38AE83-C5A0-4CEF-B592-9FE65FB34EC9}" dt="2019-11-20T22:48:56.257" v="3050" actId="20577"/>
          <ac:spMkLst>
            <pc:docMk/>
            <pc:sldMk cId="4248392871" sldId="434"/>
            <ac:spMk id="84" creationId="{2D375963-7A0F-48BA-927E-3C019DEA54EF}"/>
          </ac:spMkLst>
        </pc:spChg>
        <pc:spChg chg="mod">
          <ac:chgData name="Al Sheehan" userId="d21e2f327ba682b9" providerId="LiveId" clId="{1C38AE83-C5A0-4CEF-B592-9FE65FB34EC9}" dt="2019-11-20T22:48:50.248" v="3041" actId="20577"/>
          <ac:spMkLst>
            <pc:docMk/>
            <pc:sldMk cId="4248392871" sldId="434"/>
            <ac:spMk id="85" creationId="{35F3EB25-F0C9-4D18-A46F-71AB405D0197}"/>
          </ac:spMkLst>
        </pc:spChg>
        <pc:spChg chg="mod">
          <ac:chgData name="Al Sheehan" userId="d21e2f327ba682b9" providerId="LiveId" clId="{1C38AE83-C5A0-4CEF-B592-9FE65FB34EC9}" dt="2019-11-20T22:50:52.150" v="3096"/>
          <ac:spMkLst>
            <pc:docMk/>
            <pc:sldMk cId="4248392871" sldId="434"/>
            <ac:spMk id="86" creationId="{01870D64-E348-49F1-B502-2E8AE4297638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89" creationId="{9352CE51-DF6B-4ABB-B8C1-2D7526815B3C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90" creationId="{2439D55B-6E97-4DB9-BCF6-4F76256C7BB1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91" creationId="{24BAC066-277A-4E3D-9C7A-9E95734053DA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92" creationId="{3EAE03B8-7DBE-4B7B-B82D-4109D3BE55AF}"/>
          </ac:spMkLst>
        </pc:spChg>
        <pc:spChg chg="mod">
          <ac:chgData name="Al Sheehan" userId="d21e2f327ba682b9" providerId="LiveId" clId="{1C38AE83-C5A0-4CEF-B592-9FE65FB34EC9}" dt="2019-11-20T22:50:29.687" v="3093"/>
          <ac:spMkLst>
            <pc:docMk/>
            <pc:sldMk cId="4248392871" sldId="434"/>
            <ac:spMk id="94" creationId="{FD862EDF-B921-4F66-8A38-036C57D2C647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105" creationId="{886F3D65-870E-4FB5-BEA9-1603137A4881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108" creationId="{A9C4AE34-4543-4D9F-B3FF-3C8FF09775BE}"/>
          </ac:spMkLst>
        </pc:spChg>
        <pc:spChg chg="mod">
          <ac:chgData name="Al Sheehan" userId="d21e2f327ba682b9" providerId="LiveId" clId="{1C38AE83-C5A0-4CEF-B592-9FE65FB34EC9}" dt="2019-11-20T08:53:56.913" v="2662" actId="1038"/>
          <ac:spMkLst>
            <pc:docMk/>
            <pc:sldMk cId="4248392871" sldId="434"/>
            <ac:spMk id="111" creationId="{FF46246F-E295-47CC-8103-A364A88D3F12}"/>
          </ac:spMkLst>
        </pc:spChg>
        <pc:cxnChg chg="mod">
          <ac:chgData name="Al Sheehan" userId="d21e2f327ba682b9" providerId="LiveId" clId="{1C38AE83-C5A0-4CEF-B592-9FE65FB34EC9}" dt="2019-11-20T08:53:56.913" v="2662" actId="1038"/>
          <ac:cxnSpMkLst>
            <pc:docMk/>
            <pc:sldMk cId="4248392871" sldId="434"/>
            <ac:cxnSpMk id="14" creationId="{299AC65E-8D55-49F3-8E89-90B81A22F99A}"/>
          </ac:cxnSpMkLst>
        </pc:cxnChg>
        <pc:cxnChg chg="mod">
          <ac:chgData name="Al Sheehan" userId="d21e2f327ba682b9" providerId="LiveId" clId="{1C38AE83-C5A0-4CEF-B592-9FE65FB34EC9}" dt="2019-11-20T08:53:56.913" v="2662" actId="1038"/>
          <ac:cxnSpMkLst>
            <pc:docMk/>
            <pc:sldMk cId="4248392871" sldId="434"/>
            <ac:cxnSpMk id="35" creationId="{AE6E925D-16D9-4F9D-A2A4-67A397F22BA5}"/>
          </ac:cxnSpMkLst>
        </pc:cxnChg>
        <pc:cxnChg chg="mod">
          <ac:chgData name="Al Sheehan" userId="d21e2f327ba682b9" providerId="LiveId" clId="{1C38AE83-C5A0-4CEF-B592-9FE65FB34EC9}" dt="2019-11-20T08:53:56.913" v="2662" actId="1038"/>
          <ac:cxnSpMkLst>
            <pc:docMk/>
            <pc:sldMk cId="4248392871" sldId="434"/>
            <ac:cxnSpMk id="43" creationId="{131E2D23-EA2C-4C4C-85B3-F56AB0EC72E1}"/>
          </ac:cxnSpMkLst>
        </pc:cxnChg>
        <pc:cxnChg chg="mod">
          <ac:chgData name="Al Sheehan" userId="d21e2f327ba682b9" providerId="LiveId" clId="{1C38AE83-C5A0-4CEF-B592-9FE65FB34EC9}" dt="2019-11-20T08:53:56.913" v="2662" actId="1038"/>
          <ac:cxnSpMkLst>
            <pc:docMk/>
            <pc:sldMk cId="4248392871" sldId="434"/>
            <ac:cxnSpMk id="48" creationId="{1C55462D-36AA-4CBF-A5D1-0BFA426505FB}"/>
          </ac:cxnSpMkLst>
        </pc:cxnChg>
        <pc:cxnChg chg="mod">
          <ac:chgData name="Al Sheehan" userId="d21e2f327ba682b9" providerId="LiveId" clId="{1C38AE83-C5A0-4CEF-B592-9FE65FB34EC9}" dt="2019-11-20T08:53:56.913" v="2662" actId="1038"/>
          <ac:cxnSpMkLst>
            <pc:docMk/>
            <pc:sldMk cId="4248392871" sldId="434"/>
            <ac:cxnSpMk id="79" creationId="{23496BE9-F828-4F9A-B133-69E0241688D1}"/>
          </ac:cxnSpMkLst>
        </pc:cxnChg>
        <pc:cxnChg chg="mod">
          <ac:chgData name="Al Sheehan" userId="d21e2f327ba682b9" providerId="LiveId" clId="{1C38AE83-C5A0-4CEF-B592-9FE65FB34EC9}" dt="2019-11-20T08:53:56.913" v="2662" actId="1038"/>
          <ac:cxnSpMkLst>
            <pc:docMk/>
            <pc:sldMk cId="4248392871" sldId="434"/>
            <ac:cxnSpMk id="95" creationId="{E88288B1-8680-4C58-A613-2C943081EC30}"/>
          </ac:cxnSpMkLst>
        </pc:cxnChg>
        <pc:cxnChg chg="mod">
          <ac:chgData name="Al Sheehan" userId="d21e2f327ba682b9" providerId="LiveId" clId="{1C38AE83-C5A0-4CEF-B592-9FE65FB34EC9}" dt="2019-11-20T08:53:56.913" v="2662" actId="1038"/>
          <ac:cxnSpMkLst>
            <pc:docMk/>
            <pc:sldMk cId="4248392871" sldId="434"/>
            <ac:cxnSpMk id="97" creationId="{C46B61B7-C0E3-4696-8F58-97FE6B4F32F4}"/>
          </ac:cxnSpMkLst>
        </pc:cxnChg>
        <pc:cxnChg chg="mod">
          <ac:chgData name="Al Sheehan" userId="d21e2f327ba682b9" providerId="LiveId" clId="{1C38AE83-C5A0-4CEF-B592-9FE65FB34EC9}" dt="2019-11-20T08:53:56.913" v="2662" actId="1038"/>
          <ac:cxnSpMkLst>
            <pc:docMk/>
            <pc:sldMk cId="4248392871" sldId="434"/>
            <ac:cxnSpMk id="102" creationId="{1E327E91-9C1D-4700-ABE1-73560A624233}"/>
          </ac:cxnSpMkLst>
        </pc:cxnChg>
        <pc:cxnChg chg="mod">
          <ac:chgData name="Al Sheehan" userId="d21e2f327ba682b9" providerId="LiveId" clId="{1C38AE83-C5A0-4CEF-B592-9FE65FB34EC9}" dt="2019-11-20T08:53:56.913" v="2662" actId="1038"/>
          <ac:cxnSpMkLst>
            <pc:docMk/>
            <pc:sldMk cId="4248392871" sldId="434"/>
            <ac:cxnSpMk id="103" creationId="{E7B22EFE-1566-4B7F-A29F-A2286A193B2A}"/>
          </ac:cxnSpMkLst>
        </pc:cxnChg>
        <pc:cxnChg chg="mod">
          <ac:chgData name="Al Sheehan" userId="d21e2f327ba682b9" providerId="LiveId" clId="{1C38AE83-C5A0-4CEF-B592-9FE65FB34EC9}" dt="2019-11-20T08:53:56.913" v="2662" actId="1038"/>
          <ac:cxnSpMkLst>
            <pc:docMk/>
            <pc:sldMk cId="4248392871" sldId="434"/>
            <ac:cxnSpMk id="104" creationId="{0A4FA957-CE8E-489A-84A2-BDB8846FAEEB}"/>
          </ac:cxnSpMkLst>
        </pc:cxnChg>
      </pc:sldChg>
      <pc:sldChg chg="addSp delSp modSp mod">
        <pc:chgData name="Al Sheehan" userId="d21e2f327ba682b9" providerId="LiveId" clId="{1C38AE83-C5A0-4CEF-B592-9FE65FB34EC9}" dt="2019-11-20T22:50:47.944" v="3095"/>
        <pc:sldMkLst>
          <pc:docMk/>
          <pc:sldMk cId="246497730" sldId="895"/>
        </pc:sldMkLst>
        <pc:spChg chg="mod">
          <ac:chgData name="Al Sheehan" userId="d21e2f327ba682b9" providerId="LiveId" clId="{1C38AE83-C5A0-4CEF-B592-9FE65FB34EC9}" dt="2019-11-20T08:53:41.571" v="2651" actId="1038"/>
          <ac:spMkLst>
            <pc:docMk/>
            <pc:sldMk cId="246497730" sldId="895"/>
            <ac:spMk id="37" creationId="{99031426-2304-415E-B402-4D46C08357B7}"/>
          </ac:spMkLst>
        </pc:spChg>
        <pc:spChg chg="mod">
          <ac:chgData name="Al Sheehan" userId="d21e2f327ba682b9" providerId="LiveId" clId="{1C38AE83-C5A0-4CEF-B592-9FE65FB34EC9}" dt="2019-11-20T08:53:41.571" v="2651" actId="1038"/>
          <ac:spMkLst>
            <pc:docMk/>
            <pc:sldMk cId="246497730" sldId="895"/>
            <ac:spMk id="38" creationId="{86AAB908-50F5-409E-9B4A-7502316E69CB}"/>
          </ac:spMkLst>
        </pc:spChg>
        <pc:spChg chg="mod">
          <ac:chgData name="Al Sheehan" userId="d21e2f327ba682b9" providerId="LiveId" clId="{1C38AE83-C5A0-4CEF-B592-9FE65FB34EC9}" dt="2019-11-20T08:53:41.571" v="2651" actId="1038"/>
          <ac:spMkLst>
            <pc:docMk/>
            <pc:sldMk cId="246497730" sldId="895"/>
            <ac:spMk id="39" creationId="{C3D958FD-9FCC-40A9-9034-72906DD344F7}"/>
          </ac:spMkLst>
        </pc:spChg>
        <pc:spChg chg="mod">
          <ac:chgData name="Al Sheehan" userId="d21e2f327ba682b9" providerId="LiveId" clId="{1C38AE83-C5A0-4CEF-B592-9FE65FB34EC9}" dt="2019-11-20T08:53:41.571" v="2651" actId="1038"/>
          <ac:spMkLst>
            <pc:docMk/>
            <pc:sldMk cId="246497730" sldId="895"/>
            <ac:spMk id="40" creationId="{9F74F837-85A0-4453-B43E-5A76945FAD27}"/>
          </ac:spMkLst>
        </pc:spChg>
        <pc:spChg chg="mod">
          <ac:chgData name="Al Sheehan" userId="d21e2f327ba682b9" providerId="LiveId" clId="{1C38AE83-C5A0-4CEF-B592-9FE65FB34EC9}" dt="2019-11-20T08:53:41.571" v="2651" actId="1038"/>
          <ac:spMkLst>
            <pc:docMk/>
            <pc:sldMk cId="246497730" sldId="895"/>
            <ac:spMk id="41" creationId="{7E83CF82-7834-42B0-ABCE-905267B7531E}"/>
          </ac:spMkLst>
        </pc:spChg>
        <pc:spChg chg="add del mod">
          <ac:chgData name="Al Sheehan" userId="d21e2f327ba682b9" providerId="LiveId" clId="{1C38AE83-C5A0-4CEF-B592-9FE65FB34EC9}" dt="2019-11-20T09:15:57.871" v="2730" actId="21"/>
          <ac:spMkLst>
            <pc:docMk/>
            <pc:sldMk cId="246497730" sldId="895"/>
            <ac:spMk id="43" creationId="{A2A6F138-6B1D-41C5-8868-EAAE1EC9EEEA}"/>
          </ac:spMkLst>
        </pc:spChg>
        <pc:spChg chg="add mod">
          <ac:chgData name="Al Sheehan" userId="d21e2f327ba682b9" providerId="LiveId" clId="{1C38AE83-C5A0-4CEF-B592-9FE65FB34EC9}" dt="2019-11-20T08:53:41.571" v="2651" actId="1038"/>
          <ac:spMkLst>
            <pc:docMk/>
            <pc:sldMk cId="246497730" sldId="895"/>
            <ac:spMk id="47" creationId="{F1D37281-9ED7-4366-8B05-E61695CF31D4}"/>
          </ac:spMkLst>
        </pc:spChg>
        <pc:spChg chg="mod">
          <ac:chgData name="Al Sheehan" userId="d21e2f327ba682b9" providerId="LiveId" clId="{1C38AE83-C5A0-4CEF-B592-9FE65FB34EC9}" dt="2019-11-20T08:53:41.571" v="2651" actId="1038"/>
          <ac:spMkLst>
            <pc:docMk/>
            <pc:sldMk cId="246497730" sldId="895"/>
            <ac:spMk id="49" creationId="{C4E0AD26-3F5E-4136-84E6-DF6D47B58139}"/>
          </ac:spMkLst>
        </pc:spChg>
        <pc:spChg chg="mod">
          <ac:chgData name="Al Sheehan" userId="d21e2f327ba682b9" providerId="LiveId" clId="{1C38AE83-C5A0-4CEF-B592-9FE65FB34EC9}" dt="2019-11-20T08:53:41.571" v="2651" actId="1038"/>
          <ac:spMkLst>
            <pc:docMk/>
            <pc:sldMk cId="246497730" sldId="895"/>
            <ac:spMk id="50" creationId="{F89CE7AC-07BB-4E73-B836-D863EEB9E92C}"/>
          </ac:spMkLst>
        </pc:spChg>
        <pc:spChg chg="add mod">
          <ac:chgData name="Al Sheehan" userId="d21e2f327ba682b9" providerId="LiveId" clId="{1C38AE83-C5A0-4CEF-B592-9FE65FB34EC9}" dt="2019-11-20T08:53:41.571" v="2651" actId="1038"/>
          <ac:spMkLst>
            <pc:docMk/>
            <pc:sldMk cId="246497730" sldId="895"/>
            <ac:spMk id="51" creationId="{B6C87ABA-4A6A-4182-8C4F-AAAFD70A8BD4}"/>
          </ac:spMkLst>
        </pc:spChg>
        <pc:spChg chg="mod">
          <ac:chgData name="Al Sheehan" userId="d21e2f327ba682b9" providerId="LiveId" clId="{1C38AE83-C5A0-4CEF-B592-9FE65FB34EC9}" dt="2019-11-20T08:53:41.571" v="2651" actId="1038"/>
          <ac:spMkLst>
            <pc:docMk/>
            <pc:sldMk cId="246497730" sldId="895"/>
            <ac:spMk id="52" creationId="{0D545B1F-112E-4491-9C16-DCAEA915106D}"/>
          </ac:spMkLst>
        </pc:spChg>
        <pc:spChg chg="mod">
          <ac:chgData name="Al Sheehan" userId="d21e2f327ba682b9" providerId="LiveId" clId="{1C38AE83-C5A0-4CEF-B592-9FE65FB34EC9}" dt="2019-11-20T08:53:41.571" v="2651" actId="1038"/>
          <ac:spMkLst>
            <pc:docMk/>
            <pc:sldMk cId="246497730" sldId="895"/>
            <ac:spMk id="53" creationId="{4A5C2B19-E131-4B5E-8194-46EB5861DBE5}"/>
          </ac:spMkLst>
        </pc:spChg>
        <pc:spChg chg="add mod">
          <ac:chgData name="Al Sheehan" userId="d21e2f327ba682b9" providerId="LiveId" clId="{1C38AE83-C5A0-4CEF-B592-9FE65FB34EC9}" dt="2019-11-20T08:53:41.571" v="2651" actId="1038"/>
          <ac:spMkLst>
            <pc:docMk/>
            <pc:sldMk cId="246497730" sldId="895"/>
            <ac:spMk id="54" creationId="{7734C010-B5CE-4AD3-A27B-FE6D7C925C44}"/>
          </ac:spMkLst>
        </pc:spChg>
        <pc:spChg chg="add mod">
          <ac:chgData name="Al Sheehan" userId="d21e2f327ba682b9" providerId="LiveId" clId="{1C38AE83-C5A0-4CEF-B592-9FE65FB34EC9}" dt="2019-11-20T08:53:41.571" v="2651" actId="1038"/>
          <ac:spMkLst>
            <pc:docMk/>
            <pc:sldMk cId="246497730" sldId="895"/>
            <ac:spMk id="55" creationId="{A81CF794-C9EE-499A-901C-6265A83B6B2D}"/>
          </ac:spMkLst>
        </pc:spChg>
        <pc:spChg chg="add del mod">
          <ac:chgData name="Al Sheehan" userId="d21e2f327ba682b9" providerId="LiveId" clId="{1C38AE83-C5A0-4CEF-B592-9FE65FB34EC9}" dt="2019-11-20T09:15:57.871" v="2730" actId="21"/>
          <ac:spMkLst>
            <pc:docMk/>
            <pc:sldMk cId="246497730" sldId="895"/>
            <ac:spMk id="57" creationId="{5C14CB09-09FF-48C7-83A5-F4EF9B37E7E9}"/>
          </ac:spMkLst>
        </pc:spChg>
        <pc:spChg chg="add del mod">
          <ac:chgData name="Al Sheehan" userId="d21e2f327ba682b9" providerId="LiveId" clId="{1C38AE83-C5A0-4CEF-B592-9FE65FB34EC9}" dt="2019-11-20T09:15:57.871" v="2730" actId="21"/>
          <ac:spMkLst>
            <pc:docMk/>
            <pc:sldMk cId="246497730" sldId="895"/>
            <ac:spMk id="58" creationId="{4C5FF026-C677-4FA2-BBE8-A867C0453A4B}"/>
          </ac:spMkLst>
        </pc:spChg>
        <pc:spChg chg="add">
          <ac:chgData name="Al Sheehan" userId="d21e2f327ba682b9" providerId="LiveId" clId="{1C38AE83-C5A0-4CEF-B592-9FE65FB34EC9}" dt="2019-11-20T09:16:01.173" v="2732"/>
          <ac:spMkLst>
            <pc:docMk/>
            <pc:sldMk cId="246497730" sldId="895"/>
            <ac:spMk id="59" creationId="{AAA56A5F-BDF7-4FF5-817C-962F39CE5EC8}"/>
          </ac:spMkLst>
        </pc:spChg>
        <pc:spChg chg="add">
          <ac:chgData name="Al Sheehan" userId="d21e2f327ba682b9" providerId="LiveId" clId="{1C38AE83-C5A0-4CEF-B592-9FE65FB34EC9}" dt="2019-11-20T09:16:01.173" v="2732"/>
          <ac:spMkLst>
            <pc:docMk/>
            <pc:sldMk cId="246497730" sldId="895"/>
            <ac:spMk id="60" creationId="{52F2B59F-C7C2-4F0C-AA79-35D63320CC87}"/>
          </ac:spMkLst>
        </pc:spChg>
        <pc:spChg chg="add">
          <ac:chgData name="Al Sheehan" userId="d21e2f327ba682b9" providerId="LiveId" clId="{1C38AE83-C5A0-4CEF-B592-9FE65FB34EC9}" dt="2019-11-20T09:16:01.173" v="2732"/>
          <ac:spMkLst>
            <pc:docMk/>
            <pc:sldMk cId="246497730" sldId="895"/>
            <ac:spMk id="61" creationId="{41EB2910-E94A-42DC-BDB7-0649C2FE1A2D}"/>
          </ac:spMkLst>
        </pc:spChg>
        <pc:spChg chg="mod">
          <ac:chgData name="Al Sheehan" userId="d21e2f327ba682b9" providerId="LiveId" clId="{1C38AE83-C5A0-4CEF-B592-9FE65FB34EC9}" dt="2019-11-20T08:53:41.571" v="2651" actId="1038"/>
          <ac:spMkLst>
            <pc:docMk/>
            <pc:sldMk cId="246497730" sldId="895"/>
            <ac:spMk id="65" creationId="{BDA22C60-420D-4AEB-9BC8-08AA641C6234}"/>
          </ac:spMkLst>
        </pc:spChg>
        <pc:spChg chg="mod">
          <ac:chgData name="Al Sheehan" userId="d21e2f327ba682b9" providerId="LiveId" clId="{1C38AE83-C5A0-4CEF-B592-9FE65FB34EC9}" dt="2019-11-20T08:53:41.571" v="2651" actId="1038"/>
          <ac:spMkLst>
            <pc:docMk/>
            <pc:sldMk cId="246497730" sldId="895"/>
            <ac:spMk id="78" creationId="{EFA7CB6A-2D62-4099-96BC-4552C30A2D2A}"/>
          </ac:spMkLst>
        </pc:spChg>
        <pc:spChg chg="mod">
          <ac:chgData name="Al Sheehan" userId="d21e2f327ba682b9" providerId="LiveId" clId="{1C38AE83-C5A0-4CEF-B592-9FE65FB34EC9}" dt="2019-11-20T08:53:41.571" v="2651" actId="1038"/>
          <ac:spMkLst>
            <pc:docMk/>
            <pc:sldMk cId="246497730" sldId="895"/>
            <ac:spMk id="80" creationId="{0FE697A4-9AB5-4581-AE88-EB4E93F6D46D}"/>
          </ac:spMkLst>
        </pc:spChg>
        <pc:spChg chg="mod">
          <ac:chgData name="Al Sheehan" userId="d21e2f327ba682b9" providerId="LiveId" clId="{1C38AE83-C5A0-4CEF-B592-9FE65FB34EC9}" dt="2019-11-20T08:53:41.571" v="2651" actId="1038"/>
          <ac:spMkLst>
            <pc:docMk/>
            <pc:sldMk cId="246497730" sldId="895"/>
            <ac:spMk id="82" creationId="{D0F6EBAF-ED41-4CC1-B558-559EC92A61AB}"/>
          </ac:spMkLst>
        </pc:spChg>
        <pc:spChg chg="mod">
          <ac:chgData name="Al Sheehan" userId="d21e2f327ba682b9" providerId="LiveId" clId="{1C38AE83-C5A0-4CEF-B592-9FE65FB34EC9}" dt="2019-11-20T08:53:41.571" v="2651" actId="1038"/>
          <ac:spMkLst>
            <pc:docMk/>
            <pc:sldMk cId="246497730" sldId="895"/>
            <ac:spMk id="83" creationId="{C7528DB1-61FA-4BA3-A22D-34F8107D0911}"/>
          </ac:spMkLst>
        </pc:spChg>
        <pc:spChg chg="mod">
          <ac:chgData name="Al Sheehan" userId="d21e2f327ba682b9" providerId="LiveId" clId="{1C38AE83-C5A0-4CEF-B592-9FE65FB34EC9}" dt="2019-11-20T22:48:32.302" v="3025" actId="20577"/>
          <ac:spMkLst>
            <pc:docMk/>
            <pc:sldMk cId="246497730" sldId="895"/>
            <ac:spMk id="84" creationId="{2D375963-7A0F-48BA-927E-3C019DEA54EF}"/>
          </ac:spMkLst>
        </pc:spChg>
        <pc:spChg chg="mod">
          <ac:chgData name="Al Sheehan" userId="d21e2f327ba682b9" providerId="LiveId" clId="{1C38AE83-C5A0-4CEF-B592-9FE65FB34EC9}" dt="2019-11-20T22:48:41.042" v="3033" actId="20577"/>
          <ac:spMkLst>
            <pc:docMk/>
            <pc:sldMk cId="246497730" sldId="895"/>
            <ac:spMk id="85" creationId="{35F3EB25-F0C9-4D18-A46F-71AB405D0197}"/>
          </ac:spMkLst>
        </pc:spChg>
        <pc:spChg chg="mod">
          <ac:chgData name="Al Sheehan" userId="d21e2f327ba682b9" providerId="LiveId" clId="{1C38AE83-C5A0-4CEF-B592-9FE65FB34EC9}" dt="2019-11-20T22:50:47.944" v="3095"/>
          <ac:spMkLst>
            <pc:docMk/>
            <pc:sldMk cId="246497730" sldId="895"/>
            <ac:spMk id="86" creationId="{01870D64-E348-49F1-B502-2E8AE4297638}"/>
          </ac:spMkLst>
        </pc:spChg>
        <pc:spChg chg="mod">
          <ac:chgData name="Al Sheehan" userId="d21e2f327ba682b9" providerId="LiveId" clId="{1C38AE83-C5A0-4CEF-B592-9FE65FB34EC9}" dt="2019-11-20T08:53:41.571" v="2651" actId="1038"/>
          <ac:spMkLst>
            <pc:docMk/>
            <pc:sldMk cId="246497730" sldId="895"/>
            <ac:spMk id="89" creationId="{9352CE51-DF6B-4ABB-B8C1-2D7526815B3C}"/>
          </ac:spMkLst>
        </pc:spChg>
        <pc:spChg chg="mod">
          <ac:chgData name="Al Sheehan" userId="d21e2f327ba682b9" providerId="LiveId" clId="{1C38AE83-C5A0-4CEF-B592-9FE65FB34EC9}" dt="2019-11-20T08:53:41.571" v="2651" actId="1038"/>
          <ac:spMkLst>
            <pc:docMk/>
            <pc:sldMk cId="246497730" sldId="895"/>
            <ac:spMk id="90" creationId="{2439D55B-6E97-4DB9-BCF6-4F76256C7BB1}"/>
          </ac:spMkLst>
        </pc:spChg>
        <pc:spChg chg="mod">
          <ac:chgData name="Al Sheehan" userId="d21e2f327ba682b9" providerId="LiveId" clId="{1C38AE83-C5A0-4CEF-B592-9FE65FB34EC9}" dt="2019-11-20T08:53:41.571" v="2651" actId="1038"/>
          <ac:spMkLst>
            <pc:docMk/>
            <pc:sldMk cId="246497730" sldId="895"/>
            <ac:spMk id="91" creationId="{24BAC066-277A-4E3D-9C7A-9E95734053DA}"/>
          </ac:spMkLst>
        </pc:spChg>
        <pc:spChg chg="mod">
          <ac:chgData name="Al Sheehan" userId="d21e2f327ba682b9" providerId="LiveId" clId="{1C38AE83-C5A0-4CEF-B592-9FE65FB34EC9}" dt="2019-11-20T08:53:41.571" v="2651" actId="1038"/>
          <ac:spMkLst>
            <pc:docMk/>
            <pc:sldMk cId="246497730" sldId="895"/>
            <ac:spMk id="92" creationId="{3EAE03B8-7DBE-4B7B-B82D-4109D3BE55AF}"/>
          </ac:spMkLst>
        </pc:spChg>
        <pc:spChg chg="mod">
          <ac:chgData name="Al Sheehan" userId="d21e2f327ba682b9" providerId="LiveId" clId="{1C38AE83-C5A0-4CEF-B592-9FE65FB34EC9}" dt="2019-11-20T22:50:24.947" v="3092"/>
          <ac:spMkLst>
            <pc:docMk/>
            <pc:sldMk cId="246497730" sldId="895"/>
            <ac:spMk id="94" creationId="{FD862EDF-B921-4F66-8A38-036C57D2C647}"/>
          </ac:spMkLst>
        </pc:spChg>
        <pc:spChg chg="del mod">
          <ac:chgData name="Al Sheehan" userId="d21e2f327ba682b9" providerId="LiveId" clId="{1C38AE83-C5A0-4CEF-B592-9FE65FB34EC9}" dt="2019-11-20T09:16:00.986" v="2731" actId="478"/>
          <ac:spMkLst>
            <pc:docMk/>
            <pc:sldMk cId="246497730" sldId="895"/>
            <ac:spMk id="105" creationId="{886F3D65-870E-4FB5-BEA9-1603137A4881}"/>
          </ac:spMkLst>
        </pc:spChg>
        <pc:spChg chg="del mod">
          <ac:chgData name="Al Sheehan" userId="d21e2f327ba682b9" providerId="LiveId" clId="{1C38AE83-C5A0-4CEF-B592-9FE65FB34EC9}" dt="2019-11-20T09:16:00.986" v="2731" actId="478"/>
          <ac:spMkLst>
            <pc:docMk/>
            <pc:sldMk cId="246497730" sldId="895"/>
            <ac:spMk id="108" creationId="{A9C4AE34-4543-4D9F-B3FF-3C8FF09775BE}"/>
          </ac:spMkLst>
        </pc:spChg>
        <pc:spChg chg="del mod">
          <ac:chgData name="Al Sheehan" userId="d21e2f327ba682b9" providerId="LiveId" clId="{1C38AE83-C5A0-4CEF-B592-9FE65FB34EC9}" dt="2019-11-20T09:16:00.986" v="2731" actId="478"/>
          <ac:spMkLst>
            <pc:docMk/>
            <pc:sldMk cId="246497730" sldId="895"/>
            <ac:spMk id="111" creationId="{FF46246F-E295-47CC-8103-A364A88D3F12}"/>
          </ac:spMkLst>
        </pc:spChg>
        <pc:cxnChg chg="add del mod">
          <ac:chgData name="Al Sheehan" userId="d21e2f327ba682b9" providerId="LiveId" clId="{1C38AE83-C5A0-4CEF-B592-9FE65FB34EC9}" dt="2019-11-20T05:59:18.459" v="2399" actId="478"/>
          <ac:cxnSpMkLst>
            <pc:docMk/>
            <pc:sldMk cId="246497730" sldId="895"/>
            <ac:cxnSpMk id="42" creationId="{6607F8B7-3BD9-49B7-BC25-BB9B29753B73}"/>
          </ac:cxnSpMkLst>
        </pc:cxnChg>
        <pc:cxnChg chg="mod">
          <ac:chgData name="Al Sheehan" userId="d21e2f327ba682b9" providerId="LiveId" clId="{1C38AE83-C5A0-4CEF-B592-9FE65FB34EC9}" dt="2019-11-20T08:53:41.571" v="2651" actId="1038"/>
          <ac:cxnSpMkLst>
            <pc:docMk/>
            <pc:sldMk cId="246497730" sldId="895"/>
            <ac:cxnSpMk id="44" creationId="{1BDEBE23-10AD-476A-A6AC-A86A4BC31538}"/>
          </ac:cxnSpMkLst>
        </pc:cxnChg>
        <pc:cxnChg chg="mod">
          <ac:chgData name="Al Sheehan" userId="d21e2f327ba682b9" providerId="LiveId" clId="{1C38AE83-C5A0-4CEF-B592-9FE65FB34EC9}" dt="2019-11-20T08:53:41.571" v="2651" actId="1038"/>
          <ac:cxnSpMkLst>
            <pc:docMk/>
            <pc:sldMk cId="246497730" sldId="895"/>
            <ac:cxnSpMk id="45" creationId="{B731FCC4-0138-46A8-923D-B1A4CE4EE83D}"/>
          </ac:cxnSpMkLst>
        </pc:cxnChg>
        <pc:cxnChg chg="mod">
          <ac:chgData name="Al Sheehan" userId="d21e2f327ba682b9" providerId="LiveId" clId="{1C38AE83-C5A0-4CEF-B592-9FE65FB34EC9}" dt="2019-11-20T08:53:41.571" v="2651" actId="1038"/>
          <ac:cxnSpMkLst>
            <pc:docMk/>
            <pc:sldMk cId="246497730" sldId="895"/>
            <ac:cxnSpMk id="46" creationId="{89B40E19-844E-445E-8192-2C0790E16353}"/>
          </ac:cxnSpMkLst>
        </pc:cxnChg>
        <pc:cxnChg chg="add mod">
          <ac:chgData name="Al Sheehan" userId="d21e2f327ba682b9" providerId="LiveId" clId="{1C38AE83-C5A0-4CEF-B592-9FE65FB34EC9}" dt="2019-11-20T08:53:41.571" v="2651" actId="1038"/>
          <ac:cxnSpMkLst>
            <pc:docMk/>
            <pc:sldMk cId="246497730" sldId="895"/>
            <ac:cxnSpMk id="48" creationId="{78BAA530-6572-4172-89FD-AD251BE64F32}"/>
          </ac:cxnSpMkLst>
        </pc:cxnChg>
        <pc:cxnChg chg="add mod">
          <ac:chgData name="Al Sheehan" userId="d21e2f327ba682b9" providerId="LiveId" clId="{1C38AE83-C5A0-4CEF-B592-9FE65FB34EC9}" dt="2019-11-20T08:53:41.571" v="2651" actId="1038"/>
          <ac:cxnSpMkLst>
            <pc:docMk/>
            <pc:sldMk cId="246497730" sldId="895"/>
            <ac:cxnSpMk id="56" creationId="{1F3F6CD0-B1C8-4467-A2E2-7747291B5F5B}"/>
          </ac:cxnSpMkLst>
        </pc:cxnChg>
        <pc:cxnChg chg="mod">
          <ac:chgData name="Al Sheehan" userId="d21e2f327ba682b9" providerId="LiveId" clId="{1C38AE83-C5A0-4CEF-B592-9FE65FB34EC9}" dt="2019-11-20T08:53:41.571" v="2651" actId="1038"/>
          <ac:cxnSpMkLst>
            <pc:docMk/>
            <pc:sldMk cId="246497730" sldId="895"/>
            <ac:cxnSpMk id="79" creationId="{23496BE9-F828-4F9A-B133-69E0241688D1}"/>
          </ac:cxnSpMkLst>
        </pc:cxnChg>
        <pc:cxnChg chg="mod">
          <ac:chgData name="Al Sheehan" userId="d21e2f327ba682b9" providerId="LiveId" clId="{1C38AE83-C5A0-4CEF-B592-9FE65FB34EC9}" dt="2019-11-20T08:53:41.571" v="2651" actId="1038"/>
          <ac:cxnSpMkLst>
            <pc:docMk/>
            <pc:sldMk cId="246497730" sldId="895"/>
            <ac:cxnSpMk id="95" creationId="{E88288B1-8680-4C58-A613-2C943081EC30}"/>
          </ac:cxnSpMkLst>
        </pc:cxnChg>
        <pc:cxnChg chg="mod">
          <ac:chgData name="Al Sheehan" userId="d21e2f327ba682b9" providerId="LiveId" clId="{1C38AE83-C5A0-4CEF-B592-9FE65FB34EC9}" dt="2019-11-20T08:53:41.571" v="2651" actId="1038"/>
          <ac:cxnSpMkLst>
            <pc:docMk/>
            <pc:sldMk cId="246497730" sldId="895"/>
            <ac:cxnSpMk id="97" creationId="{C46B61B7-C0E3-4696-8F58-97FE6B4F32F4}"/>
          </ac:cxnSpMkLst>
        </pc:cxnChg>
        <pc:cxnChg chg="mod">
          <ac:chgData name="Al Sheehan" userId="d21e2f327ba682b9" providerId="LiveId" clId="{1C38AE83-C5A0-4CEF-B592-9FE65FB34EC9}" dt="2019-11-20T08:53:41.571" v="2651" actId="1038"/>
          <ac:cxnSpMkLst>
            <pc:docMk/>
            <pc:sldMk cId="246497730" sldId="895"/>
            <ac:cxnSpMk id="102" creationId="{1E327E91-9C1D-4700-ABE1-73560A624233}"/>
          </ac:cxnSpMkLst>
        </pc:cxnChg>
        <pc:cxnChg chg="mod">
          <ac:chgData name="Al Sheehan" userId="d21e2f327ba682b9" providerId="LiveId" clId="{1C38AE83-C5A0-4CEF-B592-9FE65FB34EC9}" dt="2019-11-20T08:53:41.571" v="2651" actId="1038"/>
          <ac:cxnSpMkLst>
            <pc:docMk/>
            <pc:sldMk cId="246497730" sldId="895"/>
            <ac:cxnSpMk id="103" creationId="{E7B22EFE-1566-4B7F-A29F-A2286A193B2A}"/>
          </ac:cxnSpMkLst>
        </pc:cxnChg>
        <pc:cxnChg chg="mod">
          <ac:chgData name="Al Sheehan" userId="d21e2f327ba682b9" providerId="LiveId" clId="{1C38AE83-C5A0-4CEF-B592-9FE65FB34EC9}" dt="2019-11-20T08:53:41.571" v="2651" actId="1038"/>
          <ac:cxnSpMkLst>
            <pc:docMk/>
            <pc:sldMk cId="246497730" sldId="895"/>
            <ac:cxnSpMk id="104" creationId="{0A4FA957-CE8E-489A-84A2-BDB8846FAEEB}"/>
          </ac:cxnSpMkLst>
        </pc:cxnChg>
      </pc:sldChg>
      <pc:sldChg chg="addSp delSp modSp add mod">
        <pc:chgData name="Al Sheehan" userId="d21e2f327ba682b9" providerId="LiveId" clId="{1C38AE83-C5A0-4CEF-B592-9FE65FB34EC9}" dt="2019-11-20T22:50:14.519" v="3091" actId="6549"/>
        <pc:sldMkLst>
          <pc:docMk/>
          <pc:sldMk cId="1004669209" sldId="896"/>
        </pc:sldMkLst>
        <pc:spChg chg="mod">
          <ac:chgData name="Al Sheehan" userId="d21e2f327ba682b9" providerId="LiveId" clId="{1C38AE83-C5A0-4CEF-B592-9FE65FB34EC9}" dt="2019-11-20T05:52:13.384" v="2175" actId="20577"/>
          <ac:spMkLst>
            <pc:docMk/>
            <pc:sldMk cId="1004669209" sldId="896"/>
            <ac:spMk id="41" creationId="{C7F4079A-9C81-4DC2-9ED8-59B9993F8EBF}"/>
          </ac:spMkLst>
        </pc:spChg>
        <pc:spChg chg="mod">
          <ac:chgData name="Al Sheehan" userId="d21e2f327ba682b9" providerId="LiveId" clId="{1C38AE83-C5A0-4CEF-B592-9FE65FB34EC9}" dt="2019-11-20T05:52:19.717" v="2184" actId="20577"/>
          <ac:spMkLst>
            <pc:docMk/>
            <pc:sldMk cId="1004669209" sldId="896"/>
            <ac:spMk id="50" creationId="{B282CED5-6F2D-46C8-A09A-B7FF2394F784}"/>
          </ac:spMkLst>
        </pc:spChg>
        <pc:spChg chg="del mod">
          <ac:chgData name="Al Sheehan" userId="d21e2f327ba682b9" providerId="LiveId" clId="{1C38AE83-C5A0-4CEF-B592-9FE65FB34EC9}" dt="2019-11-20T09:15:41.145" v="2725" actId="478"/>
          <ac:spMkLst>
            <pc:docMk/>
            <pc:sldMk cId="1004669209" sldId="896"/>
            <ac:spMk id="51" creationId="{9DB9B1E9-BF19-4020-9703-4E238233CABD}"/>
          </ac:spMkLst>
        </pc:spChg>
        <pc:spChg chg="del mod">
          <ac:chgData name="Al Sheehan" userId="d21e2f327ba682b9" providerId="LiveId" clId="{1C38AE83-C5A0-4CEF-B592-9FE65FB34EC9}" dt="2019-11-20T09:15:41.145" v="2725" actId="478"/>
          <ac:spMkLst>
            <pc:docMk/>
            <pc:sldMk cId="1004669209" sldId="896"/>
            <ac:spMk id="52" creationId="{BF545C9B-9180-4614-B5E2-316B0375E6C6}"/>
          </ac:spMkLst>
        </pc:spChg>
        <pc:spChg chg="mod">
          <ac:chgData name="Al Sheehan" userId="d21e2f327ba682b9" providerId="LiveId" clId="{1C38AE83-C5A0-4CEF-B592-9FE65FB34EC9}" dt="2019-11-20T08:34:28.842" v="2564" actId="20577"/>
          <ac:spMkLst>
            <pc:docMk/>
            <pc:sldMk cId="1004669209" sldId="896"/>
            <ac:spMk id="53" creationId="{F84F79E5-D05D-4879-B9CF-2CD3CF50D12D}"/>
          </ac:spMkLst>
        </pc:spChg>
        <pc:spChg chg="mod">
          <ac:chgData name="Al Sheehan" userId="d21e2f327ba682b9" providerId="LiveId" clId="{1C38AE83-C5A0-4CEF-B592-9FE65FB34EC9}" dt="2019-11-20T22:48:12.307" v="3008" actId="20577"/>
          <ac:spMkLst>
            <pc:docMk/>
            <pc:sldMk cId="1004669209" sldId="896"/>
            <ac:spMk id="60" creationId="{30F988C5-F2DC-4DD8-9762-A11895366F3D}"/>
          </ac:spMkLst>
        </pc:spChg>
        <pc:spChg chg="mod">
          <ac:chgData name="Al Sheehan" userId="d21e2f327ba682b9" providerId="LiveId" clId="{1C38AE83-C5A0-4CEF-B592-9FE65FB34EC9}" dt="2019-11-20T22:48:01.919" v="2999" actId="20577"/>
          <ac:spMkLst>
            <pc:docMk/>
            <pc:sldMk cId="1004669209" sldId="896"/>
            <ac:spMk id="62" creationId="{910AC15A-C332-4D48-B842-B4A9327E9A12}"/>
          </ac:spMkLst>
        </pc:spChg>
        <pc:spChg chg="mod">
          <ac:chgData name="Al Sheehan" userId="d21e2f327ba682b9" providerId="LiveId" clId="{1C38AE83-C5A0-4CEF-B592-9FE65FB34EC9}" dt="2019-11-20T22:50:08.762" v="3082" actId="113"/>
          <ac:spMkLst>
            <pc:docMk/>
            <pc:sldMk cId="1004669209" sldId="896"/>
            <ac:spMk id="63" creationId="{2C838E79-1759-410B-8B3F-0E02E98E211E}"/>
          </ac:spMkLst>
        </pc:spChg>
        <pc:spChg chg="del mod">
          <ac:chgData name="Al Sheehan" userId="d21e2f327ba682b9" providerId="LiveId" clId="{1C38AE83-C5A0-4CEF-B592-9FE65FB34EC9}" dt="2019-11-20T09:15:41.145" v="2725" actId="478"/>
          <ac:spMkLst>
            <pc:docMk/>
            <pc:sldMk cId="1004669209" sldId="896"/>
            <ac:spMk id="65" creationId="{EE2E513C-6687-480A-8705-CF067B878620}"/>
          </ac:spMkLst>
        </pc:spChg>
        <pc:spChg chg="mod">
          <ac:chgData name="Al Sheehan" userId="d21e2f327ba682b9" providerId="LiveId" clId="{1C38AE83-C5A0-4CEF-B592-9FE65FB34EC9}" dt="2019-11-20T22:50:14.519" v="3091" actId="6549"/>
          <ac:spMkLst>
            <pc:docMk/>
            <pc:sldMk cId="1004669209" sldId="896"/>
            <ac:spMk id="74" creationId="{BBB8CFC3-B6EA-44EB-A599-B08B806FE8C7}"/>
          </ac:spMkLst>
        </pc:spChg>
        <pc:spChg chg="add del">
          <ac:chgData name="Al Sheehan" userId="d21e2f327ba682b9" providerId="LiveId" clId="{1C38AE83-C5A0-4CEF-B592-9FE65FB34EC9}" dt="2019-11-20T09:15:37.438" v="2724"/>
          <ac:spMkLst>
            <pc:docMk/>
            <pc:sldMk cId="1004669209" sldId="896"/>
            <ac:spMk id="82" creationId="{E8950087-8959-46EC-B87C-9B94EE90BEFF}"/>
          </ac:spMkLst>
        </pc:spChg>
        <pc:spChg chg="add del">
          <ac:chgData name="Al Sheehan" userId="d21e2f327ba682b9" providerId="LiveId" clId="{1C38AE83-C5A0-4CEF-B592-9FE65FB34EC9}" dt="2019-11-20T09:15:37.438" v="2724"/>
          <ac:spMkLst>
            <pc:docMk/>
            <pc:sldMk cId="1004669209" sldId="896"/>
            <ac:spMk id="85" creationId="{C2BF7A91-5CEF-4044-9AD9-CC119D874F1F}"/>
          </ac:spMkLst>
        </pc:spChg>
        <pc:spChg chg="mod">
          <ac:chgData name="Al Sheehan" userId="d21e2f327ba682b9" providerId="LiveId" clId="{1C38AE83-C5A0-4CEF-B592-9FE65FB34EC9}" dt="2019-11-20T08:56:24.912" v="2722" actId="20577"/>
          <ac:spMkLst>
            <pc:docMk/>
            <pc:sldMk cId="1004669209" sldId="896"/>
            <ac:spMk id="87" creationId="{A67DFB30-A31A-442C-8F31-0CE0021AB0A8}"/>
          </ac:spMkLst>
        </pc:spChg>
        <pc:spChg chg="add del">
          <ac:chgData name="Al Sheehan" userId="d21e2f327ba682b9" providerId="LiveId" clId="{1C38AE83-C5A0-4CEF-B592-9FE65FB34EC9}" dt="2019-11-20T09:15:37.438" v="2724"/>
          <ac:spMkLst>
            <pc:docMk/>
            <pc:sldMk cId="1004669209" sldId="896"/>
            <ac:spMk id="103" creationId="{2076407B-EAA1-421B-8F71-F7B52D8F24C9}"/>
          </ac:spMkLst>
        </pc:spChg>
        <pc:spChg chg="add">
          <ac:chgData name="Al Sheehan" userId="d21e2f327ba682b9" providerId="LiveId" clId="{1C38AE83-C5A0-4CEF-B592-9FE65FB34EC9}" dt="2019-11-20T09:15:41.260" v="2726"/>
          <ac:spMkLst>
            <pc:docMk/>
            <pc:sldMk cId="1004669209" sldId="896"/>
            <ac:spMk id="104" creationId="{D62DAD7A-50FA-4951-9156-DAC475A6DC2B}"/>
          </ac:spMkLst>
        </pc:spChg>
        <pc:spChg chg="add">
          <ac:chgData name="Al Sheehan" userId="d21e2f327ba682b9" providerId="LiveId" clId="{1C38AE83-C5A0-4CEF-B592-9FE65FB34EC9}" dt="2019-11-20T09:15:41.260" v="2726"/>
          <ac:spMkLst>
            <pc:docMk/>
            <pc:sldMk cId="1004669209" sldId="896"/>
            <ac:spMk id="105" creationId="{6402D584-E176-4928-9F9D-05E5B2277EEA}"/>
          </ac:spMkLst>
        </pc:spChg>
        <pc:spChg chg="add">
          <ac:chgData name="Al Sheehan" userId="d21e2f327ba682b9" providerId="LiveId" clId="{1C38AE83-C5A0-4CEF-B592-9FE65FB34EC9}" dt="2019-11-20T09:15:41.260" v="2726"/>
          <ac:spMkLst>
            <pc:docMk/>
            <pc:sldMk cId="1004669209" sldId="896"/>
            <ac:spMk id="108" creationId="{EE029E98-1C86-4417-B192-B9562F6EE5C5}"/>
          </ac:spMkLst>
        </pc:spChg>
        <pc:cxnChg chg="mod">
          <ac:chgData name="Al Sheehan" userId="d21e2f327ba682b9" providerId="LiveId" clId="{1C38AE83-C5A0-4CEF-B592-9FE65FB34EC9}" dt="2019-11-20T08:34:49.859" v="2574" actId="14100"/>
          <ac:cxnSpMkLst>
            <pc:docMk/>
            <pc:sldMk cId="1004669209" sldId="896"/>
            <ac:cxnSpMk id="54" creationId="{3D0EE747-2AE8-4431-A811-000226597136}"/>
          </ac:cxnSpMkLst>
        </pc:cxnChg>
        <pc:cxnChg chg="mod">
          <ac:chgData name="Al Sheehan" userId="d21e2f327ba682b9" providerId="LiveId" clId="{1C38AE83-C5A0-4CEF-B592-9FE65FB34EC9}" dt="2019-11-20T05:55:22.452" v="2251" actId="14100"/>
          <ac:cxnSpMkLst>
            <pc:docMk/>
            <pc:sldMk cId="1004669209" sldId="896"/>
            <ac:cxnSpMk id="55" creationId="{04570D78-F14C-4260-A5ED-8A9C343666A7}"/>
          </ac:cxnSpMkLst>
        </pc:cxnChg>
        <pc:cxnChg chg="mod">
          <ac:chgData name="Al Sheehan" userId="d21e2f327ba682b9" providerId="LiveId" clId="{1C38AE83-C5A0-4CEF-B592-9FE65FB34EC9}" dt="2019-11-20T05:55:22.452" v="2251" actId="14100"/>
          <ac:cxnSpMkLst>
            <pc:docMk/>
            <pc:sldMk cId="1004669209" sldId="896"/>
            <ac:cxnSpMk id="56" creationId="{E98F267A-76D2-4547-99CE-CAAE9D94AF5B}"/>
          </ac:cxnSpMkLst>
        </pc:cxnChg>
        <pc:cxnChg chg="mod">
          <ac:chgData name="Al Sheehan" userId="d21e2f327ba682b9" providerId="LiveId" clId="{1C38AE83-C5A0-4CEF-B592-9FE65FB34EC9}" dt="2019-11-20T05:55:22.452" v="2251" actId="14100"/>
          <ac:cxnSpMkLst>
            <pc:docMk/>
            <pc:sldMk cId="1004669209" sldId="896"/>
            <ac:cxnSpMk id="76" creationId="{08D093A4-3141-4D01-B0F4-A5B46590FBF9}"/>
          </ac:cxnSpMkLst>
        </pc:cxnChg>
        <pc:cxnChg chg="mod">
          <ac:chgData name="Al Sheehan" userId="d21e2f327ba682b9" providerId="LiveId" clId="{1C38AE83-C5A0-4CEF-B592-9FE65FB34EC9}" dt="2019-11-20T05:55:22.452" v="2251" actId="14100"/>
          <ac:cxnSpMkLst>
            <pc:docMk/>
            <pc:sldMk cId="1004669209" sldId="896"/>
            <ac:cxnSpMk id="77" creationId="{1924DC44-FB78-423A-8A2A-77D1AF4B050E}"/>
          </ac:cxnSpMkLst>
        </pc:cxnChg>
        <pc:cxnChg chg="add mod">
          <ac:chgData name="Al Sheehan" userId="d21e2f327ba682b9" providerId="LiveId" clId="{1C38AE83-C5A0-4CEF-B592-9FE65FB34EC9}" dt="2019-11-20T05:55:31.259" v="2252" actId="14100"/>
          <ac:cxnSpMkLst>
            <pc:docMk/>
            <pc:sldMk cId="1004669209" sldId="896"/>
            <ac:cxnSpMk id="78" creationId="{0029AF94-45FC-451A-A4F8-EFC1694B32AD}"/>
          </ac:cxnSpMkLst>
        </pc:cxnChg>
      </pc:sldChg>
      <pc:sldChg chg="del">
        <pc:chgData name="Al Sheehan" userId="d21e2f327ba682b9" providerId="LiveId" clId="{1C38AE83-C5A0-4CEF-B592-9FE65FB34EC9}" dt="2019-11-13T05:21:53.811" v="1" actId="47"/>
        <pc:sldMkLst>
          <pc:docMk/>
          <pc:sldMk cId="1629980646" sldId="896"/>
        </pc:sldMkLst>
      </pc:sldChg>
      <pc:sldChg chg="del">
        <pc:chgData name="Al Sheehan" userId="d21e2f327ba682b9" providerId="LiveId" clId="{1C38AE83-C5A0-4CEF-B592-9FE65FB34EC9}" dt="2019-11-13T05:21:49.553" v="0" actId="47"/>
        <pc:sldMkLst>
          <pc:docMk/>
          <pc:sldMk cId="1210139437" sldId="897"/>
        </pc:sldMkLst>
      </pc:sldChg>
      <pc:sldChg chg="modSp add mod">
        <pc:chgData name="Al Sheehan" userId="d21e2f327ba682b9" providerId="LiveId" clId="{1C38AE83-C5A0-4CEF-B592-9FE65FB34EC9}" dt="2019-11-20T05:53:47.186" v="2213" actId="20577"/>
        <pc:sldMkLst>
          <pc:docMk/>
          <pc:sldMk cId="3379781479" sldId="897"/>
        </pc:sldMkLst>
        <pc:spChg chg="mod">
          <ac:chgData name="Al Sheehan" userId="d21e2f327ba682b9" providerId="LiveId" clId="{1C38AE83-C5A0-4CEF-B592-9FE65FB34EC9}" dt="2019-11-20T05:53:47.186" v="2213" actId="20577"/>
          <ac:spMkLst>
            <pc:docMk/>
            <pc:sldMk cId="3379781479" sldId="897"/>
            <ac:spMk id="87" creationId="{A67DFB30-A31A-442C-8F31-0CE0021AB0A8}"/>
          </ac:spMkLst>
        </pc:spChg>
      </pc:sldChg>
      <pc:sldChg chg="modSp add mod">
        <pc:chgData name="Al Sheehan" userId="d21e2f327ba682b9" providerId="LiveId" clId="{1C38AE83-C5A0-4CEF-B592-9FE65FB34EC9}" dt="2019-11-21T00:12:58.984" v="3106" actId="14100"/>
        <pc:sldMkLst>
          <pc:docMk/>
          <pc:sldMk cId="277116093" sldId="899"/>
        </pc:sldMkLst>
        <pc:spChg chg="mod">
          <ac:chgData name="Al Sheehan" userId="d21e2f327ba682b9" providerId="LiveId" clId="{1C38AE83-C5A0-4CEF-B592-9FE65FB34EC9}" dt="2019-11-20T08:36:22.428" v="2593" actId="20577"/>
          <ac:spMkLst>
            <pc:docMk/>
            <pc:sldMk cId="277116093" sldId="899"/>
            <ac:spMk id="29" creationId="{840BDE99-1541-4FA8-AD43-BB77A02416D0}"/>
          </ac:spMkLst>
        </pc:spChg>
        <pc:spChg chg="mod">
          <ac:chgData name="Al Sheehan" userId="d21e2f327ba682b9" providerId="LiveId" clId="{1C38AE83-C5A0-4CEF-B592-9FE65FB34EC9}" dt="2019-11-20T05:51:39.814" v="2156" actId="114"/>
          <ac:spMkLst>
            <pc:docMk/>
            <pc:sldMk cId="277116093" sldId="899"/>
            <ac:spMk id="34" creationId="{F02F986E-EFE0-466F-8BFB-58849E818CC3}"/>
          </ac:spMkLst>
        </pc:spChg>
        <pc:spChg chg="mod">
          <ac:chgData name="Al Sheehan" userId="d21e2f327ba682b9" providerId="LiveId" clId="{1C38AE83-C5A0-4CEF-B592-9FE65FB34EC9}" dt="2019-11-20T05:53:35.091" v="2208" actId="20577"/>
          <ac:spMkLst>
            <pc:docMk/>
            <pc:sldMk cId="277116093" sldId="899"/>
            <ac:spMk id="87" creationId="{A67DFB30-A31A-442C-8F31-0CE0021AB0A8}"/>
          </ac:spMkLst>
        </pc:spChg>
        <pc:cxnChg chg="mod">
          <ac:chgData name="Al Sheehan" userId="d21e2f327ba682b9" providerId="LiveId" clId="{1C38AE83-C5A0-4CEF-B592-9FE65FB34EC9}" dt="2019-11-21T00:12:58.984" v="3106" actId="14100"/>
          <ac:cxnSpMkLst>
            <pc:docMk/>
            <pc:sldMk cId="277116093" sldId="899"/>
            <ac:cxnSpMk id="30" creationId="{865A33BC-770E-49C3-86FC-A6EB1789746C}"/>
          </ac:cxnSpMkLst>
        </pc:cxnChg>
      </pc:sldChg>
      <pc:sldChg chg="addSp delSp modSp add mod">
        <pc:chgData name="Al Sheehan" userId="d21e2f327ba682b9" providerId="LiveId" clId="{1C38AE83-C5A0-4CEF-B592-9FE65FB34EC9}" dt="2019-11-21T00:13:07.672" v="3108" actId="14100"/>
        <pc:sldMkLst>
          <pc:docMk/>
          <pc:sldMk cId="987986636" sldId="900"/>
        </pc:sldMkLst>
        <pc:spChg chg="mod">
          <ac:chgData name="Al Sheehan" userId="d21e2f327ba682b9" providerId="LiveId" clId="{1C38AE83-C5A0-4CEF-B592-9FE65FB34EC9}" dt="2019-11-20T08:34:33.833" v="2571" actId="20577"/>
          <ac:spMkLst>
            <pc:docMk/>
            <pc:sldMk cId="987986636" sldId="900"/>
            <ac:spMk id="29" creationId="{840BDE99-1541-4FA8-AD43-BB77A02416D0}"/>
          </ac:spMkLst>
        </pc:spChg>
        <pc:spChg chg="mod">
          <ac:chgData name="Al Sheehan" userId="d21e2f327ba682b9" providerId="LiveId" clId="{1C38AE83-C5A0-4CEF-B592-9FE65FB34EC9}" dt="2019-11-20T05:51:46.274" v="2157"/>
          <ac:spMkLst>
            <pc:docMk/>
            <pc:sldMk cId="987986636" sldId="900"/>
            <ac:spMk id="34" creationId="{F02F986E-EFE0-466F-8BFB-58849E818CC3}"/>
          </ac:spMkLst>
        </pc:spChg>
        <pc:spChg chg="mod">
          <ac:chgData name="Al Sheehan" userId="d21e2f327ba682b9" providerId="LiveId" clId="{1C38AE83-C5A0-4CEF-B592-9FE65FB34EC9}" dt="2019-11-21T00:11:54.160" v="3104" actId="6549"/>
          <ac:spMkLst>
            <pc:docMk/>
            <pc:sldMk cId="987986636" sldId="900"/>
            <ac:spMk id="87" creationId="{A67DFB30-A31A-442C-8F31-0CE0021AB0A8}"/>
          </ac:spMkLst>
        </pc:spChg>
        <pc:cxnChg chg="add del mod">
          <ac:chgData name="Al Sheehan" userId="d21e2f327ba682b9" providerId="LiveId" clId="{1C38AE83-C5A0-4CEF-B592-9FE65FB34EC9}" dt="2019-11-21T00:13:07.672" v="3108" actId="14100"/>
          <ac:cxnSpMkLst>
            <pc:docMk/>
            <pc:sldMk cId="987986636" sldId="900"/>
            <ac:cxnSpMk id="30" creationId="{865A33BC-770E-49C3-86FC-A6EB1789746C}"/>
          </ac:cxnSpMkLst>
        </pc:cxnChg>
      </pc:sldChg>
      <pc:sldChg chg="addSp delSp modSp add mod ord">
        <pc:chgData name="Al Sheehan" userId="d21e2f327ba682b9" providerId="LiveId" clId="{1C38AE83-C5A0-4CEF-B592-9FE65FB34EC9}" dt="2019-11-20T09:38:38.568" v="2971" actId="164"/>
        <pc:sldMkLst>
          <pc:docMk/>
          <pc:sldMk cId="3456910411" sldId="901"/>
        </pc:sldMkLst>
        <pc:spChg chg="del">
          <ac:chgData name="Al Sheehan" userId="d21e2f327ba682b9" providerId="LiveId" clId="{1C38AE83-C5A0-4CEF-B592-9FE65FB34EC9}" dt="2019-11-18T04:31:13.612" v="612" actId="478"/>
          <ac:spMkLst>
            <pc:docMk/>
            <pc:sldMk cId="3456910411" sldId="901"/>
            <ac:spMk id="3" creationId="{0CED8E92-57CF-41C7-9849-0A3F62656787}"/>
          </ac:spMkLst>
        </pc:spChg>
        <pc:spChg chg="add mod ord topLvl">
          <ac:chgData name="Al Sheehan" userId="d21e2f327ba682b9" providerId="LiveId" clId="{1C38AE83-C5A0-4CEF-B592-9FE65FB34EC9}" dt="2019-11-20T09:38:38.568" v="2971" actId="164"/>
          <ac:spMkLst>
            <pc:docMk/>
            <pc:sldMk cId="3456910411" sldId="901"/>
            <ac:spMk id="4" creationId="{1E5CAD76-8577-4DFB-8115-7BB19B8DED1C}"/>
          </ac:spMkLst>
        </pc:spChg>
        <pc:spChg chg="add del mod">
          <ac:chgData name="Al Sheehan" userId="d21e2f327ba682b9" providerId="LiveId" clId="{1C38AE83-C5A0-4CEF-B592-9FE65FB34EC9}" dt="2019-11-18T05:44:06.148" v="1769" actId="478"/>
          <ac:spMkLst>
            <pc:docMk/>
            <pc:sldMk cId="3456910411" sldId="901"/>
            <ac:spMk id="25" creationId="{E97EA328-F284-492A-B1C2-410383A10ABC}"/>
          </ac:spMkLst>
        </pc:spChg>
        <pc:spChg chg="add mod ord">
          <ac:chgData name="Al Sheehan" userId="d21e2f327ba682b9" providerId="LiveId" clId="{1C38AE83-C5A0-4CEF-B592-9FE65FB34EC9}" dt="2019-11-20T09:26:19.494" v="2921" actId="1076"/>
          <ac:spMkLst>
            <pc:docMk/>
            <pc:sldMk cId="3456910411" sldId="901"/>
            <ac:spMk id="51" creationId="{5561051B-10EB-47C6-B595-B3D6A0B3CC8F}"/>
          </ac:spMkLst>
        </pc:spChg>
        <pc:spChg chg="add">
          <ac:chgData name="Al Sheehan" userId="d21e2f327ba682b9" providerId="LiveId" clId="{1C38AE83-C5A0-4CEF-B592-9FE65FB34EC9}" dt="2019-11-20T09:26:15.252" v="2919"/>
          <ac:spMkLst>
            <pc:docMk/>
            <pc:sldMk cId="3456910411" sldId="901"/>
            <ac:spMk id="62" creationId="{D95C7C58-69FB-4D7B-BCD7-72849A5FBDAA}"/>
          </ac:spMkLst>
        </pc:spChg>
        <pc:spChg chg="add del">
          <ac:chgData name="Al Sheehan" userId="d21e2f327ba682b9" providerId="LiveId" clId="{1C38AE83-C5A0-4CEF-B592-9FE65FB34EC9}" dt="2019-11-18T04:31:25.395" v="614"/>
          <ac:spMkLst>
            <pc:docMk/>
            <pc:sldMk cId="3456910411" sldId="901"/>
            <ac:spMk id="78" creationId="{22C7BD8B-64F8-4E22-A3A8-702FC557948F}"/>
          </ac:spMkLst>
        </pc:spChg>
        <pc:spChg chg="del">
          <ac:chgData name="Al Sheehan" userId="d21e2f327ba682b9" providerId="LiveId" clId="{1C38AE83-C5A0-4CEF-B592-9FE65FB34EC9}" dt="2019-11-18T04:31:13.612" v="612" actId="478"/>
          <ac:spMkLst>
            <pc:docMk/>
            <pc:sldMk cId="3456910411" sldId="901"/>
            <ac:spMk id="81" creationId="{39048CAD-1490-4FD2-9254-E4BFE059F152}"/>
          </ac:spMkLst>
        </pc:spChg>
        <pc:spChg chg="del">
          <ac:chgData name="Al Sheehan" userId="d21e2f327ba682b9" providerId="LiveId" clId="{1C38AE83-C5A0-4CEF-B592-9FE65FB34EC9}" dt="2019-11-18T04:31:13.612" v="612" actId="478"/>
          <ac:spMkLst>
            <pc:docMk/>
            <pc:sldMk cId="3456910411" sldId="901"/>
            <ac:spMk id="82" creationId="{89359025-21F5-4BBA-B890-AB0B30751DFA}"/>
          </ac:spMkLst>
        </pc:spChg>
        <pc:spChg chg="del">
          <ac:chgData name="Al Sheehan" userId="d21e2f327ba682b9" providerId="LiveId" clId="{1C38AE83-C5A0-4CEF-B592-9FE65FB34EC9}" dt="2019-11-18T04:31:13.612" v="612" actId="478"/>
          <ac:spMkLst>
            <pc:docMk/>
            <pc:sldMk cId="3456910411" sldId="901"/>
            <ac:spMk id="84" creationId="{83556F9C-58B9-42D9-A73D-B04431EF0422}"/>
          </ac:spMkLst>
        </pc:spChg>
        <pc:spChg chg="del">
          <ac:chgData name="Al Sheehan" userId="d21e2f327ba682b9" providerId="LiveId" clId="{1C38AE83-C5A0-4CEF-B592-9FE65FB34EC9}" dt="2019-11-18T04:31:13.612" v="612" actId="478"/>
          <ac:spMkLst>
            <pc:docMk/>
            <pc:sldMk cId="3456910411" sldId="901"/>
            <ac:spMk id="85" creationId="{0D69230D-7B83-479C-AA17-24AD1B239F7C}"/>
          </ac:spMkLst>
        </pc:spChg>
        <pc:spChg chg="del">
          <ac:chgData name="Al Sheehan" userId="d21e2f327ba682b9" providerId="LiveId" clId="{1C38AE83-C5A0-4CEF-B592-9FE65FB34EC9}" dt="2019-11-18T04:31:13.612" v="612" actId="478"/>
          <ac:spMkLst>
            <pc:docMk/>
            <pc:sldMk cId="3456910411" sldId="901"/>
            <ac:spMk id="86" creationId="{43A1FC2B-B6F7-4CB1-B0ED-1AD68E33076D}"/>
          </ac:spMkLst>
        </pc:spChg>
        <pc:spChg chg="mod">
          <ac:chgData name="Al Sheehan" userId="d21e2f327ba682b9" providerId="LiveId" clId="{1C38AE83-C5A0-4CEF-B592-9FE65FB34EC9}" dt="2019-11-18T06:01:21.604" v="2039" actId="313"/>
          <ac:spMkLst>
            <pc:docMk/>
            <pc:sldMk cId="3456910411" sldId="901"/>
            <ac:spMk id="87" creationId="{A67DFB30-A31A-442C-8F31-0CE0021AB0A8}"/>
          </ac:spMkLst>
        </pc:spChg>
        <pc:spChg chg="del">
          <ac:chgData name="Al Sheehan" userId="d21e2f327ba682b9" providerId="LiveId" clId="{1C38AE83-C5A0-4CEF-B592-9FE65FB34EC9}" dt="2019-11-18T04:31:13.612" v="612" actId="478"/>
          <ac:spMkLst>
            <pc:docMk/>
            <pc:sldMk cId="3456910411" sldId="901"/>
            <ac:spMk id="88" creationId="{D84C82F9-724E-4FF5-801B-FF6782F4395F}"/>
          </ac:spMkLst>
        </pc:spChg>
        <pc:spChg chg="del">
          <ac:chgData name="Al Sheehan" userId="d21e2f327ba682b9" providerId="LiveId" clId="{1C38AE83-C5A0-4CEF-B592-9FE65FB34EC9}" dt="2019-11-18T04:31:13.612" v="612" actId="478"/>
          <ac:spMkLst>
            <pc:docMk/>
            <pc:sldMk cId="3456910411" sldId="901"/>
            <ac:spMk id="89" creationId="{5B3F2B88-63DA-449E-B622-49094C28CC89}"/>
          </ac:spMkLst>
        </pc:spChg>
        <pc:spChg chg="del">
          <ac:chgData name="Al Sheehan" userId="d21e2f327ba682b9" providerId="LiveId" clId="{1C38AE83-C5A0-4CEF-B592-9FE65FB34EC9}" dt="2019-11-18T04:31:13.612" v="612" actId="478"/>
          <ac:spMkLst>
            <pc:docMk/>
            <pc:sldMk cId="3456910411" sldId="901"/>
            <ac:spMk id="90" creationId="{02551C84-C7BF-453D-9EEA-283ABD5BAE47}"/>
          </ac:spMkLst>
        </pc:spChg>
        <pc:spChg chg="del">
          <ac:chgData name="Al Sheehan" userId="d21e2f327ba682b9" providerId="LiveId" clId="{1C38AE83-C5A0-4CEF-B592-9FE65FB34EC9}" dt="2019-11-18T04:31:36.446" v="616" actId="478"/>
          <ac:spMkLst>
            <pc:docMk/>
            <pc:sldMk cId="3456910411" sldId="901"/>
            <ac:spMk id="100" creationId="{107DBDAB-0849-48BF-8B1C-888C2B38D51E}"/>
          </ac:spMkLst>
        </pc:spChg>
        <pc:spChg chg="del mod topLvl">
          <ac:chgData name="Al Sheehan" userId="d21e2f327ba682b9" providerId="LiveId" clId="{1C38AE83-C5A0-4CEF-B592-9FE65FB34EC9}" dt="2019-11-18T04:34:41.831" v="686" actId="21"/>
          <ac:spMkLst>
            <pc:docMk/>
            <pc:sldMk cId="3456910411" sldId="901"/>
            <ac:spMk id="109" creationId="{E0A9C13B-0B05-4224-BFAC-9D986F07816C}"/>
          </ac:spMkLst>
        </pc:spChg>
        <pc:spChg chg="del">
          <ac:chgData name="Al Sheehan" userId="d21e2f327ba682b9" providerId="LiveId" clId="{1C38AE83-C5A0-4CEF-B592-9FE65FB34EC9}" dt="2019-11-18T04:31:13.612" v="612" actId="478"/>
          <ac:spMkLst>
            <pc:docMk/>
            <pc:sldMk cId="3456910411" sldId="901"/>
            <ac:spMk id="120" creationId="{1708D20E-299B-498C-8A6A-F0826101F445}"/>
          </ac:spMkLst>
        </pc:spChg>
        <pc:spChg chg="mod topLvl">
          <ac:chgData name="Al Sheehan" userId="d21e2f327ba682b9" providerId="LiveId" clId="{1C38AE83-C5A0-4CEF-B592-9FE65FB34EC9}" dt="2019-11-20T09:27:54.498" v="2966" actId="1035"/>
          <ac:spMkLst>
            <pc:docMk/>
            <pc:sldMk cId="3456910411" sldId="901"/>
            <ac:spMk id="146" creationId="{B799D12B-AF81-4B48-A646-5961B1D7FFD4}"/>
          </ac:spMkLst>
        </pc:spChg>
        <pc:spChg chg="del">
          <ac:chgData name="Al Sheehan" userId="d21e2f327ba682b9" providerId="LiveId" clId="{1C38AE83-C5A0-4CEF-B592-9FE65FB34EC9}" dt="2019-11-18T04:31:46.484" v="618" actId="478"/>
          <ac:spMkLst>
            <pc:docMk/>
            <pc:sldMk cId="3456910411" sldId="901"/>
            <ac:spMk id="148" creationId="{0C851BA4-76FC-4B1E-A3F3-C2D9814A74FB}"/>
          </ac:spMkLst>
        </pc:spChg>
        <pc:spChg chg="mod topLvl">
          <ac:chgData name="Al Sheehan" userId="d21e2f327ba682b9" providerId="LiveId" clId="{1C38AE83-C5A0-4CEF-B592-9FE65FB34EC9}" dt="2019-11-18T04:48:20.083" v="829" actId="20577"/>
          <ac:spMkLst>
            <pc:docMk/>
            <pc:sldMk cId="3456910411" sldId="901"/>
            <ac:spMk id="152" creationId="{4FFDFBBD-4B86-4CD4-A646-FC2F5157BE64}"/>
          </ac:spMkLst>
        </pc:spChg>
        <pc:spChg chg="del">
          <ac:chgData name="Al Sheehan" userId="d21e2f327ba682b9" providerId="LiveId" clId="{1C38AE83-C5A0-4CEF-B592-9FE65FB34EC9}" dt="2019-11-18T04:33:39.807" v="630" actId="478"/>
          <ac:spMkLst>
            <pc:docMk/>
            <pc:sldMk cId="3456910411" sldId="901"/>
            <ac:spMk id="154" creationId="{1CF6793C-EC3D-4D0D-AC11-47EC1DA62409}"/>
          </ac:spMkLst>
        </pc:spChg>
        <pc:spChg chg="del topLvl">
          <ac:chgData name="Al Sheehan" userId="d21e2f327ba682b9" providerId="LiveId" clId="{1C38AE83-C5A0-4CEF-B592-9FE65FB34EC9}" dt="2019-11-18T04:33:49.971" v="634" actId="478"/>
          <ac:spMkLst>
            <pc:docMk/>
            <pc:sldMk cId="3456910411" sldId="901"/>
            <ac:spMk id="155" creationId="{A04CA474-5E49-4E30-93F8-B211480000BE}"/>
          </ac:spMkLst>
        </pc:spChg>
        <pc:spChg chg="mod topLvl">
          <ac:chgData name="Al Sheehan" userId="d21e2f327ba682b9" providerId="LiveId" clId="{1C38AE83-C5A0-4CEF-B592-9FE65FB34EC9}" dt="2019-11-18T04:48:15.458" v="820" actId="20577"/>
          <ac:spMkLst>
            <pc:docMk/>
            <pc:sldMk cId="3456910411" sldId="901"/>
            <ac:spMk id="156" creationId="{0A58EF33-8F83-4585-8DC2-0919119F9AE9}"/>
          </ac:spMkLst>
        </pc:spChg>
        <pc:spChg chg="del topLvl">
          <ac:chgData name="Al Sheehan" userId="d21e2f327ba682b9" providerId="LiveId" clId="{1C38AE83-C5A0-4CEF-B592-9FE65FB34EC9}" dt="2019-11-18T04:33:59.203" v="635" actId="478"/>
          <ac:spMkLst>
            <pc:docMk/>
            <pc:sldMk cId="3456910411" sldId="901"/>
            <ac:spMk id="158" creationId="{7FA417CB-ABFF-4B6B-AFD1-2214ED7BEC80}"/>
          </ac:spMkLst>
        </pc:spChg>
        <pc:spChg chg="add del">
          <ac:chgData name="Al Sheehan" userId="d21e2f327ba682b9" providerId="LiveId" clId="{1C38AE83-C5A0-4CEF-B592-9FE65FB34EC9}" dt="2019-11-18T04:32:49.865" v="626" actId="478"/>
          <ac:spMkLst>
            <pc:docMk/>
            <pc:sldMk cId="3456910411" sldId="901"/>
            <ac:spMk id="159" creationId="{51FD996B-9D8A-4A84-B850-935F8FF26D65}"/>
          </ac:spMkLst>
        </pc:spChg>
        <pc:spChg chg="add del">
          <ac:chgData name="Al Sheehan" userId="d21e2f327ba682b9" providerId="LiveId" clId="{1C38AE83-C5A0-4CEF-B592-9FE65FB34EC9}" dt="2019-11-18T04:32:49.865" v="626" actId="478"/>
          <ac:spMkLst>
            <pc:docMk/>
            <pc:sldMk cId="3456910411" sldId="901"/>
            <ac:spMk id="160" creationId="{DB4EAC69-9F99-4B76-A002-D226DF2F518E}"/>
          </ac:spMkLst>
        </pc:spChg>
        <pc:spChg chg="add del">
          <ac:chgData name="Al Sheehan" userId="d21e2f327ba682b9" providerId="LiveId" clId="{1C38AE83-C5A0-4CEF-B592-9FE65FB34EC9}" dt="2019-11-18T04:32:49.865" v="626" actId="478"/>
          <ac:spMkLst>
            <pc:docMk/>
            <pc:sldMk cId="3456910411" sldId="901"/>
            <ac:spMk id="161" creationId="{9A16AA52-E9C4-4B13-866D-28D411529712}"/>
          </ac:spMkLst>
        </pc:spChg>
        <pc:spChg chg="add mod topLvl">
          <ac:chgData name="Al Sheehan" userId="d21e2f327ba682b9" providerId="LiveId" clId="{1C38AE83-C5A0-4CEF-B592-9FE65FB34EC9}" dt="2019-11-20T09:38:38.568" v="2971" actId="164"/>
          <ac:spMkLst>
            <pc:docMk/>
            <pc:sldMk cId="3456910411" sldId="901"/>
            <ac:spMk id="162" creationId="{CE0CD12D-4251-4F8D-93AA-28169D19BDCD}"/>
          </ac:spMkLst>
        </pc:spChg>
        <pc:spChg chg="add mod ord">
          <ac:chgData name="Al Sheehan" userId="d21e2f327ba682b9" providerId="LiveId" clId="{1C38AE83-C5A0-4CEF-B592-9FE65FB34EC9}" dt="2019-11-18T04:36:38.395" v="714" actId="164"/>
          <ac:spMkLst>
            <pc:docMk/>
            <pc:sldMk cId="3456910411" sldId="901"/>
            <ac:spMk id="163" creationId="{E434A582-F588-4FCE-ACB6-C5636DAAAF41}"/>
          </ac:spMkLst>
        </pc:spChg>
        <pc:spChg chg="add mod ord">
          <ac:chgData name="Al Sheehan" userId="d21e2f327ba682b9" providerId="LiveId" clId="{1C38AE83-C5A0-4CEF-B592-9FE65FB34EC9}" dt="2019-11-18T04:36:34.624" v="713" actId="164"/>
          <ac:spMkLst>
            <pc:docMk/>
            <pc:sldMk cId="3456910411" sldId="901"/>
            <ac:spMk id="164" creationId="{7E59F079-72B6-4EFC-BDD8-07FBC439703F}"/>
          </ac:spMkLst>
        </pc:spChg>
        <pc:spChg chg="add del">
          <ac:chgData name="Al Sheehan" userId="d21e2f327ba682b9" providerId="LiveId" clId="{1C38AE83-C5A0-4CEF-B592-9FE65FB34EC9}" dt="2019-11-18T04:35:50.937" v="706"/>
          <ac:spMkLst>
            <pc:docMk/>
            <pc:sldMk cId="3456910411" sldId="901"/>
            <ac:spMk id="165" creationId="{6EF9694A-BF59-47AC-911C-2EA0AA61BF37}"/>
          </ac:spMkLst>
        </pc:spChg>
        <pc:spChg chg="add mod ord">
          <ac:chgData name="Al Sheehan" userId="d21e2f327ba682b9" providerId="LiveId" clId="{1C38AE83-C5A0-4CEF-B592-9FE65FB34EC9}" dt="2019-11-18T04:45:31.197" v="794" actId="207"/>
          <ac:spMkLst>
            <pc:docMk/>
            <pc:sldMk cId="3456910411" sldId="901"/>
            <ac:spMk id="166" creationId="{562B24B9-9C89-4714-96F8-145786FCFE12}"/>
          </ac:spMkLst>
        </pc:spChg>
        <pc:spChg chg="mod">
          <ac:chgData name="Al Sheehan" userId="d21e2f327ba682b9" providerId="LiveId" clId="{1C38AE83-C5A0-4CEF-B592-9FE65FB34EC9}" dt="2019-11-18T04:49:34.234" v="879"/>
          <ac:spMkLst>
            <pc:docMk/>
            <pc:sldMk cId="3456910411" sldId="901"/>
            <ac:spMk id="169" creationId="{74CC3268-139A-460A-9964-D02879D59985}"/>
          </ac:spMkLst>
        </pc:spChg>
        <pc:spChg chg="mod">
          <ac:chgData name="Al Sheehan" userId="d21e2f327ba682b9" providerId="LiveId" clId="{1C38AE83-C5A0-4CEF-B592-9FE65FB34EC9}" dt="2019-11-18T04:49:28.231" v="878"/>
          <ac:spMkLst>
            <pc:docMk/>
            <pc:sldMk cId="3456910411" sldId="901"/>
            <ac:spMk id="172" creationId="{507F96AB-B6D3-46C8-9C1B-139320B68C27}"/>
          </ac:spMkLst>
        </pc:spChg>
        <pc:spChg chg="mod">
          <ac:chgData name="Al Sheehan" userId="d21e2f327ba682b9" providerId="LiveId" clId="{1C38AE83-C5A0-4CEF-B592-9FE65FB34EC9}" dt="2019-11-18T04:49:24.460" v="877"/>
          <ac:spMkLst>
            <pc:docMk/>
            <pc:sldMk cId="3456910411" sldId="901"/>
            <ac:spMk id="175" creationId="{52BBE40C-FFAB-485B-A640-D297587A0FC2}"/>
          </ac:spMkLst>
        </pc:spChg>
        <pc:spChg chg="mod">
          <ac:chgData name="Al Sheehan" userId="d21e2f327ba682b9" providerId="LiveId" clId="{1C38AE83-C5A0-4CEF-B592-9FE65FB34EC9}" dt="2019-11-20T09:27:23.406" v="2940"/>
          <ac:spMkLst>
            <pc:docMk/>
            <pc:sldMk cId="3456910411" sldId="901"/>
            <ac:spMk id="241" creationId="{BDC483E6-41CB-4EA4-8876-B8E0F7818DA3}"/>
          </ac:spMkLst>
        </pc:spChg>
        <pc:spChg chg="mod">
          <ac:chgData name="Al Sheehan" userId="d21e2f327ba682b9" providerId="LiveId" clId="{1C38AE83-C5A0-4CEF-B592-9FE65FB34EC9}" dt="2019-11-20T09:26:37.131" v="2926" actId="1076"/>
          <ac:spMkLst>
            <pc:docMk/>
            <pc:sldMk cId="3456910411" sldId="901"/>
            <ac:spMk id="246" creationId="{58993EB4-494E-4538-B0F6-87181758676B}"/>
          </ac:spMkLst>
        </pc:spChg>
        <pc:spChg chg="mod">
          <ac:chgData name="Al Sheehan" userId="d21e2f327ba682b9" providerId="LiveId" clId="{1C38AE83-C5A0-4CEF-B592-9FE65FB34EC9}" dt="2019-11-20T09:26:42.299" v="2928"/>
          <ac:spMkLst>
            <pc:docMk/>
            <pc:sldMk cId="3456910411" sldId="901"/>
            <ac:spMk id="247" creationId="{CA276862-870A-4950-8AD8-534964C673AE}"/>
          </ac:spMkLst>
        </pc:spChg>
        <pc:spChg chg="mod">
          <ac:chgData name="Al Sheehan" userId="d21e2f327ba682b9" providerId="LiveId" clId="{1C38AE83-C5A0-4CEF-B592-9FE65FB34EC9}" dt="2019-11-20T09:26:31.556" v="2924"/>
          <ac:spMkLst>
            <pc:docMk/>
            <pc:sldMk cId="3456910411" sldId="901"/>
            <ac:spMk id="249" creationId="{E026C28C-AB27-4236-8273-8FE20328C709}"/>
          </ac:spMkLst>
        </pc:spChg>
        <pc:spChg chg="mod">
          <ac:chgData name="Al Sheehan" userId="d21e2f327ba682b9" providerId="LiveId" clId="{1C38AE83-C5A0-4CEF-B592-9FE65FB34EC9}" dt="2019-11-20T09:26:59.906" v="2934"/>
          <ac:spMkLst>
            <pc:docMk/>
            <pc:sldMk cId="3456910411" sldId="901"/>
            <ac:spMk id="251" creationId="{F388948A-050E-4310-9189-F0AE3A185850}"/>
          </ac:spMkLst>
        </pc:spChg>
        <pc:spChg chg="mod">
          <ac:chgData name="Al Sheehan" userId="d21e2f327ba682b9" providerId="LiveId" clId="{1C38AE83-C5A0-4CEF-B592-9FE65FB34EC9}" dt="2019-11-20T09:27:04.547" v="2936" actId="1076"/>
          <ac:spMkLst>
            <pc:docMk/>
            <pc:sldMk cId="3456910411" sldId="901"/>
            <ac:spMk id="252" creationId="{A2E824C7-00D4-4DF1-AD2B-0957E5DEC8FC}"/>
          </ac:spMkLst>
        </pc:spChg>
        <pc:spChg chg="mod">
          <ac:chgData name="Al Sheehan" userId="d21e2f327ba682b9" providerId="LiveId" clId="{1C38AE83-C5A0-4CEF-B592-9FE65FB34EC9}" dt="2019-11-20T09:27:11.216" v="2938"/>
          <ac:spMkLst>
            <pc:docMk/>
            <pc:sldMk cId="3456910411" sldId="901"/>
            <ac:spMk id="253" creationId="{9C246C88-FDD7-49CD-98A1-43E82AA86AA8}"/>
          </ac:spMkLst>
        </pc:spChg>
        <pc:spChg chg="mod">
          <ac:chgData name="Al Sheehan" userId="d21e2f327ba682b9" providerId="LiveId" clId="{1C38AE83-C5A0-4CEF-B592-9FE65FB34EC9}" dt="2019-11-18T04:46:39.492" v="810" actId="108"/>
          <ac:spMkLst>
            <pc:docMk/>
            <pc:sldMk cId="3456910411" sldId="901"/>
            <ac:spMk id="282" creationId="{461BF1D7-F2F0-4423-AD34-EA5525A1D9EA}"/>
          </ac:spMkLst>
        </pc:spChg>
        <pc:spChg chg="mod">
          <ac:chgData name="Al Sheehan" userId="d21e2f327ba682b9" providerId="LiveId" clId="{1C38AE83-C5A0-4CEF-B592-9FE65FB34EC9}" dt="2019-11-18T04:48:29.412" v="833"/>
          <ac:spMkLst>
            <pc:docMk/>
            <pc:sldMk cId="3456910411" sldId="901"/>
            <ac:spMk id="283" creationId="{DC40A5F4-CD04-444B-90BA-42FE8A502CBD}"/>
          </ac:spMkLst>
        </pc:spChg>
        <pc:spChg chg="mod">
          <ac:chgData name="Al Sheehan" userId="d21e2f327ba682b9" providerId="LiveId" clId="{1C38AE83-C5A0-4CEF-B592-9FE65FB34EC9}" dt="2019-11-18T04:46:39.492" v="810" actId="108"/>
          <ac:spMkLst>
            <pc:docMk/>
            <pc:sldMk cId="3456910411" sldId="901"/>
            <ac:spMk id="288" creationId="{A54F2C4A-CC0E-4BA2-9372-C989601B3C0A}"/>
          </ac:spMkLst>
        </pc:spChg>
        <pc:spChg chg="mod">
          <ac:chgData name="Al Sheehan" userId="d21e2f327ba682b9" providerId="LiveId" clId="{1C38AE83-C5A0-4CEF-B592-9FE65FB34EC9}" dt="2019-11-18T04:48:32.641" v="840" actId="20577"/>
          <ac:spMkLst>
            <pc:docMk/>
            <pc:sldMk cId="3456910411" sldId="901"/>
            <ac:spMk id="289" creationId="{13ADC5BD-C1D5-45AF-A888-1038463B9165}"/>
          </ac:spMkLst>
        </pc:spChg>
        <pc:spChg chg="mod">
          <ac:chgData name="Al Sheehan" userId="d21e2f327ba682b9" providerId="LiveId" clId="{1C38AE83-C5A0-4CEF-B592-9FE65FB34EC9}" dt="2019-11-18T04:46:39.492" v="810" actId="108"/>
          <ac:spMkLst>
            <pc:docMk/>
            <pc:sldMk cId="3456910411" sldId="901"/>
            <ac:spMk id="290" creationId="{E56544A6-3885-490A-8236-983136F92BCE}"/>
          </ac:spMkLst>
        </pc:spChg>
        <pc:spChg chg="mod">
          <ac:chgData name="Al Sheehan" userId="d21e2f327ba682b9" providerId="LiveId" clId="{1C38AE83-C5A0-4CEF-B592-9FE65FB34EC9}" dt="2019-11-18T04:48:50.081" v="849" actId="20577"/>
          <ac:spMkLst>
            <pc:docMk/>
            <pc:sldMk cId="3456910411" sldId="901"/>
            <ac:spMk id="291" creationId="{C886701E-BEC2-4C41-8C65-B9097D9E4198}"/>
          </ac:spMkLst>
        </pc:spChg>
        <pc:spChg chg="mod">
          <ac:chgData name="Al Sheehan" userId="d21e2f327ba682b9" providerId="LiveId" clId="{1C38AE83-C5A0-4CEF-B592-9FE65FB34EC9}" dt="2019-11-18T04:46:39.492" v="810" actId="108"/>
          <ac:spMkLst>
            <pc:docMk/>
            <pc:sldMk cId="3456910411" sldId="901"/>
            <ac:spMk id="292" creationId="{1B38B341-AF66-4EF2-92A5-62F46B171E11}"/>
          </ac:spMkLst>
        </pc:spChg>
        <pc:spChg chg="mod">
          <ac:chgData name="Al Sheehan" userId="d21e2f327ba682b9" providerId="LiveId" clId="{1C38AE83-C5A0-4CEF-B592-9FE65FB34EC9}" dt="2019-11-18T04:49:03.141" v="866" actId="20577"/>
          <ac:spMkLst>
            <pc:docMk/>
            <pc:sldMk cId="3456910411" sldId="901"/>
            <ac:spMk id="293" creationId="{3E81E181-02FE-4D37-B004-C44602748D27}"/>
          </ac:spMkLst>
        </pc:spChg>
        <pc:spChg chg="mod">
          <ac:chgData name="Al Sheehan" userId="d21e2f327ba682b9" providerId="LiveId" clId="{1C38AE83-C5A0-4CEF-B592-9FE65FB34EC9}" dt="2019-11-18T04:46:39.492" v="810" actId="108"/>
          <ac:spMkLst>
            <pc:docMk/>
            <pc:sldMk cId="3456910411" sldId="901"/>
            <ac:spMk id="294" creationId="{84404E00-E927-4086-9523-A4717E52A2B0}"/>
          </ac:spMkLst>
        </pc:spChg>
        <pc:spChg chg="mod">
          <ac:chgData name="Al Sheehan" userId="d21e2f327ba682b9" providerId="LiveId" clId="{1C38AE83-C5A0-4CEF-B592-9FE65FB34EC9}" dt="2019-11-18T04:49:08.204" v="873" actId="20577"/>
          <ac:spMkLst>
            <pc:docMk/>
            <pc:sldMk cId="3456910411" sldId="901"/>
            <ac:spMk id="295" creationId="{B189C116-CC69-4347-A68B-502958680FE8}"/>
          </ac:spMkLst>
        </pc:spChg>
        <pc:spChg chg="add del mod">
          <ac:chgData name="Al Sheehan" userId="d21e2f327ba682b9" providerId="LiveId" clId="{1C38AE83-C5A0-4CEF-B592-9FE65FB34EC9}" dt="2019-11-18T05:23:47.389" v="1505" actId="478"/>
          <ac:spMkLst>
            <pc:docMk/>
            <pc:sldMk cId="3456910411" sldId="901"/>
            <ac:spMk id="299" creationId="{9F59FE89-07CA-4705-A1FB-E136D2508E8B}"/>
          </ac:spMkLst>
        </pc:spChg>
        <pc:spChg chg="add del mod">
          <ac:chgData name="Al Sheehan" userId="d21e2f327ba682b9" providerId="LiveId" clId="{1C38AE83-C5A0-4CEF-B592-9FE65FB34EC9}" dt="2019-11-18T05:23:47.389" v="1505" actId="478"/>
          <ac:spMkLst>
            <pc:docMk/>
            <pc:sldMk cId="3456910411" sldId="901"/>
            <ac:spMk id="300" creationId="{4A240219-5F3A-4E8B-A9BD-EA1A737BD474}"/>
          </ac:spMkLst>
        </pc:spChg>
        <pc:spChg chg="add del mod">
          <ac:chgData name="Al Sheehan" userId="d21e2f327ba682b9" providerId="LiveId" clId="{1C38AE83-C5A0-4CEF-B592-9FE65FB34EC9}" dt="2019-11-18T05:23:47.389" v="1505" actId="478"/>
          <ac:spMkLst>
            <pc:docMk/>
            <pc:sldMk cId="3456910411" sldId="901"/>
            <ac:spMk id="301" creationId="{05469A17-C1F1-473B-9274-F2E4D3EEC56F}"/>
          </ac:spMkLst>
        </pc:spChg>
        <pc:spChg chg="add del mod">
          <ac:chgData name="Al Sheehan" userId="d21e2f327ba682b9" providerId="LiveId" clId="{1C38AE83-C5A0-4CEF-B592-9FE65FB34EC9}" dt="2019-11-18T05:23:47.389" v="1505" actId="478"/>
          <ac:spMkLst>
            <pc:docMk/>
            <pc:sldMk cId="3456910411" sldId="901"/>
            <ac:spMk id="302" creationId="{4C8D3D66-E06D-4A51-A61B-9ABE923A773B}"/>
          </ac:spMkLst>
        </pc:spChg>
        <pc:spChg chg="add mod">
          <ac:chgData name="Al Sheehan" userId="d21e2f327ba682b9" providerId="LiveId" clId="{1C38AE83-C5A0-4CEF-B592-9FE65FB34EC9}" dt="2019-11-18T05:24:05.797" v="1608" actId="1038"/>
          <ac:spMkLst>
            <pc:docMk/>
            <pc:sldMk cId="3456910411" sldId="901"/>
            <ac:spMk id="308" creationId="{D4AE1319-1B17-4772-B10E-CD35A16F482C}"/>
          </ac:spMkLst>
        </pc:spChg>
        <pc:spChg chg="add mod">
          <ac:chgData name="Al Sheehan" userId="d21e2f327ba682b9" providerId="LiveId" clId="{1C38AE83-C5A0-4CEF-B592-9FE65FB34EC9}" dt="2019-11-18T05:24:05.797" v="1608" actId="1038"/>
          <ac:spMkLst>
            <pc:docMk/>
            <pc:sldMk cId="3456910411" sldId="901"/>
            <ac:spMk id="309" creationId="{B5A69B88-46ED-4FB6-9AF7-840BEEFA10F0}"/>
          </ac:spMkLst>
        </pc:spChg>
        <pc:spChg chg="add mod">
          <ac:chgData name="Al Sheehan" userId="d21e2f327ba682b9" providerId="LiveId" clId="{1C38AE83-C5A0-4CEF-B592-9FE65FB34EC9}" dt="2019-11-18T05:24:05.797" v="1608" actId="1038"/>
          <ac:spMkLst>
            <pc:docMk/>
            <pc:sldMk cId="3456910411" sldId="901"/>
            <ac:spMk id="310" creationId="{3916694D-4F93-4801-8764-400837FA3B9B}"/>
          </ac:spMkLst>
        </pc:spChg>
        <pc:spChg chg="add mod">
          <ac:chgData name="Al Sheehan" userId="d21e2f327ba682b9" providerId="LiveId" clId="{1C38AE83-C5A0-4CEF-B592-9FE65FB34EC9}" dt="2019-11-18T05:24:05.797" v="1608" actId="1038"/>
          <ac:spMkLst>
            <pc:docMk/>
            <pc:sldMk cId="3456910411" sldId="901"/>
            <ac:spMk id="311" creationId="{95DC7CB1-599E-4B3D-887D-95B6E3DF9218}"/>
          </ac:spMkLst>
        </pc:spChg>
        <pc:spChg chg="add mod">
          <ac:chgData name="Al Sheehan" userId="d21e2f327ba682b9" providerId="LiveId" clId="{1C38AE83-C5A0-4CEF-B592-9FE65FB34EC9}" dt="2019-11-18T05:26:11.227" v="1666" actId="20577"/>
          <ac:spMkLst>
            <pc:docMk/>
            <pc:sldMk cId="3456910411" sldId="901"/>
            <ac:spMk id="316" creationId="{F89329C7-7841-4940-A1FE-B30EA576807A}"/>
          </ac:spMkLst>
        </pc:spChg>
        <pc:spChg chg="add mod">
          <ac:chgData name="Al Sheehan" userId="d21e2f327ba682b9" providerId="LiveId" clId="{1C38AE83-C5A0-4CEF-B592-9FE65FB34EC9}" dt="2019-11-18T05:26:08.305" v="1665" actId="20577"/>
          <ac:spMkLst>
            <pc:docMk/>
            <pc:sldMk cId="3456910411" sldId="901"/>
            <ac:spMk id="317" creationId="{291DD167-120B-41F3-9BE9-1FE2810F095C}"/>
          </ac:spMkLst>
        </pc:spChg>
        <pc:spChg chg="add mod">
          <ac:chgData name="Al Sheehan" userId="d21e2f327ba682b9" providerId="LiveId" clId="{1C38AE83-C5A0-4CEF-B592-9FE65FB34EC9}" dt="2019-11-18T05:26:50.382" v="1676" actId="20577"/>
          <ac:spMkLst>
            <pc:docMk/>
            <pc:sldMk cId="3456910411" sldId="901"/>
            <ac:spMk id="318" creationId="{F53E9E0F-883D-4A8C-948C-9CB72FC106FA}"/>
          </ac:spMkLst>
        </pc:spChg>
        <pc:spChg chg="add mod">
          <ac:chgData name="Al Sheehan" userId="d21e2f327ba682b9" providerId="LiveId" clId="{1C38AE83-C5A0-4CEF-B592-9FE65FB34EC9}" dt="2019-11-18T05:27:17.555" v="1682" actId="20577"/>
          <ac:spMkLst>
            <pc:docMk/>
            <pc:sldMk cId="3456910411" sldId="901"/>
            <ac:spMk id="319" creationId="{A9A8C853-A5BA-46BF-B764-533EEBB6A87F}"/>
          </ac:spMkLst>
        </pc:spChg>
        <pc:spChg chg="add mod">
          <ac:chgData name="Al Sheehan" userId="d21e2f327ba682b9" providerId="LiveId" clId="{1C38AE83-C5A0-4CEF-B592-9FE65FB34EC9}" dt="2019-11-18T05:51:41.823" v="1873" actId="6549"/>
          <ac:spMkLst>
            <pc:docMk/>
            <pc:sldMk cId="3456910411" sldId="901"/>
            <ac:spMk id="325" creationId="{7EC24806-BE7A-43DE-B749-02952A1B4955}"/>
          </ac:spMkLst>
        </pc:spChg>
        <pc:spChg chg="add mod">
          <ac:chgData name="Al Sheehan" userId="d21e2f327ba682b9" providerId="LiveId" clId="{1C38AE83-C5A0-4CEF-B592-9FE65FB34EC9}" dt="2019-11-18T05:49:33.784" v="1839" actId="164"/>
          <ac:spMkLst>
            <pc:docMk/>
            <pc:sldMk cId="3456910411" sldId="901"/>
            <ac:spMk id="331" creationId="{9FD435DE-9805-41C5-B3A0-D99605647FB3}"/>
          </ac:spMkLst>
        </pc:spChg>
        <pc:spChg chg="add mod">
          <ac:chgData name="Al Sheehan" userId="d21e2f327ba682b9" providerId="LiveId" clId="{1C38AE83-C5A0-4CEF-B592-9FE65FB34EC9}" dt="2019-11-18T05:49:33.784" v="1839" actId="164"/>
          <ac:spMkLst>
            <pc:docMk/>
            <pc:sldMk cId="3456910411" sldId="901"/>
            <ac:spMk id="332" creationId="{C7576C97-D961-4CE5-869D-B02EA913F639}"/>
          </ac:spMkLst>
        </pc:spChg>
        <pc:spChg chg="add mod">
          <ac:chgData name="Al Sheehan" userId="d21e2f327ba682b9" providerId="LiveId" clId="{1C38AE83-C5A0-4CEF-B592-9FE65FB34EC9}" dt="2019-11-18T05:49:33.784" v="1839" actId="164"/>
          <ac:spMkLst>
            <pc:docMk/>
            <pc:sldMk cId="3456910411" sldId="901"/>
            <ac:spMk id="333" creationId="{159E7917-6770-487A-9DF2-1BE6E6D1CA20}"/>
          </ac:spMkLst>
        </pc:spChg>
        <pc:spChg chg="add mod">
          <ac:chgData name="Al Sheehan" userId="d21e2f327ba682b9" providerId="LiveId" clId="{1C38AE83-C5A0-4CEF-B592-9FE65FB34EC9}" dt="2019-11-18T05:49:33.784" v="1839" actId="164"/>
          <ac:spMkLst>
            <pc:docMk/>
            <pc:sldMk cId="3456910411" sldId="901"/>
            <ac:spMk id="334" creationId="{E447F24C-7CA5-4D08-AF88-C9C20A58F548}"/>
          </ac:spMkLst>
        </pc:spChg>
        <pc:spChg chg="add mod">
          <ac:chgData name="Al Sheehan" userId="d21e2f327ba682b9" providerId="LiveId" clId="{1C38AE83-C5A0-4CEF-B592-9FE65FB34EC9}" dt="2019-11-18T05:51:20.205" v="1860" actId="20577"/>
          <ac:spMkLst>
            <pc:docMk/>
            <pc:sldMk cId="3456910411" sldId="901"/>
            <ac:spMk id="335" creationId="{F8E64102-3D4E-4A65-BD95-B0B088810166}"/>
          </ac:spMkLst>
        </pc:spChg>
        <pc:spChg chg="add mod">
          <ac:chgData name="Al Sheehan" userId="d21e2f327ba682b9" providerId="LiveId" clId="{1C38AE83-C5A0-4CEF-B592-9FE65FB34EC9}" dt="2019-11-18T05:49:26.137" v="1838" actId="164"/>
          <ac:spMkLst>
            <pc:docMk/>
            <pc:sldMk cId="3456910411" sldId="901"/>
            <ac:spMk id="339" creationId="{4C051244-B7D1-46A2-944C-832E135D58CF}"/>
          </ac:spMkLst>
        </pc:spChg>
        <pc:spChg chg="add mod">
          <ac:chgData name="Al Sheehan" userId="d21e2f327ba682b9" providerId="LiveId" clId="{1C38AE83-C5A0-4CEF-B592-9FE65FB34EC9}" dt="2019-11-18T05:49:26.137" v="1838" actId="164"/>
          <ac:spMkLst>
            <pc:docMk/>
            <pc:sldMk cId="3456910411" sldId="901"/>
            <ac:spMk id="340" creationId="{ECE03175-373C-458B-B5E9-3FF775C0C0E4}"/>
          </ac:spMkLst>
        </pc:spChg>
        <pc:spChg chg="add mod">
          <ac:chgData name="Al Sheehan" userId="d21e2f327ba682b9" providerId="LiveId" clId="{1C38AE83-C5A0-4CEF-B592-9FE65FB34EC9}" dt="2019-11-18T05:49:26.137" v="1838" actId="164"/>
          <ac:spMkLst>
            <pc:docMk/>
            <pc:sldMk cId="3456910411" sldId="901"/>
            <ac:spMk id="341" creationId="{799AEBF6-87D3-460D-8C24-675B32FD7EFA}"/>
          </ac:spMkLst>
        </pc:spChg>
        <pc:spChg chg="add mod">
          <ac:chgData name="Al Sheehan" userId="d21e2f327ba682b9" providerId="LiveId" clId="{1C38AE83-C5A0-4CEF-B592-9FE65FB34EC9}" dt="2019-11-18T05:49:26.137" v="1838" actId="164"/>
          <ac:spMkLst>
            <pc:docMk/>
            <pc:sldMk cId="3456910411" sldId="901"/>
            <ac:spMk id="342" creationId="{E3BBC4E9-5C8B-4F6B-B031-349B88EEDFE0}"/>
          </ac:spMkLst>
        </pc:spChg>
        <pc:spChg chg="mod">
          <ac:chgData name="Al Sheehan" userId="d21e2f327ba682b9" providerId="LiveId" clId="{1C38AE83-C5A0-4CEF-B592-9FE65FB34EC9}" dt="2019-11-18T05:52:52.965" v="1890" actId="20577"/>
          <ac:spMkLst>
            <pc:docMk/>
            <pc:sldMk cId="3456910411" sldId="901"/>
            <ac:spMk id="346" creationId="{3C156D6A-5D34-4781-9ADF-1F3B1975461D}"/>
          </ac:spMkLst>
        </pc:spChg>
        <pc:grpChg chg="add mod">
          <ac:chgData name="Al Sheehan" userId="d21e2f327ba682b9" providerId="LiveId" clId="{1C38AE83-C5A0-4CEF-B592-9FE65FB34EC9}" dt="2019-11-20T09:38:38.568" v="2971" actId="164"/>
          <ac:grpSpMkLst>
            <pc:docMk/>
            <pc:sldMk cId="3456910411" sldId="901"/>
            <ac:grpSpMk id="2" creationId="{432B6B69-3333-4AD5-A959-F911FDACAB85}"/>
          </ac:grpSpMkLst>
        </pc:grpChg>
        <pc:grpChg chg="add mod">
          <ac:chgData name="Al Sheehan" userId="d21e2f327ba682b9" providerId="LiveId" clId="{1C38AE83-C5A0-4CEF-B592-9FE65FB34EC9}" dt="2019-11-20T09:27:45.730" v="2951"/>
          <ac:grpSpMkLst>
            <pc:docMk/>
            <pc:sldMk cId="3456910411" sldId="901"/>
            <ac:grpSpMk id="5" creationId="{57BC8F05-0538-4955-ABA3-EA069D3B145F}"/>
          </ac:grpSpMkLst>
        </pc:grpChg>
        <pc:grpChg chg="add mod">
          <ac:chgData name="Al Sheehan" userId="d21e2f327ba682b9" providerId="LiveId" clId="{1C38AE83-C5A0-4CEF-B592-9FE65FB34EC9}" dt="2019-11-18T04:37:26.114" v="726" actId="164"/>
          <ac:grpSpMkLst>
            <pc:docMk/>
            <pc:sldMk cId="3456910411" sldId="901"/>
            <ac:grpSpMk id="11" creationId="{C78879C9-E0AB-4307-92BC-3EA90C53B77C}"/>
          </ac:grpSpMkLst>
        </pc:grpChg>
        <pc:grpChg chg="add del mod topLvl">
          <ac:chgData name="Al Sheehan" userId="d21e2f327ba682b9" providerId="LiveId" clId="{1C38AE83-C5A0-4CEF-B592-9FE65FB34EC9}" dt="2019-11-18T05:44:03.244" v="1768" actId="478"/>
          <ac:grpSpMkLst>
            <pc:docMk/>
            <pc:sldMk cId="3456910411" sldId="901"/>
            <ac:grpSpMk id="17" creationId="{29915DF9-A640-4C49-9FCD-7D7A253CDBAF}"/>
          </ac:grpSpMkLst>
        </pc:grpChg>
        <pc:grpChg chg="del">
          <ac:chgData name="Al Sheehan" userId="d21e2f327ba682b9" providerId="LiveId" clId="{1C38AE83-C5A0-4CEF-B592-9FE65FB34EC9}" dt="2019-11-18T04:31:13.612" v="612" actId="478"/>
          <ac:grpSpMkLst>
            <pc:docMk/>
            <pc:sldMk cId="3456910411" sldId="901"/>
            <ac:grpSpMk id="18" creationId="{AAC39FD2-1B46-4C8B-9A62-F66E0D5B40A3}"/>
          </ac:grpSpMkLst>
        </pc:grpChg>
        <pc:grpChg chg="del">
          <ac:chgData name="Al Sheehan" userId="d21e2f327ba682b9" providerId="LiveId" clId="{1C38AE83-C5A0-4CEF-B592-9FE65FB34EC9}" dt="2019-11-18T04:31:13.612" v="612" actId="478"/>
          <ac:grpSpMkLst>
            <pc:docMk/>
            <pc:sldMk cId="3456910411" sldId="901"/>
            <ac:grpSpMk id="19" creationId="{62CBBA11-02CB-4881-AE58-AA826D0AB7E6}"/>
          </ac:grpSpMkLst>
        </pc:grpChg>
        <pc:grpChg chg="del">
          <ac:chgData name="Al Sheehan" userId="d21e2f327ba682b9" providerId="LiveId" clId="{1C38AE83-C5A0-4CEF-B592-9FE65FB34EC9}" dt="2019-11-18T04:31:13.612" v="612" actId="478"/>
          <ac:grpSpMkLst>
            <pc:docMk/>
            <pc:sldMk cId="3456910411" sldId="901"/>
            <ac:grpSpMk id="20" creationId="{2F0455F3-1F8C-4707-9111-C3A75A158269}"/>
          </ac:grpSpMkLst>
        </pc:grpChg>
        <pc:grpChg chg="add del mod">
          <ac:chgData name="Al Sheehan" userId="d21e2f327ba682b9" providerId="LiveId" clId="{1C38AE83-C5A0-4CEF-B592-9FE65FB34EC9}" dt="2019-11-18T05:11:41.111" v="1076" actId="165"/>
          <ac:grpSpMkLst>
            <pc:docMk/>
            <pc:sldMk cId="3456910411" sldId="901"/>
            <ac:grpSpMk id="21" creationId="{65132EBA-4637-4B45-8B42-ED0BC5F21E5A}"/>
          </ac:grpSpMkLst>
        </pc:grpChg>
        <pc:grpChg chg="add del mod topLvl">
          <ac:chgData name="Al Sheehan" userId="d21e2f327ba682b9" providerId="LiveId" clId="{1C38AE83-C5A0-4CEF-B592-9FE65FB34EC9}" dt="2019-11-18T05:44:03.244" v="1768" actId="478"/>
          <ac:grpSpMkLst>
            <pc:docMk/>
            <pc:sldMk cId="3456910411" sldId="901"/>
            <ac:grpSpMk id="22" creationId="{D922147B-B832-46E2-ADD5-739A2980EEC1}"/>
          </ac:grpSpMkLst>
        </pc:grpChg>
        <pc:grpChg chg="add del mod">
          <ac:chgData name="Al Sheehan" userId="d21e2f327ba682b9" providerId="LiveId" clId="{1C38AE83-C5A0-4CEF-B592-9FE65FB34EC9}" dt="2019-11-18T04:43:49.951" v="771" actId="478"/>
          <ac:grpSpMkLst>
            <pc:docMk/>
            <pc:sldMk cId="3456910411" sldId="901"/>
            <ac:grpSpMk id="23" creationId="{242F27FF-F827-4BC0-89E9-974904823800}"/>
          </ac:grpSpMkLst>
        </pc:grpChg>
        <pc:grpChg chg="add del mod">
          <ac:chgData name="Al Sheehan" userId="d21e2f327ba682b9" providerId="LiveId" clId="{1C38AE83-C5A0-4CEF-B592-9FE65FB34EC9}" dt="2019-11-18T04:43:34.471" v="766" actId="165"/>
          <ac:grpSpMkLst>
            <pc:docMk/>
            <pc:sldMk cId="3456910411" sldId="901"/>
            <ac:grpSpMk id="24" creationId="{FEAB986C-415C-4E22-AB1E-0D464F54315A}"/>
          </ac:grpSpMkLst>
        </pc:grpChg>
        <pc:grpChg chg="add del mod">
          <ac:chgData name="Al Sheehan" userId="d21e2f327ba682b9" providerId="LiveId" clId="{1C38AE83-C5A0-4CEF-B592-9FE65FB34EC9}" dt="2019-11-18T05:11:41.111" v="1076" actId="165"/>
          <ac:grpSpMkLst>
            <pc:docMk/>
            <pc:sldMk cId="3456910411" sldId="901"/>
            <ac:grpSpMk id="36" creationId="{8A57F642-FA20-404B-8F9C-4CD90292C8AF}"/>
          </ac:grpSpMkLst>
        </pc:grpChg>
        <pc:grpChg chg="del">
          <ac:chgData name="Al Sheehan" userId="d21e2f327ba682b9" providerId="LiveId" clId="{1C38AE83-C5A0-4CEF-B592-9FE65FB34EC9}" dt="2019-11-18T04:31:13.612" v="612" actId="478"/>
          <ac:grpSpMkLst>
            <pc:docMk/>
            <pc:sldMk cId="3456910411" sldId="901"/>
            <ac:grpSpMk id="80" creationId="{10AF0E61-2686-4AE8-AF59-27297A1935A0}"/>
          </ac:grpSpMkLst>
        </pc:grpChg>
        <pc:grpChg chg="add del">
          <ac:chgData name="Al Sheehan" userId="d21e2f327ba682b9" providerId="LiveId" clId="{1C38AE83-C5A0-4CEF-B592-9FE65FB34EC9}" dt="2019-11-18T04:32:24.672" v="620" actId="165"/>
          <ac:grpSpMkLst>
            <pc:docMk/>
            <pc:sldMk cId="3456910411" sldId="901"/>
            <ac:grpSpMk id="83" creationId="{76E53FA3-F1D9-4F21-BADC-04D64C12836E}"/>
          </ac:grpSpMkLst>
        </pc:grpChg>
        <pc:grpChg chg="del mod topLvl">
          <ac:chgData name="Al Sheehan" userId="d21e2f327ba682b9" providerId="LiveId" clId="{1C38AE83-C5A0-4CEF-B592-9FE65FB34EC9}" dt="2019-11-18T04:33:34.850" v="628" actId="478"/>
          <ac:grpSpMkLst>
            <pc:docMk/>
            <pc:sldMk cId="3456910411" sldId="901"/>
            <ac:grpSpMk id="101" creationId="{ED97BF77-1309-4E31-9595-FB0533542519}"/>
          </ac:grpSpMkLst>
        </pc:grpChg>
        <pc:grpChg chg="del mod topLvl">
          <ac:chgData name="Al Sheehan" userId="d21e2f327ba682b9" providerId="LiveId" clId="{1C38AE83-C5A0-4CEF-B592-9FE65FB34EC9}" dt="2019-11-18T04:34:41.831" v="686" actId="21"/>
          <ac:grpSpMkLst>
            <pc:docMk/>
            <pc:sldMk cId="3456910411" sldId="901"/>
            <ac:grpSpMk id="106" creationId="{F80D99B5-3EC5-4D7A-B927-4C374FAFFF7B}"/>
          </ac:grpSpMkLst>
        </pc:grpChg>
        <pc:grpChg chg="del mod topLvl">
          <ac:chgData name="Al Sheehan" userId="d21e2f327ba682b9" providerId="LiveId" clId="{1C38AE83-C5A0-4CEF-B592-9FE65FB34EC9}" dt="2019-11-18T04:34:43.453" v="687" actId="478"/>
          <ac:grpSpMkLst>
            <pc:docMk/>
            <pc:sldMk cId="3456910411" sldId="901"/>
            <ac:grpSpMk id="107" creationId="{05C66FB8-EB64-4F9D-98C0-E302DCE9AF82}"/>
          </ac:grpSpMkLst>
        </pc:grpChg>
        <pc:grpChg chg="add del">
          <ac:chgData name="Al Sheehan" userId="d21e2f327ba682b9" providerId="LiveId" clId="{1C38AE83-C5A0-4CEF-B592-9FE65FB34EC9}" dt="2019-11-18T04:32:32.973" v="622" actId="165"/>
          <ac:grpSpMkLst>
            <pc:docMk/>
            <pc:sldMk cId="3456910411" sldId="901"/>
            <ac:grpSpMk id="147" creationId="{760FCCDD-50C0-45CE-9D62-8094988F8C99}"/>
          </ac:grpSpMkLst>
        </pc:grpChg>
        <pc:grpChg chg="del mod topLvl">
          <ac:chgData name="Al Sheehan" userId="d21e2f327ba682b9" providerId="LiveId" clId="{1C38AE83-C5A0-4CEF-B592-9FE65FB34EC9}" dt="2019-11-18T04:33:59.203" v="635" actId="478"/>
          <ac:grpSpMkLst>
            <pc:docMk/>
            <pc:sldMk cId="3456910411" sldId="901"/>
            <ac:grpSpMk id="149" creationId="{E2E762A7-8548-4C54-BD6E-545D444D1B69}"/>
          </ac:grpSpMkLst>
        </pc:grpChg>
        <pc:grpChg chg="add del mod topLvl">
          <ac:chgData name="Al Sheehan" userId="d21e2f327ba682b9" providerId="LiveId" clId="{1C38AE83-C5A0-4CEF-B592-9FE65FB34EC9}" dt="2019-11-18T04:33:49.971" v="634" actId="478"/>
          <ac:grpSpMkLst>
            <pc:docMk/>
            <pc:sldMk cId="3456910411" sldId="901"/>
            <ac:grpSpMk id="150" creationId="{0EA2B465-589B-4324-BEE3-CD9E54E2A508}"/>
          </ac:grpSpMkLst>
        </pc:grpChg>
        <pc:grpChg chg="del">
          <ac:chgData name="Al Sheehan" userId="d21e2f327ba682b9" providerId="LiveId" clId="{1C38AE83-C5A0-4CEF-B592-9FE65FB34EC9}" dt="2019-11-18T04:33:43.535" v="633" actId="478"/>
          <ac:grpSpMkLst>
            <pc:docMk/>
            <pc:sldMk cId="3456910411" sldId="901"/>
            <ac:grpSpMk id="151" creationId="{57B794F0-A9AC-4F2E-BC29-D978D19C8F30}"/>
          </ac:grpSpMkLst>
        </pc:grpChg>
        <pc:grpChg chg="add mod ord">
          <ac:chgData name="Al Sheehan" userId="d21e2f327ba682b9" providerId="LiveId" clId="{1C38AE83-C5A0-4CEF-B592-9FE65FB34EC9}" dt="2019-11-18T04:49:34.234" v="879"/>
          <ac:grpSpMkLst>
            <pc:docMk/>
            <pc:sldMk cId="3456910411" sldId="901"/>
            <ac:grpSpMk id="167" creationId="{2AADD506-C864-433B-94F1-3C77F8EAD689}"/>
          </ac:grpSpMkLst>
        </pc:grpChg>
        <pc:grpChg chg="add mod ord">
          <ac:chgData name="Al Sheehan" userId="d21e2f327ba682b9" providerId="LiveId" clId="{1C38AE83-C5A0-4CEF-B592-9FE65FB34EC9}" dt="2019-11-18T04:49:28.231" v="878"/>
          <ac:grpSpMkLst>
            <pc:docMk/>
            <pc:sldMk cId="3456910411" sldId="901"/>
            <ac:grpSpMk id="170" creationId="{520B707D-D015-4940-BAAA-061F86F40B05}"/>
          </ac:grpSpMkLst>
        </pc:grpChg>
        <pc:grpChg chg="add mod ord">
          <ac:chgData name="Al Sheehan" userId="d21e2f327ba682b9" providerId="LiveId" clId="{1C38AE83-C5A0-4CEF-B592-9FE65FB34EC9}" dt="2019-11-18T04:49:24.460" v="877"/>
          <ac:grpSpMkLst>
            <pc:docMk/>
            <pc:sldMk cId="3456910411" sldId="901"/>
            <ac:grpSpMk id="173" creationId="{E399EA72-99E1-4FE7-8A25-ACFDDC249935}"/>
          </ac:grpSpMkLst>
        </pc:grpChg>
        <pc:grpChg chg="add mod">
          <ac:chgData name="Al Sheehan" userId="d21e2f327ba682b9" providerId="LiveId" clId="{1C38AE83-C5A0-4CEF-B592-9FE65FB34EC9}" dt="2019-11-18T04:38:18.202" v="736" actId="164"/>
          <ac:grpSpMkLst>
            <pc:docMk/>
            <pc:sldMk cId="3456910411" sldId="901"/>
            <ac:grpSpMk id="176" creationId="{49C371C4-8441-4FA9-B474-7E68693C469C}"/>
          </ac:grpSpMkLst>
        </pc:grpChg>
        <pc:grpChg chg="mod">
          <ac:chgData name="Al Sheehan" userId="d21e2f327ba682b9" providerId="LiveId" clId="{1C38AE83-C5A0-4CEF-B592-9FE65FB34EC9}" dt="2019-11-18T04:37:27.352" v="727"/>
          <ac:grpSpMkLst>
            <pc:docMk/>
            <pc:sldMk cId="3456910411" sldId="901"/>
            <ac:grpSpMk id="177" creationId="{5B84C47A-67BB-4E66-A696-59D7533F31EA}"/>
          </ac:grpSpMkLst>
        </pc:grpChg>
        <pc:grpChg chg="mod">
          <ac:chgData name="Al Sheehan" userId="d21e2f327ba682b9" providerId="LiveId" clId="{1C38AE83-C5A0-4CEF-B592-9FE65FB34EC9}" dt="2019-11-18T04:37:27.352" v="727"/>
          <ac:grpSpMkLst>
            <pc:docMk/>
            <pc:sldMk cId="3456910411" sldId="901"/>
            <ac:grpSpMk id="178" creationId="{B6308C70-B1BE-41F7-8353-ABE611769042}"/>
          </ac:grpSpMkLst>
        </pc:grpChg>
        <pc:grpChg chg="mod">
          <ac:chgData name="Al Sheehan" userId="d21e2f327ba682b9" providerId="LiveId" clId="{1C38AE83-C5A0-4CEF-B592-9FE65FB34EC9}" dt="2019-11-18T04:37:27.352" v="727"/>
          <ac:grpSpMkLst>
            <pc:docMk/>
            <pc:sldMk cId="3456910411" sldId="901"/>
            <ac:grpSpMk id="179" creationId="{A333DEE9-8A07-488C-B1B4-3FBF656ED8BA}"/>
          </ac:grpSpMkLst>
        </pc:grpChg>
        <pc:grpChg chg="mod">
          <ac:chgData name="Al Sheehan" userId="d21e2f327ba682b9" providerId="LiveId" clId="{1C38AE83-C5A0-4CEF-B592-9FE65FB34EC9}" dt="2019-11-18T04:37:27.352" v="727"/>
          <ac:grpSpMkLst>
            <pc:docMk/>
            <pc:sldMk cId="3456910411" sldId="901"/>
            <ac:grpSpMk id="180" creationId="{7AAFD687-A16F-4EE7-9AB7-B342C6D2CD54}"/>
          </ac:grpSpMkLst>
        </pc:grpChg>
        <pc:grpChg chg="add mod">
          <ac:chgData name="Al Sheehan" userId="d21e2f327ba682b9" providerId="LiveId" clId="{1C38AE83-C5A0-4CEF-B592-9FE65FB34EC9}" dt="2019-11-18T04:38:18.202" v="736" actId="164"/>
          <ac:grpSpMkLst>
            <pc:docMk/>
            <pc:sldMk cId="3456910411" sldId="901"/>
            <ac:grpSpMk id="189" creationId="{FFBD4D86-3030-4BD0-8721-9458BE35F8E6}"/>
          </ac:grpSpMkLst>
        </pc:grpChg>
        <pc:grpChg chg="add del mod">
          <ac:chgData name="Al Sheehan" userId="d21e2f327ba682b9" providerId="LiveId" clId="{1C38AE83-C5A0-4CEF-B592-9FE65FB34EC9}" dt="2019-11-18T04:43:58.897" v="776" actId="478"/>
          <ac:grpSpMkLst>
            <pc:docMk/>
            <pc:sldMk cId="3456910411" sldId="901"/>
            <ac:grpSpMk id="192" creationId="{CE699A70-99DF-45B8-B668-558FCB0A19F5}"/>
          </ac:grpSpMkLst>
        </pc:grpChg>
        <pc:grpChg chg="mod">
          <ac:chgData name="Al Sheehan" userId="d21e2f327ba682b9" providerId="LiveId" clId="{1C38AE83-C5A0-4CEF-B592-9FE65FB34EC9}" dt="2019-11-18T04:41:21.545" v="742"/>
          <ac:grpSpMkLst>
            <pc:docMk/>
            <pc:sldMk cId="3456910411" sldId="901"/>
            <ac:grpSpMk id="193" creationId="{DDDAA582-E967-41C2-B62D-B422EDE3BC99}"/>
          </ac:grpSpMkLst>
        </pc:grpChg>
        <pc:grpChg chg="mod">
          <ac:chgData name="Al Sheehan" userId="d21e2f327ba682b9" providerId="LiveId" clId="{1C38AE83-C5A0-4CEF-B592-9FE65FB34EC9}" dt="2019-11-18T04:41:21.545" v="742"/>
          <ac:grpSpMkLst>
            <pc:docMk/>
            <pc:sldMk cId="3456910411" sldId="901"/>
            <ac:grpSpMk id="194" creationId="{148CD8F5-6C09-4E2F-BD9C-396A67723849}"/>
          </ac:grpSpMkLst>
        </pc:grpChg>
        <pc:grpChg chg="mod">
          <ac:chgData name="Al Sheehan" userId="d21e2f327ba682b9" providerId="LiveId" clId="{1C38AE83-C5A0-4CEF-B592-9FE65FB34EC9}" dt="2019-11-18T04:41:21.545" v="742"/>
          <ac:grpSpMkLst>
            <pc:docMk/>
            <pc:sldMk cId="3456910411" sldId="901"/>
            <ac:grpSpMk id="197" creationId="{6A94FD4B-89AD-4945-8174-8B6303A12881}"/>
          </ac:grpSpMkLst>
        </pc:grpChg>
        <pc:grpChg chg="mod">
          <ac:chgData name="Al Sheehan" userId="d21e2f327ba682b9" providerId="LiveId" clId="{1C38AE83-C5A0-4CEF-B592-9FE65FB34EC9}" dt="2019-11-18T04:41:21.545" v="742"/>
          <ac:grpSpMkLst>
            <pc:docMk/>
            <pc:sldMk cId="3456910411" sldId="901"/>
            <ac:grpSpMk id="198" creationId="{68005958-67F5-47F6-B139-9AECBDEF3D45}"/>
          </ac:grpSpMkLst>
        </pc:grpChg>
        <pc:grpChg chg="mod">
          <ac:chgData name="Al Sheehan" userId="d21e2f327ba682b9" providerId="LiveId" clId="{1C38AE83-C5A0-4CEF-B592-9FE65FB34EC9}" dt="2019-11-18T04:41:21.545" v="742"/>
          <ac:grpSpMkLst>
            <pc:docMk/>
            <pc:sldMk cId="3456910411" sldId="901"/>
            <ac:grpSpMk id="199" creationId="{0ED107D2-6A32-498B-ACD4-BFC9A080D912}"/>
          </ac:grpSpMkLst>
        </pc:grpChg>
        <pc:grpChg chg="mod">
          <ac:chgData name="Al Sheehan" userId="d21e2f327ba682b9" providerId="LiveId" clId="{1C38AE83-C5A0-4CEF-B592-9FE65FB34EC9}" dt="2019-11-18T04:41:21.545" v="742"/>
          <ac:grpSpMkLst>
            <pc:docMk/>
            <pc:sldMk cId="3456910411" sldId="901"/>
            <ac:grpSpMk id="200" creationId="{02E2CA79-E879-45B7-A511-04CB48054052}"/>
          </ac:grpSpMkLst>
        </pc:grpChg>
        <pc:grpChg chg="add del mod">
          <ac:chgData name="Al Sheehan" userId="d21e2f327ba682b9" providerId="LiveId" clId="{1C38AE83-C5A0-4CEF-B592-9FE65FB34EC9}" dt="2019-11-18T04:43:48.076" v="770" actId="21"/>
          <ac:grpSpMkLst>
            <pc:docMk/>
            <pc:sldMk cId="3456910411" sldId="901"/>
            <ac:grpSpMk id="212" creationId="{06BC3D8E-B183-4879-ABEC-7239BDA144BF}"/>
          </ac:grpSpMkLst>
        </pc:grpChg>
        <pc:grpChg chg="mod">
          <ac:chgData name="Al Sheehan" userId="d21e2f327ba682b9" providerId="LiveId" clId="{1C38AE83-C5A0-4CEF-B592-9FE65FB34EC9}" dt="2019-11-18T04:43:41.948" v="768"/>
          <ac:grpSpMkLst>
            <pc:docMk/>
            <pc:sldMk cId="3456910411" sldId="901"/>
            <ac:grpSpMk id="213" creationId="{5359E727-34E4-471E-814D-0326EEA976AD}"/>
          </ac:grpSpMkLst>
        </pc:grpChg>
        <pc:grpChg chg="mod">
          <ac:chgData name="Al Sheehan" userId="d21e2f327ba682b9" providerId="LiveId" clId="{1C38AE83-C5A0-4CEF-B592-9FE65FB34EC9}" dt="2019-11-18T04:43:41.948" v="768"/>
          <ac:grpSpMkLst>
            <pc:docMk/>
            <pc:sldMk cId="3456910411" sldId="901"/>
            <ac:grpSpMk id="214" creationId="{CCA307B9-44E3-4E81-B133-84E4FD41F2BF}"/>
          </ac:grpSpMkLst>
        </pc:grpChg>
        <pc:grpChg chg="mod">
          <ac:chgData name="Al Sheehan" userId="d21e2f327ba682b9" providerId="LiveId" clId="{1C38AE83-C5A0-4CEF-B592-9FE65FB34EC9}" dt="2019-11-18T04:43:41.948" v="768"/>
          <ac:grpSpMkLst>
            <pc:docMk/>
            <pc:sldMk cId="3456910411" sldId="901"/>
            <ac:grpSpMk id="221" creationId="{B8DACB04-F260-4983-B687-E10ADAB91C63}"/>
          </ac:grpSpMkLst>
        </pc:grpChg>
        <pc:grpChg chg="mod">
          <ac:chgData name="Al Sheehan" userId="d21e2f327ba682b9" providerId="LiveId" clId="{1C38AE83-C5A0-4CEF-B592-9FE65FB34EC9}" dt="2019-11-18T04:43:41.948" v="768"/>
          <ac:grpSpMkLst>
            <pc:docMk/>
            <pc:sldMk cId="3456910411" sldId="901"/>
            <ac:grpSpMk id="222" creationId="{2DADEB91-3762-484A-9140-1776CBB5DC27}"/>
          </ac:grpSpMkLst>
        </pc:grpChg>
        <pc:grpChg chg="mod">
          <ac:chgData name="Al Sheehan" userId="d21e2f327ba682b9" providerId="LiveId" clId="{1C38AE83-C5A0-4CEF-B592-9FE65FB34EC9}" dt="2019-11-18T04:43:41.948" v="768"/>
          <ac:grpSpMkLst>
            <pc:docMk/>
            <pc:sldMk cId="3456910411" sldId="901"/>
            <ac:grpSpMk id="223" creationId="{C2778431-D9D4-4D0A-8DE4-B651AA551D3D}"/>
          </ac:grpSpMkLst>
        </pc:grpChg>
        <pc:grpChg chg="mod">
          <ac:chgData name="Al Sheehan" userId="d21e2f327ba682b9" providerId="LiveId" clId="{1C38AE83-C5A0-4CEF-B592-9FE65FB34EC9}" dt="2019-11-18T04:43:41.948" v="768"/>
          <ac:grpSpMkLst>
            <pc:docMk/>
            <pc:sldMk cId="3456910411" sldId="901"/>
            <ac:grpSpMk id="224" creationId="{2C492BA3-9FD6-4872-A49C-0F385EFC5CD6}"/>
          </ac:grpSpMkLst>
        </pc:grpChg>
        <pc:grpChg chg="add del mod">
          <ac:chgData name="Al Sheehan" userId="d21e2f327ba682b9" providerId="LiveId" clId="{1C38AE83-C5A0-4CEF-B592-9FE65FB34EC9}" dt="2019-11-18T05:11:41.111" v="1076" actId="165"/>
          <ac:grpSpMkLst>
            <pc:docMk/>
            <pc:sldMk cId="3456910411" sldId="901"/>
            <ac:grpSpMk id="233" creationId="{5D2C5C44-DF12-43C0-8F30-84A595A529CD}"/>
          </ac:grpSpMkLst>
        </pc:grpChg>
        <pc:grpChg chg="del mod topLvl">
          <ac:chgData name="Al Sheehan" userId="d21e2f327ba682b9" providerId="LiveId" clId="{1C38AE83-C5A0-4CEF-B592-9FE65FB34EC9}" dt="2019-11-18T05:44:31.621" v="1778" actId="165"/>
          <ac:grpSpMkLst>
            <pc:docMk/>
            <pc:sldMk cId="3456910411" sldId="901"/>
            <ac:grpSpMk id="234" creationId="{24662EA7-399B-44E2-B978-2B23C32AA335}"/>
          </ac:grpSpMkLst>
        </pc:grpChg>
        <pc:grpChg chg="mod topLvl">
          <ac:chgData name="Al Sheehan" userId="d21e2f327ba682b9" providerId="LiveId" clId="{1C38AE83-C5A0-4CEF-B592-9FE65FB34EC9}" dt="2019-11-20T09:27:23.406" v="2940"/>
          <ac:grpSpMkLst>
            <pc:docMk/>
            <pc:sldMk cId="3456910411" sldId="901"/>
            <ac:grpSpMk id="235" creationId="{DC5105F8-B42D-4A65-9136-5B8ED89FD84A}"/>
          </ac:grpSpMkLst>
        </pc:grpChg>
        <pc:grpChg chg="mod topLvl">
          <ac:chgData name="Al Sheehan" userId="d21e2f327ba682b9" providerId="LiveId" clId="{1C38AE83-C5A0-4CEF-B592-9FE65FB34EC9}" dt="2019-11-20T09:27:11.216" v="2938"/>
          <ac:grpSpMkLst>
            <pc:docMk/>
            <pc:sldMk cId="3456910411" sldId="901"/>
            <ac:grpSpMk id="242" creationId="{C4051BFF-9A9B-4EBA-9F05-79B171E643F4}"/>
          </ac:grpSpMkLst>
        </pc:grpChg>
        <pc:grpChg chg="mod topLvl">
          <ac:chgData name="Al Sheehan" userId="d21e2f327ba682b9" providerId="LiveId" clId="{1C38AE83-C5A0-4CEF-B592-9FE65FB34EC9}" dt="2019-11-20T09:26:59.906" v="2934"/>
          <ac:grpSpMkLst>
            <pc:docMk/>
            <pc:sldMk cId="3456910411" sldId="901"/>
            <ac:grpSpMk id="243" creationId="{2C05B9C7-D6A5-4C34-9B4A-7CDD9D2BB0A2}"/>
          </ac:grpSpMkLst>
        </pc:grpChg>
        <pc:grpChg chg="mod topLvl">
          <ac:chgData name="Al Sheehan" userId="d21e2f327ba682b9" providerId="LiveId" clId="{1C38AE83-C5A0-4CEF-B592-9FE65FB34EC9}" dt="2019-11-20T09:26:31.556" v="2924"/>
          <ac:grpSpMkLst>
            <pc:docMk/>
            <pc:sldMk cId="3456910411" sldId="901"/>
            <ac:grpSpMk id="244" creationId="{04271BD8-3C0B-4827-911A-31413F4BBDD8}"/>
          </ac:grpSpMkLst>
        </pc:grpChg>
        <pc:grpChg chg="mod topLvl">
          <ac:chgData name="Al Sheehan" userId="d21e2f327ba682b9" providerId="LiveId" clId="{1C38AE83-C5A0-4CEF-B592-9FE65FB34EC9}" dt="2019-11-20T09:26:42.299" v="2928"/>
          <ac:grpSpMkLst>
            <pc:docMk/>
            <pc:sldMk cId="3456910411" sldId="901"/>
            <ac:grpSpMk id="245" creationId="{56156B28-F10D-4269-BA99-718845C68133}"/>
          </ac:grpSpMkLst>
        </pc:grpChg>
        <pc:grpChg chg="add del mod">
          <ac:chgData name="Al Sheehan" userId="d21e2f327ba682b9" providerId="LiveId" clId="{1C38AE83-C5A0-4CEF-B592-9FE65FB34EC9}" dt="2019-11-18T04:43:56.671" v="775" actId="21"/>
          <ac:grpSpMkLst>
            <pc:docMk/>
            <pc:sldMk cId="3456910411" sldId="901"/>
            <ac:grpSpMk id="254" creationId="{5621A982-91D7-455D-B74C-702E1EA318DB}"/>
          </ac:grpSpMkLst>
        </pc:grpChg>
        <pc:grpChg chg="mod">
          <ac:chgData name="Al Sheehan" userId="d21e2f327ba682b9" providerId="LiveId" clId="{1C38AE83-C5A0-4CEF-B592-9FE65FB34EC9}" dt="2019-11-18T04:43:51.818" v="773"/>
          <ac:grpSpMkLst>
            <pc:docMk/>
            <pc:sldMk cId="3456910411" sldId="901"/>
            <ac:grpSpMk id="255" creationId="{312326B5-1451-45BD-AEAD-5EC754B6FDD3}"/>
          </ac:grpSpMkLst>
        </pc:grpChg>
        <pc:grpChg chg="mod">
          <ac:chgData name="Al Sheehan" userId="d21e2f327ba682b9" providerId="LiveId" clId="{1C38AE83-C5A0-4CEF-B592-9FE65FB34EC9}" dt="2019-11-18T04:43:51.818" v="773"/>
          <ac:grpSpMkLst>
            <pc:docMk/>
            <pc:sldMk cId="3456910411" sldId="901"/>
            <ac:grpSpMk id="256" creationId="{B7D107FC-639B-496F-B7BD-D05C63CBBC4E}"/>
          </ac:grpSpMkLst>
        </pc:grpChg>
        <pc:grpChg chg="mod">
          <ac:chgData name="Al Sheehan" userId="d21e2f327ba682b9" providerId="LiveId" clId="{1C38AE83-C5A0-4CEF-B592-9FE65FB34EC9}" dt="2019-11-18T04:43:51.818" v="773"/>
          <ac:grpSpMkLst>
            <pc:docMk/>
            <pc:sldMk cId="3456910411" sldId="901"/>
            <ac:grpSpMk id="263" creationId="{BC4E7339-BA3B-4F2A-9FDD-747F27901FFD}"/>
          </ac:grpSpMkLst>
        </pc:grpChg>
        <pc:grpChg chg="mod">
          <ac:chgData name="Al Sheehan" userId="d21e2f327ba682b9" providerId="LiveId" clId="{1C38AE83-C5A0-4CEF-B592-9FE65FB34EC9}" dt="2019-11-18T04:43:51.818" v="773"/>
          <ac:grpSpMkLst>
            <pc:docMk/>
            <pc:sldMk cId="3456910411" sldId="901"/>
            <ac:grpSpMk id="264" creationId="{21FE49B2-B288-475E-B5FA-EF5CF4761034}"/>
          </ac:grpSpMkLst>
        </pc:grpChg>
        <pc:grpChg chg="mod">
          <ac:chgData name="Al Sheehan" userId="d21e2f327ba682b9" providerId="LiveId" clId="{1C38AE83-C5A0-4CEF-B592-9FE65FB34EC9}" dt="2019-11-18T04:43:51.818" v="773"/>
          <ac:grpSpMkLst>
            <pc:docMk/>
            <pc:sldMk cId="3456910411" sldId="901"/>
            <ac:grpSpMk id="265" creationId="{913ABFE1-97AF-4D98-BEA7-CF25C44A4723}"/>
          </ac:grpSpMkLst>
        </pc:grpChg>
        <pc:grpChg chg="mod">
          <ac:chgData name="Al Sheehan" userId="d21e2f327ba682b9" providerId="LiveId" clId="{1C38AE83-C5A0-4CEF-B592-9FE65FB34EC9}" dt="2019-11-18T04:43:51.818" v="773"/>
          <ac:grpSpMkLst>
            <pc:docMk/>
            <pc:sldMk cId="3456910411" sldId="901"/>
            <ac:grpSpMk id="266" creationId="{8B16232A-D353-4C01-AC02-61ADA01B0F95}"/>
          </ac:grpSpMkLst>
        </pc:grpChg>
        <pc:grpChg chg="add del mod">
          <ac:chgData name="Al Sheehan" userId="d21e2f327ba682b9" providerId="LiveId" clId="{1C38AE83-C5A0-4CEF-B592-9FE65FB34EC9}" dt="2019-11-18T05:11:41.111" v="1076" actId="165"/>
          <ac:grpSpMkLst>
            <pc:docMk/>
            <pc:sldMk cId="3456910411" sldId="901"/>
            <ac:grpSpMk id="275" creationId="{3421E83B-6863-4097-94E1-10B74C4B42D4}"/>
          </ac:grpSpMkLst>
        </pc:grpChg>
        <pc:grpChg chg="del mod topLvl">
          <ac:chgData name="Al Sheehan" userId="d21e2f327ba682b9" providerId="LiveId" clId="{1C38AE83-C5A0-4CEF-B592-9FE65FB34EC9}" dt="2019-11-18T05:44:06.148" v="1769" actId="478"/>
          <ac:grpSpMkLst>
            <pc:docMk/>
            <pc:sldMk cId="3456910411" sldId="901"/>
            <ac:grpSpMk id="276" creationId="{D0EA9F16-096E-4736-866D-B79CD2211039}"/>
          </ac:grpSpMkLst>
        </pc:grpChg>
        <pc:grpChg chg="del mod topLvl">
          <ac:chgData name="Al Sheehan" userId="d21e2f327ba682b9" providerId="LiveId" clId="{1C38AE83-C5A0-4CEF-B592-9FE65FB34EC9}" dt="2019-11-18T05:44:06.148" v="1769" actId="478"/>
          <ac:grpSpMkLst>
            <pc:docMk/>
            <pc:sldMk cId="3456910411" sldId="901"/>
            <ac:grpSpMk id="277" creationId="{13B872A1-283D-4847-AAB3-D17FAC60181E}"/>
          </ac:grpSpMkLst>
        </pc:grpChg>
        <pc:grpChg chg="mod">
          <ac:chgData name="Al Sheehan" userId="d21e2f327ba682b9" providerId="LiveId" clId="{1C38AE83-C5A0-4CEF-B592-9FE65FB34EC9}" dt="2019-11-18T04:48:45.895" v="842"/>
          <ac:grpSpMkLst>
            <pc:docMk/>
            <pc:sldMk cId="3456910411" sldId="901"/>
            <ac:grpSpMk id="286" creationId="{3B23E846-04D0-47DF-A840-BAD0366FC622}"/>
          </ac:grpSpMkLst>
        </pc:grpChg>
        <pc:grpChg chg="add del mod">
          <ac:chgData name="Al Sheehan" userId="d21e2f327ba682b9" providerId="LiveId" clId="{1C38AE83-C5A0-4CEF-B592-9FE65FB34EC9}" dt="2019-11-18T05:45:54.743" v="1788" actId="478"/>
          <ac:grpSpMkLst>
            <pc:docMk/>
            <pc:sldMk cId="3456910411" sldId="901"/>
            <ac:grpSpMk id="322" creationId="{CD128626-4EB7-435A-90F2-7CE01EA8CD6C}"/>
          </ac:grpSpMkLst>
        </pc:grpChg>
        <pc:grpChg chg="add mod">
          <ac:chgData name="Al Sheehan" userId="d21e2f327ba682b9" providerId="LiveId" clId="{1C38AE83-C5A0-4CEF-B592-9FE65FB34EC9}" dt="2019-11-18T05:49:33.784" v="1839" actId="164"/>
          <ac:grpSpMkLst>
            <pc:docMk/>
            <pc:sldMk cId="3456910411" sldId="901"/>
            <ac:grpSpMk id="326" creationId="{DC40D722-A735-4903-8120-5E45B6163B18}"/>
          </ac:grpSpMkLst>
        </pc:grpChg>
        <pc:grpChg chg="add mod">
          <ac:chgData name="Al Sheehan" userId="d21e2f327ba682b9" providerId="LiveId" clId="{1C38AE83-C5A0-4CEF-B592-9FE65FB34EC9}" dt="2019-11-18T05:49:26.137" v="1838" actId="164"/>
          <ac:grpSpMkLst>
            <pc:docMk/>
            <pc:sldMk cId="3456910411" sldId="901"/>
            <ac:grpSpMk id="336" creationId="{1256E9BD-E8DD-414D-956C-73FA4A8C60B0}"/>
          </ac:grpSpMkLst>
        </pc:grpChg>
        <pc:grpChg chg="add mod">
          <ac:chgData name="Al Sheehan" userId="d21e2f327ba682b9" providerId="LiveId" clId="{1C38AE83-C5A0-4CEF-B592-9FE65FB34EC9}" dt="2019-11-18T05:49:47.614" v="1841" actId="1076"/>
          <ac:grpSpMkLst>
            <pc:docMk/>
            <pc:sldMk cId="3456910411" sldId="901"/>
            <ac:grpSpMk id="343" creationId="{AB7A47E1-654A-4479-80ED-EB0A3B6AAC41}"/>
          </ac:grpSpMkLst>
        </pc:grpChg>
        <pc:grpChg chg="add mod">
          <ac:chgData name="Al Sheehan" userId="d21e2f327ba682b9" providerId="LiveId" clId="{1C38AE83-C5A0-4CEF-B592-9FE65FB34EC9}" dt="2019-11-18T05:49:39.911" v="1840" actId="1076"/>
          <ac:grpSpMkLst>
            <pc:docMk/>
            <pc:sldMk cId="3456910411" sldId="901"/>
            <ac:grpSpMk id="344" creationId="{99EBBD11-6CAE-457E-8595-3D64B9613658}"/>
          </ac:grpSpMkLst>
        </pc:grpChg>
        <pc:grpChg chg="add mod">
          <ac:chgData name="Al Sheehan" userId="d21e2f327ba682b9" providerId="LiveId" clId="{1C38AE83-C5A0-4CEF-B592-9FE65FB34EC9}" dt="2019-11-18T05:52:20.561" v="1875" actId="1076"/>
          <ac:grpSpMkLst>
            <pc:docMk/>
            <pc:sldMk cId="3456910411" sldId="901"/>
            <ac:grpSpMk id="345" creationId="{4AB30C37-DCA0-43F3-A2CD-CAE451E77C3D}"/>
          </ac:grpSpMkLst>
        </pc:grpChg>
        <pc:grpChg chg="mod">
          <ac:chgData name="Al Sheehan" userId="d21e2f327ba682b9" providerId="LiveId" clId="{1C38AE83-C5A0-4CEF-B592-9FE65FB34EC9}" dt="2019-11-18T05:52:09.035" v="1874"/>
          <ac:grpSpMkLst>
            <pc:docMk/>
            <pc:sldMk cId="3456910411" sldId="901"/>
            <ac:grpSpMk id="347" creationId="{FA7164A6-21B8-4DCE-8444-F96AE6D09C09}"/>
          </ac:grpSpMkLst>
        </pc:grpChg>
        <pc:picChg chg="del topLvl">
          <ac:chgData name="Al Sheehan" userId="d21e2f327ba682b9" providerId="LiveId" clId="{1C38AE83-C5A0-4CEF-B592-9FE65FB34EC9}" dt="2019-11-18T04:33:34.850" v="628" actId="478"/>
          <ac:picMkLst>
            <pc:docMk/>
            <pc:sldMk cId="3456910411" sldId="901"/>
            <ac:picMk id="145" creationId="{7A2A0AEE-2698-41B4-AE42-A0A27AFF3377}"/>
          </ac:picMkLst>
        </pc:picChg>
        <pc:picChg chg="del">
          <ac:chgData name="Al Sheehan" userId="d21e2f327ba682b9" providerId="LiveId" clId="{1C38AE83-C5A0-4CEF-B592-9FE65FB34EC9}" dt="2019-11-18T04:33:43.535" v="633" actId="478"/>
          <ac:picMkLst>
            <pc:docMk/>
            <pc:sldMk cId="3456910411" sldId="901"/>
            <ac:picMk id="153" creationId="{7DFB04D7-394C-4E32-8C30-55B30C51EF12}"/>
          </ac:picMkLst>
        </pc:picChg>
        <pc:picChg chg="del">
          <ac:chgData name="Al Sheehan" userId="d21e2f327ba682b9" providerId="LiveId" clId="{1C38AE83-C5A0-4CEF-B592-9FE65FB34EC9}" dt="2019-11-18T04:33:38.362" v="629" actId="478"/>
          <ac:picMkLst>
            <pc:docMk/>
            <pc:sldMk cId="3456910411" sldId="901"/>
            <ac:picMk id="157" creationId="{275BB8EA-0E34-45F8-B05A-704017729451}"/>
          </ac:picMkLst>
        </pc:picChg>
        <pc:cxnChg chg="add del mod topLvl">
          <ac:chgData name="Al Sheehan" userId="d21e2f327ba682b9" providerId="LiveId" clId="{1C38AE83-C5A0-4CEF-B592-9FE65FB34EC9}" dt="2019-11-18T05:44:03.244" v="1768" actId="478"/>
          <ac:cxnSpMkLst>
            <pc:docMk/>
            <pc:sldMk cId="3456910411" sldId="901"/>
            <ac:cxnSpMk id="27" creationId="{8F4A8B1E-3EB9-42F3-8B83-B520941EF216}"/>
          </ac:cxnSpMkLst>
        </pc:cxnChg>
        <pc:cxnChg chg="add del mod">
          <ac:chgData name="Al Sheehan" userId="d21e2f327ba682b9" providerId="LiveId" clId="{1C38AE83-C5A0-4CEF-B592-9FE65FB34EC9}" dt="2019-11-18T05:53:00.663" v="1891" actId="478"/>
          <ac:cxnSpMkLst>
            <pc:docMk/>
            <pc:sldMk cId="3456910411" sldId="901"/>
            <ac:cxnSpMk id="53" creationId="{E7A1DFA3-946F-4988-844B-26EC6C2D931C}"/>
          </ac:cxnSpMkLst>
        </pc:cxnChg>
        <pc:cxnChg chg="add mod">
          <ac:chgData name="Al Sheehan" userId="d21e2f327ba682b9" providerId="LiveId" clId="{1C38AE83-C5A0-4CEF-B592-9FE65FB34EC9}" dt="2019-11-18T05:23:57.880" v="1588" actId="1038"/>
          <ac:cxnSpMkLst>
            <pc:docMk/>
            <pc:sldMk cId="3456910411" sldId="901"/>
            <ac:cxnSpMk id="57" creationId="{FBF82FDB-A821-4E81-9AD5-5BE6E47C1A81}"/>
          </ac:cxnSpMkLst>
        </pc:cxnChg>
        <pc:cxnChg chg="add del mod topLvl">
          <ac:chgData name="Al Sheehan" userId="d21e2f327ba682b9" providerId="LiveId" clId="{1C38AE83-C5A0-4CEF-B592-9FE65FB34EC9}" dt="2019-11-18T05:44:03.244" v="1768" actId="478"/>
          <ac:cxnSpMkLst>
            <pc:docMk/>
            <pc:sldMk cId="3456910411" sldId="901"/>
            <ac:cxnSpMk id="209" creationId="{7113566B-5BF4-446F-926D-944BB42CE482}"/>
          </ac:cxnSpMkLst>
        </pc:cxnChg>
        <pc:cxnChg chg="add del mod topLvl">
          <ac:chgData name="Al Sheehan" userId="d21e2f327ba682b9" providerId="LiveId" clId="{1C38AE83-C5A0-4CEF-B592-9FE65FB34EC9}" dt="2019-11-18T05:44:03.244" v="1768" actId="478"/>
          <ac:cxnSpMkLst>
            <pc:docMk/>
            <pc:sldMk cId="3456910411" sldId="901"/>
            <ac:cxnSpMk id="210" creationId="{5ED41CF0-BFCD-4CF5-A64C-4945B7F018C5}"/>
          </ac:cxnSpMkLst>
        </pc:cxnChg>
        <pc:cxnChg chg="add del mod topLvl">
          <ac:chgData name="Al Sheehan" userId="d21e2f327ba682b9" providerId="LiveId" clId="{1C38AE83-C5A0-4CEF-B592-9FE65FB34EC9}" dt="2019-11-18T05:44:03.244" v="1768" actId="478"/>
          <ac:cxnSpMkLst>
            <pc:docMk/>
            <pc:sldMk cId="3456910411" sldId="901"/>
            <ac:cxnSpMk id="211" creationId="{29972336-87AA-4107-B1BB-84F69EAF851B}"/>
          </ac:cxnSpMkLst>
        </pc:cxnChg>
        <pc:cxnChg chg="mod">
          <ac:chgData name="Al Sheehan" userId="d21e2f327ba682b9" providerId="LiveId" clId="{1C38AE83-C5A0-4CEF-B592-9FE65FB34EC9}" dt="2019-11-18T04:43:48.076" v="770" actId="21"/>
          <ac:cxnSpMkLst>
            <pc:docMk/>
            <pc:sldMk cId="3456910411" sldId="901"/>
            <ac:cxnSpMk id="215" creationId="{FB2F2299-3143-4505-BBC6-3C3D84C362B7}"/>
          </ac:cxnSpMkLst>
        </pc:cxnChg>
        <pc:cxnChg chg="mod">
          <ac:chgData name="Al Sheehan" userId="d21e2f327ba682b9" providerId="LiveId" clId="{1C38AE83-C5A0-4CEF-B592-9FE65FB34EC9}" dt="2019-11-18T04:43:48.076" v="770" actId="21"/>
          <ac:cxnSpMkLst>
            <pc:docMk/>
            <pc:sldMk cId="3456910411" sldId="901"/>
            <ac:cxnSpMk id="216" creationId="{FB8BE6C7-AB71-494A-883A-65A3744A71C0}"/>
          </ac:cxnSpMkLst>
        </pc:cxnChg>
        <pc:cxnChg chg="mod">
          <ac:chgData name="Al Sheehan" userId="d21e2f327ba682b9" providerId="LiveId" clId="{1C38AE83-C5A0-4CEF-B592-9FE65FB34EC9}" dt="2019-11-18T04:43:48.076" v="770" actId="21"/>
          <ac:cxnSpMkLst>
            <pc:docMk/>
            <pc:sldMk cId="3456910411" sldId="901"/>
            <ac:cxnSpMk id="217" creationId="{8AD9E21E-C241-4238-9949-A456019D981D}"/>
          </ac:cxnSpMkLst>
        </pc:cxnChg>
        <pc:cxnChg chg="mod">
          <ac:chgData name="Al Sheehan" userId="d21e2f327ba682b9" providerId="LiveId" clId="{1C38AE83-C5A0-4CEF-B592-9FE65FB34EC9}" dt="2019-11-18T04:43:48.076" v="770" actId="21"/>
          <ac:cxnSpMkLst>
            <pc:docMk/>
            <pc:sldMk cId="3456910411" sldId="901"/>
            <ac:cxnSpMk id="218" creationId="{826F9C1A-81E8-49D2-9A64-708C9E6A5244}"/>
          </ac:cxnSpMkLst>
        </pc:cxnChg>
        <pc:cxnChg chg="del mod topLvl">
          <ac:chgData name="Al Sheehan" userId="d21e2f327ba682b9" providerId="LiveId" clId="{1C38AE83-C5A0-4CEF-B592-9FE65FB34EC9}" dt="2019-11-18T05:44:23.273" v="1775" actId="478"/>
          <ac:cxnSpMkLst>
            <pc:docMk/>
            <pc:sldMk cId="3456910411" sldId="901"/>
            <ac:cxnSpMk id="236" creationId="{093D276C-ED28-4542-AB46-D6CC051EFB79}"/>
          </ac:cxnSpMkLst>
        </pc:cxnChg>
        <pc:cxnChg chg="del mod topLvl">
          <ac:chgData name="Al Sheehan" userId="d21e2f327ba682b9" providerId="LiveId" clId="{1C38AE83-C5A0-4CEF-B592-9FE65FB34EC9}" dt="2019-11-18T05:44:23.273" v="1775" actId="478"/>
          <ac:cxnSpMkLst>
            <pc:docMk/>
            <pc:sldMk cId="3456910411" sldId="901"/>
            <ac:cxnSpMk id="237" creationId="{23F6C2A4-D522-4CE1-B517-5807DFD3CE21}"/>
          </ac:cxnSpMkLst>
        </pc:cxnChg>
        <pc:cxnChg chg="del mod topLvl">
          <ac:chgData name="Al Sheehan" userId="d21e2f327ba682b9" providerId="LiveId" clId="{1C38AE83-C5A0-4CEF-B592-9FE65FB34EC9}" dt="2019-11-18T05:44:23.273" v="1775" actId="478"/>
          <ac:cxnSpMkLst>
            <pc:docMk/>
            <pc:sldMk cId="3456910411" sldId="901"/>
            <ac:cxnSpMk id="238" creationId="{08D810F5-F03C-4B3A-BFD6-67E37A021D3C}"/>
          </ac:cxnSpMkLst>
        </pc:cxnChg>
        <pc:cxnChg chg="del mod topLvl">
          <ac:chgData name="Al Sheehan" userId="d21e2f327ba682b9" providerId="LiveId" clId="{1C38AE83-C5A0-4CEF-B592-9FE65FB34EC9}" dt="2019-11-18T05:44:23.273" v="1775" actId="478"/>
          <ac:cxnSpMkLst>
            <pc:docMk/>
            <pc:sldMk cId="3456910411" sldId="901"/>
            <ac:cxnSpMk id="239" creationId="{0D818112-E2DD-48C8-BA8B-4F2962DCD894}"/>
          </ac:cxnSpMkLst>
        </pc:cxnChg>
        <pc:cxnChg chg="mod">
          <ac:chgData name="Al Sheehan" userId="d21e2f327ba682b9" providerId="LiveId" clId="{1C38AE83-C5A0-4CEF-B592-9FE65FB34EC9}" dt="2019-11-18T04:43:56.671" v="775" actId="21"/>
          <ac:cxnSpMkLst>
            <pc:docMk/>
            <pc:sldMk cId="3456910411" sldId="901"/>
            <ac:cxnSpMk id="257" creationId="{D4FD35C1-146B-477C-A648-C19C920BA37B}"/>
          </ac:cxnSpMkLst>
        </pc:cxnChg>
        <pc:cxnChg chg="mod">
          <ac:chgData name="Al Sheehan" userId="d21e2f327ba682b9" providerId="LiveId" clId="{1C38AE83-C5A0-4CEF-B592-9FE65FB34EC9}" dt="2019-11-18T04:43:56.671" v="775" actId="21"/>
          <ac:cxnSpMkLst>
            <pc:docMk/>
            <pc:sldMk cId="3456910411" sldId="901"/>
            <ac:cxnSpMk id="258" creationId="{6DA91084-37F2-454B-A7E7-8A3817ACBC87}"/>
          </ac:cxnSpMkLst>
        </pc:cxnChg>
        <pc:cxnChg chg="mod">
          <ac:chgData name="Al Sheehan" userId="d21e2f327ba682b9" providerId="LiveId" clId="{1C38AE83-C5A0-4CEF-B592-9FE65FB34EC9}" dt="2019-11-18T04:43:56.671" v="775" actId="21"/>
          <ac:cxnSpMkLst>
            <pc:docMk/>
            <pc:sldMk cId="3456910411" sldId="901"/>
            <ac:cxnSpMk id="259" creationId="{A61E9455-85F5-4C76-B34D-31A63AA27EA4}"/>
          </ac:cxnSpMkLst>
        </pc:cxnChg>
        <pc:cxnChg chg="mod">
          <ac:chgData name="Al Sheehan" userId="d21e2f327ba682b9" providerId="LiveId" clId="{1C38AE83-C5A0-4CEF-B592-9FE65FB34EC9}" dt="2019-11-18T04:43:56.671" v="775" actId="21"/>
          <ac:cxnSpMkLst>
            <pc:docMk/>
            <pc:sldMk cId="3456910411" sldId="901"/>
            <ac:cxnSpMk id="260" creationId="{43825F57-D829-4653-86D4-AF0AB9E214D9}"/>
          </ac:cxnSpMkLst>
        </pc:cxnChg>
        <pc:cxnChg chg="del mod topLvl">
          <ac:chgData name="Al Sheehan" userId="d21e2f327ba682b9" providerId="LiveId" clId="{1C38AE83-C5A0-4CEF-B592-9FE65FB34EC9}" dt="2019-11-18T05:44:06.148" v="1769" actId="478"/>
          <ac:cxnSpMkLst>
            <pc:docMk/>
            <pc:sldMk cId="3456910411" sldId="901"/>
            <ac:cxnSpMk id="278" creationId="{2D66AAC5-862F-4DA7-A010-19AE7B70C3EB}"/>
          </ac:cxnSpMkLst>
        </pc:cxnChg>
        <pc:cxnChg chg="del mod topLvl">
          <ac:chgData name="Al Sheehan" userId="d21e2f327ba682b9" providerId="LiveId" clId="{1C38AE83-C5A0-4CEF-B592-9FE65FB34EC9}" dt="2019-11-18T05:44:06.148" v="1769" actId="478"/>
          <ac:cxnSpMkLst>
            <pc:docMk/>
            <pc:sldMk cId="3456910411" sldId="901"/>
            <ac:cxnSpMk id="279" creationId="{01C5D894-E06F-46C2-8A9D-5CAA089295A0}"/>
          </ac:cxnSpMkLst>
        </pc:cxnChg>
        <pc:cxnChg chg="del mod topLvl">
          <ac:chgData name="Al Sheehan" userId="d21e2f327ba682b9" providerId="LiveId" clId="{1C38AE83-C5A0-4CEF-B592-9FE65FB34EC9}" dt="2019-11-18T05:44:06.148" v="1769" actId="478"/>
          <ac:cxnSpMkLst>
            <pc:docMk/>
            <pc:sldMk cId="3456910411" sldId="901"/>
            <ac:cxnSpMk id="280" creationId="{258B65CC-49AF-4BEB-8844-FBBF716C2167}"/>
          </ac:cxnSpMkLst>
        </pc:cxnChg>
        <pc:cxnChg chg="del mod topLvl">
          <ac:chgData name="Al Sheehan" userId="d21e2f327ba682b9" providerId="LiveId" clId="{1C38AE83-C5A0-4CEF-B592-9FE65FB34EC9}" dt="2019-11-18T05:44:06.148" v="1769" actId="478"/>
          <ac:cxnSpMkLst>
            <pc:docMk/>
            <pc:sldMk cId="3456910411" sldId="901"/>
            <ac:cxnSpMk id="281" creationId="{DEFF2BBE-42DA-44BD-8FC3-F12A1048C6AA}"/>
          </ac:cxnSpMkLst>
        </pc:cxnChg>
        <pc:cxnChg chg="add del mod">
          <ac:chgData name="Al Sheehan" userId="d21e2f327ba682b9" providerId="LiveId" clId="{1C38AE83-C5A0-4CEF-B592-9FE65FB34EC9}" dt="2019-11-18T05:44:09.272" v="1771" actId="478"/>
          <ac:cxnSpMkLst>
            <pc:docMk/>
            <pc:sldMk cId="3456910411" sldId="901"/>
            <ac:cxnSpMk id="296" creationId="{BA83C1BE-7615-4C77-A734-DBA2802F58E3}"/>
          </ac:cxnSpMkLst>
        </pc:cxnChg>
        <pc:cxnChg chg="add del mod">
          <ac:chgData name="Al Sheehan" userId="d21e2f327ba682b9" providerId="LiveId" clId="{1C38AE83-C5A0-4CEF-B592-9FE65FB34EC9}" dt="2019-11-18T05:45:21.495" v="1784" actId="478"/>
          <ac:cxnSpMkLst>
            <pc:docMk/>
            <pc:sldMk cId="3456910411" sldId="901"/>
            <ac:cxnSpMk id="297" creationId="{CB2940B5-3417-4BD3-B881-82B2B1F5B8EF}"/>
          </ac:cxnSpMkLst>
        </pc:cxnChg>
        <pc:cxnChg chg="add del mod">
          <ac:chgData name="Al Sheehan" userId="d21e2f327ba682b9" providerId="LiveId" clId="{1C38AE83-C5A0-4CEF-B592-9FE65FB34EC9}" dt="2019-11-18T05:44:08.014" v="1770" actId="478"/>
          <ac:cxnSpMkLst>
            <pc:docMk/>
            <pc:sldMk cId="3456910411" sldId="901"/>
            <ac:cxnSpMk id="298" creationId="{9D482658-A0C3-4251-BC71-57ECD16BC3FC}"/>
          </ac:cxnSpMkLst>
        </pc:cxnChg>
        <pc:cxnChg chg="add mod">
          <ac:chgData name="Al Sheehan" userId="d21e2f327ba682b9" providerId="LiveId" clId="{1C38AE83-C5A0-4CEF-B592-9FE65FB34EC9}" dt="2019-11-18T05:23:57.880" v="1588" actId="1038"/>
          <ac:cxnSpMkLst>
            <pc:docMk/>
            <pc:sldMk cId="3456910411" sldId="901"/>
            <ac:cxnSpMk id="304" creationId="{9A37DC08-41C0-4AE2-B3BB-1BC72AB761C2}"/>
          </ac:cxnSpMkLst>
        </pc:cxnChg>
        <pc:cxnChg chg="add mod">
          <ac:chgData name="Al Sheehan" userId="d21e2f327ba682b9" providerId="LiveId" clId="{1C38AE83-C5A0-4CEF-B592-9FE65FB34EC9}" dt="2019-11-18T06:03:28.668" v="2048" actId="1076"/>
          <ac:cxnSpMkLst>
            <pc:docMk/>
            <pc:sldMk cId="3456910411" sldId="901"/>
            <ac:cxnSpMk id="305" creationId="{A0AF54B9-0B2C-4EDD-8477-DE4B6B82A1A5}"/>
          </ac:cxnSpMkLst>
        </pc:cxnChg>
        <pc:cxnChg chg="add del mod">
          <ac:chgData name="Al Sheehan" userId="d21e2f327ba682b9" providerId="LiveId" clId="{1C38AE83-C5A0-4CEF-B592-9FE65FB34EC9}" dt="2019-11-18T05:47:53.963" v="1797" actId="478"/>
          <ac:cxnSpMkLst>
            <pc:docMk/>
            <pc:sldMk cId="3456910411" sldId="901"/>
            <ac:cxnSpMk id="329" creationId="{047B1780-0CAD-4C81-87EA-942A57BC4982}"/>
          </ac:cxnSpMkLst>
        </pc:cxnChg>
        <pc:cxnChg chg="add del mod">
          <ac:chgData name="Al Sheehan" userId="d21e2f327ba682b9" providerId="LiveId" clId="{1C38AE83-C5A0-4CEF-B592-9FE65FB34EC9}" dt="2019-11-18T05:47:56.641" v="1798" actId="478"/>
          <ac:cxnSpMkLst>
            <pc:docMk/>
            <pc:sldMk cId="3456910411" sldId="901"/>
            <ac:cxnSpMk id="330" creationId="{3E6F45DC-7D7F-454F-9CF8-41A506BBB528}"/>
          </ac:cxnSpMkLst>
        </pc:cxnChg>
      </pc:sldChg>
      <pc:sldChg chg="modSp add mod ord">
        <pc:chgData name="Al Sheehan" userId="d21e2f327ba682b9" providerId="LiveId" clId="{1C38AE83-C5A0-4CEF-B592-9FE65FB34EC9}" dt="2019-11-20T09:26:04.235" v="2918" actId="122"/>
        <pc:sldMkLst>
          <pc:docMk/>
          <pc:sldMk cId="2287814042" sldId="902"/>
        </pc:sldMkLst>
        <pc:spChg chg="mod">
          <ac:chgData name="Al Sheehan" userId="d21e2f327ba682b9" providerId="LiveId" clId="{1C38AE83-C5A0-4CEF-B592-9FE65FB34EC9}" dt="2019-11-18T05:52:38.096" v="1878" actId="14100"/>
          <ac:spMkLst>
            <pc:docMk/>
            <pc:sldMk cId="2287814042" sldId="902"/>
            <ac:spMk id="51" creationId="{5561051B-10EB-47C6-B595-B3D6A0B3CC8F}"/>
          </ac:spMkLst>
        </pc:spChg>
        <pc:spChg chg="mod">
          <ac:chgData name="Al Sheehan" userId="d21e2f327ba682b9" providerId="LiveId" clId="{1C38AE83-C5A0-4CEF-B592-9FE65FB34EC9}" dt="2019-11-18T05:32:23.704" v="1713" actId="6549"/>
          <ac:spMkLst>
            <pc:docMk/>
            <pc:sldMk cId="2287814042" sldId="902"/>
            <ac:spMk id="87" creationId="{A67DFB30-A31A-442C-8F31-0CE0021AB0A8}"/>
          </ac:spMkLst>
        </pc:spChg>
        <pc:spChg chg="mod">
          <ac:chgData name="Al Sheehan" userId="d21e2f327ba682b9" providerId="LiveId" clId="{1C38AE83-C5A0-4CEF-B592-9FE65FB34EC9}" dt="2019-11-20T09:24:06.651" v="2893" actId="1038"/>
          <ac:spMkLst>
            <pc:docMk/>
            <pc:sldMk cId="2287814042" sldId="902"/>
            <ac:spMk id="146" creationId="{B799D12B-AF81-4B48-A646-5961B1D7FFD4}"/>
          </ac:spMkLst>
        </pc:spChg>
        <pc:spChg chg="mod">
          <ac:chgData name="Al Sheehan" userId="d21e2f327ba682b9" providerId="LiveId" clId="{1C38AE83-C5A0-4CEF-B592-9FE65FB34EC9}" dt="2019-11-20T09:24:39.243" v="2896" actId="1076"/>
          <ac:spMkLst>
            <pc:docMk/>
            <pc:sldMk cId="2287814042" sldId="902"/>
            <ac:spMk id="152" creationId="{4FFDFBBD-4B86-4CD4-A646-FC2F5157BE64}"/>
          </ac:spMkLst>
        </pc:spChg>
        <pc:spChg chg="mod">
          <ac:chgData name="Al Sheehan" userId="d21e2f327ba682b9" providerId="LiveId" clId="{1C38AE83-C5A0-4CEF-B592-9FE65FB34EC9}" dt="2019-11-20T09:25:58.712" v="2916" actId="122"/>
          <ac:spMkLst>
            <pc:docMk/>
            <pc:sldMk cId="2287814042" sldId="902"/>
            <ac:spMk id="156" creationId="{0A58EF33-8F83-4585-8DC2-0919119F9AE9}"/>
          </ac:spMkLst>
        </pc:spChg>
        <pc:spChg chg="mod">
          <ac:chgData name="Al Sheehan" userId="d21e2f327ba682b9" providerId="LiveId" clId="{1C38AE83-C5A0-4CEF-B592-9FE65FB34EC9}" dt="2019-11-20T09:24:24.394" v="2894" actId="6549"/>
          <ac:spMkLst>
            <pc:docMk/>
            <pc:sldMk cId="2287814042" sldId="902"/>
            <ac:spMk id="162" creationId="{CE0CD12D-4251-4F8D-93AA-28169D19BDCD}"/>
          </ac:spMkLst>
        </pc:spChg>
        <pc:spChg chg="mod">
          <ac:chgData name="Al Sheehan" userId="d21e2f327ba682b9" providerId="LiveId" clId="{1C38AE83-C5A0-4CEF-B592-9FE65FB34EC9}" dt="2019-11-20T09:20:59.806" v="2756" actId="1076"/>
          <ac:spMkLst>
            <pc:docMk/>
            <pc:sldMk cId="2287814042" sldId="902"/>
            <ac:spMk id="163" creationId="{E434A582-F588-4FCE-ACB6-C5636DAAAF41}"/>
          </ac:spMkLst>
        </pc:spChg>
        <pc:spChg chg="mod">
          <ac:chgData name="Al Sheehan" userId="d21e2f327ba682b9" providerId="LiveId" clId="{1C38AE83-C5A0-4CEF-B592-9FE65FB34EC9}" dt="2019-11-20T09:21:23.980" v="2766" actId="1076"/>
          <ac:spMkLst>
            <pc:docMk/>
            <pc:sldMk cId="2287814042" sldId="902"/>
            <ac:spMk id="240" creationId="{A0CA40BC-9C49-493A-A26E-45E9A476700A}"/>
          </ac:spMkLst>
        </pc:spChg>
        <pc:spChg chg="mod">
          <ac:chgData name="Al Sheehan" userId="d21e2f327ba682b9" providerId="LiveId" clId="{1C38AE83-C5A0-4CEF-B592-9FE65FB34EC9}" dt="2019-11-20T09:24:47.981" v="2898" actId="1076"/>
          <ac:spMkLst>
            <pc:docMk/>
            <pc:sldMk cId="2287814042" sldId="902"/>
            <ac:spMk id="241" creationId="{BDC483E6-41CB-4EA4-8876-B8E0F7818DA3}"/>
          </ac:spMkLst>
        </pc:spChg>
        <pc:spChg chg="mod">
          <ac:chgData name="Al Sheehan" userId="d21e2f327ba682b9" providerId="LiveId" clId="{1C38AE83-C5A0-4CEF-B592-9FE65FB34EC9}" dt="2019-11-20T09:25:51.429" v="2914" actId="122"/>
          <ac:spMkLst>
            <pc:docMk/>
            <pc:sldMk cId="2287814042" sldId="902"/>
            <ac:spMk id="247" creationId="{CA276862-870A-4950-8AD8-534964C673AE}"/>
          </ac:spMkLst>
        </pc:spChg>
        <pc:spChg chg="mod">
          <ac:chgData name="Al Sheehan" userId="d21e2f327ba682b9" providerId="LiveId" clId="{1C38AE83-C5A0-4CEF-B592-9FE65FB34EC9}" dt="2019-11-20T09:24:54.605" v="2900" actId="1076"/>
          <ac:spMkLst>
            <pc:docMk/>
            <pc:sldMk cId="2287814042" sldId="902"/>
            <ac:spMk id="283" creationId="{DC40A5F4-CD04-444B-90BA-42FE8A502CBD}"/>
          </ac:spMkLst>
        </pc:spChg>
        <pc:spChg chg="mod">
          <ac:chgData name="Al Sheehan" userId="d21e2f327ba682b9" providerId="LiveId" clId="{1C38AE83-C5A0-4CEF-B592-9FE65FB34EC9}" dt="2019-11-20T09:26:04.235" v="2918" actId="122"/>
          <ac:spMkLst>
            <pc:docMk/>
            <pc:sldMk cId="2287814042" sldId="902"/>
            <ac:spMk id="289" creationId="{13ADC5BD-C1D5-45AF-A888-1038463B9165}"/>
          </ac:spMkLst>
        </pc:spChg>
        <pc:spChg chg="mod">
          <ac:chgData name="Al Sheehan" userId="d21e2f327ba682b9" providerId="LiveId" clId="{1C38AE83-C5A0-4CEF-B592-9FE65FB34EC9}" dt="2019-11-20T09:23:18.504" v="2791" actId="20577"/>
          <ac:spMkLst>
            <pc:docMk/>
            <pc:sldMk cId="2287814042" sldId="902"/>
            <ac:spMk id="308" creationId="{D4AE1319-1B17-4772-B10E-CD35A16F482C}"/>
          </ac:spMkLst>
        </pc:spChg>
        <pc:cxnChg chg="mod">
          <ac:chgData name="Al Sheehan" userId="d21e2f327ba682b9" providerId="LiveId" clId="{1C38AE83-C5A0-4CEF-B592-9FE65FB34EC9}" dt="2019-11-20T09:20:59.806" v="2756" actId="1076"/>
          <ac:cxnSpMkLst>
            <pc:docMk/>
            <pc:sldMk cId="2287814042" sldId="902"/>
            <ac:cxnSpMk id="27" creationId="{8F4A8B1E-3EB9-42F3-8B83-B520941EF216}"/>
          </ac:cxnSpMkLst>
        </pc:cxnChg>
        <pc:cxnChg chg="mod">
          <ac:chgData name="Al Sheehan" userId="d21e2f327ba682b9" providerId="LiveId" clId="{1C38AE83-C5A0-4CEF-B592-9FE65FB34EC9}" dt="2019-11-18T05:52:38.096" v="1878" actId="14100"/>
          <ac:cxnSpMkLst>
            <pc:docMk/>
            <pc:sldMk cId="2287814042" sldId="902"/>
            <ac:cxnSpMk id="53" creationId="{E7A1DFA3-946F-4988-844B-26EC6C2D931C}"/>
          </ac:cxnSpMkLst>
        </pc:cxnChg>
        <pc:cxnChg chg="mod">
          <ac:chgData name="Al Sheehan" userId="d21e2f327ba682b9" providerId="LiveId" clId="{1C38AE83-C5A0-4CEF-B592-9FE65FB34EC9}" dt="2019-11-20T09:20:59.806" v="2756" actId="1076"/>
          <ac:cxnSpMkLst>
            <pc:docMk/>
            <pc:sldMk cId="2287814042" sldId="902"/>
            <ac:cxnSpMk id="209" creationId="{7113566B-5BF4-446F-926D-944BB42CE482}"/>
          </ac:cxnSpMkLst>
        </pc:cxnChg>
        <pc:cxnChg chg="mod">
          <ac:chgData name="Al Sheehan" userId="d21e2f327ba682b9" providerId="LiveId" clId="{1C38AE83-C5A0-4CEF-B592-9FE65FB34EC9}" dt="2019-11-20T09:20:59.806" v="2756" actId="1076"/>
          <ac:cxnSpMkLst>
            <pc:docMk/>
            <pc:sldMk cId="2287814042" sldId="902"/>
            <ac:cxnSpMk id="210" creationId="{5ED41CF0-BFCD-4CF5-A64C-4945B7F018C5}"/>
          </ac:cxnSpMkLst>
        </pc:cxnChg>
        <pc:cxnChg chg="mod">
          <ac:chgData name="Al Sheehan" userId="d21e2f327ba682b9" providerId="LiveId" clId="{1C38AE83-C5A0-4CEF-B592-9FE65FB34EC9}" dt="2019-11-20T09:20:59.806" v="2756" actId="1076"/>
          <ac:cxnSpMkLst>
            <pc:docMk/>
            <pc:sldMk cId="2287814042" sldId="902"/>
            <ac:cxnSpMk id="211" creationId="{29972336-87AA-4107-B1BB-84F69EAF851B}"/>
          </ac:cxnSpMkLst>
        </pc:cxnChg>
        <pc:cxnChg chg="mod">
          <ac:chgData name="Al Sheehan" userId="d21e2f327ba682b9" providerId="LiveId" clId="{1C38AE83-C5A0-4CEF-B592-9FE65FB34EC9}" dt="2019-11-20T09:21:23.980" v="2766" actId="1076"/>
          <ac:cxnSpMkLst>
            <pc:docMk/>
            <pc:sldMk cId="2287814042" sldId="902"/>
            <ac:cxnSpMk id="236" creationId="{093D276C-ED28-4542-AB46-D6CC051EFB79}"/>
          </ac:cxnSpMkLst>
        </pc:cxnChg>
        <pc:cxnChg chg="mod">
          <ac:chgData name="Al Sheehan" userId="d21e2f327ba682b9" providerId="LiveId" clId="{1C38AE83-C5A0-4CEF-B592-9FE65FB34EC9}" dt="2019-11-20T09:21:23.980" v="2766" actId="1076"/>
          <ac:cxnSpMkLst>
            <pc:docMk/>
            <pc:sldMk cId="2287814042" sldId="902"/>
            <ac:cxnSpMk id="237" creationId="{23F6C2A4-D522-4CE1-B517-5807DFD3CE21}"/>
          </ac:cxnSpMkLst>
        </pc:cxnChg>
        <pc:cxnChg chg="mod">
          <ac:chgData name="Al Sheehan" userId="d21e2f327ba682b9" providerId="LiveId" clId="{1C38AE83-C5A0-4CEF-B592-9FE65FB34EC9}" dt="2019-11-20T09:21:23.980" v="2766" actId="1076"/>
          <ac:cxnSpMkLst>
            <pc:docMk/>
            <pc:sldMk cId="2287814042" sldId="902"/>
            <ac:cxnSpMk id="238" creationId="{08D810F5-F03C-4B3A-BFD6-67E37A021D3C}"/>
          </ac:cxnSpMkLst>
        </pc:cxnChg>
        <pc:cxnChg chg="mod">
          <ac:chgData name="Al Sheehan" userId="d21e2f327ba682b9" providerId="LiveId" clId="{1C38AE83-C5A0-4CEF-B592-9FE65FB34EC9}" dt="2019-11-20T09:21:23.980" v="2766" actId="1076"/>
          <ac:cxnSpMkLst>
            <pc:docMk/>
            <pc:sldMk cId="2287814042" sldId="902"/>
            <ac:cxnSpMk id="239" creationId="{0D818112-E2DD-48C8-BA8B-4F2962DCD894}"/>
          </ac:cxnSpMkLst>
        </pc:cxnChg>
        <pc:cxnChg chg="mod">
          <ac:chgData name="Al Sheehan" userId="d21e2f327ba682b9" providerId="LiveId" clId="{1C38AE83-C5A0-4CEF-B592-9FE65FB34EC9}" dt="2019-11-20T09:20:59.806" v="2756" actId="1076"/>
          <ac:cxnSpMkLst>
            <pc:docMk/>
            <pc:sldMk cId="2287814042" sldId="902"/>
            <ac:cxnSpMk id="296" creationId="{BA83C1BE-7615-4C77-A734-DBA2802F58E3}"/>
          </ac:cxnSpMkLst>
        </pc:cxnChg>
        <pc:cxnChg chg="mod">
          <ac:chgData name="Al Sheehan" userId="d21e2f327ba682b9" providerId="LiveId" clId="{1C38AE83-C5A0-4CEF-B592-9FE65FB34EC9}" dt="2019-11-20T09:21:23.980" v="2766" actId="1076"/>
          <ac:cxnSpMkLst>
            <pc:docMk/>
            <pc:sldMk cId="2287814042" sldId="902"/>
            <ac:cxnSpMk id="297" creationId="{CB2940B5-3417-4BD3-B881-82B2B1F5B8EF}"/>
          </ac:cxnSpMkLst>
        </pc:cxnChg>
      </pc:sldChg>
      <pc:sldChg chg="addSp delSp modSp add mod ord">
        <pc:chgData name="Al Sheehan" userId="d21e2f327ba682b9" providerId="LiveId" clId="{1C38AE83-C5A0-4CEF-B592-9FE65FB34EC9}" dt="2019-11-20T09:39:18.518" v="2979"/>
        <pc:sldMkLst>
          <pc:docMk/>
          <pc:sldMk cId="975605117" sldId="903"/>
        </pc:sldMkLst>
        <pc:spChg chg="del">
          <ac:chgData name="Al Sheehan" userId="d21e2f327ba682b9" providerId="LiveId" clId="{1C38AE83-C5A0-4CEF-B592-9FE65FB34EC9}" dt="2019-11-18T05:56:49.019" v="2021" actId="21"/>
          <ac:spMkLst>
            <pc:docMk/>
            <pc:sldMk cId="975605117" sldId="903"/>
            <ac:spMk id="4" creationId="{1E5CAD76-8577-4DFB-8115-7BB19B8DED1C}"/>
          </ac:spMkLst>
        </pc:spChg>
        <pc:spChg chg="add del mod">
          <ac:chgData name="Al Sheehan" userId="d21e2f327ba682b9" providerId="LiveId" clId="{1C38AE83-C5A0-4CEF-B592-9FE65FB34EC9}" dt="2019-11-20T09:38:20.010" v="2970"/>
          <ac:spMkLst>
            <pc:docMk/>
            <pc:sldMk cId="975605117" sldId="903"/>
            <ac:spMk id="48" creationId="{57915370-B154-4925-A518-B6E854F003C4}"/>
          </ac:spMkLst>
        </pc:spChg>
        <pc:spChg chg="del">
          <ac:chgData name="Al Sheehan" userId="d21e2f327ba682b9" providerId="LiveId" clId="{1C38AE83-C5A0-4CEF-B592-9FE65FB34EC9}" dt="2019-11-18T05:56:52.394" v="2022" actId="478"/>
          <ac:spMkLst>
            <pc:docMk/>
            <pc:sldMk cId="975605117" sldId="903"/>
            <ac:spMk id="51" creationId="{5561051B-10EB-47C6-B595-B3D6A0B3CC8F}"/>
          </ac:spMkLst>
        </pc:spChg>
        <pc:spChg chg="add mod">
          <ac:chgData name="Al Sheehan" userId="d21e2f327ba682b9" providerId="LiveId" clId="{1C38AE83-C5A0-4CEF-B592-9FE65FB34EC9}" dt="2019-11-18T05:57:14.743" v="2028" actId="164"/>
          <ac:spMkLst>
            <pc:docMk/>
            <pc:sldMk cId="975605117" sldId="903"/>
            <ac:spMk id="65" creationId="{FC43396E-38C0-422F-A867-5EAD23755D6B}"/>
          </ac:spMkLst>
        </pc:spChg>
        <pc:spChg chg="add mod">
          <ac:chgData name="Al Sheehan" userId="d21e2f327ba682b9" providerId="LiveId" clId="{1C38AE83-C5A0-4CEF-B592-9FE65FB34EC9}" dt="2019-11-18T05:57:14.743" v="2028" actId="164"/>
          <ac:spMkLst>
            <pc:docMk/>
            <pc:sldMk cId="975605117" sldId="903"/>
            <ac:spMk id="72" creationId="{986AD4AF-1810-4119-8E7A-793FFEDB071D}"/>
          </ac:spMkLst>
        </pc:spChg>
        <pc:spChg chg="add del mod">
          <ac:chgData name="Al Sheehan" userId="d21e2f327ba682b9" providerId="LiveId" clId="{1C38AE83-C5A0-4CEF-B592-9FE65FB34EC9}" dt="2019-11-18T06:02:41.471" v="2040" actId="478"/>
          <ac:spMkLst>
            <pc:docMk/>
            <pc:sldMk cId="975605117" sldId="903"/>
            <ac:spMk id="74" creationId="{8C7CD623-BF33-4EA0-ABDE-C9BBBB8AE1F1}"/>
          </ac:spMkLst>
        </pc:spChg>
        <pc:spChg chg="add del mod">
          <ac:chgData name="Al Sheehan" userId="d21e2f327ba682b9" providerId="LiveId" clId="{1C38AE83-C5A0-4CEF-B592-9FE65FB34EC9}" dt="2019-11-18T06:02:41.471" v="2040" actId="478"/>
          <ac:spMkLst>
            <pc:docMk/>
            <pc:sldMk cId="975605117" sldId="903"/>
            <ac:spMk id="75" creationId="{9A3B4CBE-EC7A-415E-A8F6-F04861614627}"/>
          </ac:spMkLst>
        </pc:spChg>
        <pc:spChg chg="add del mod">
          <ac:chgData name="Al Sheehan" userId="d21e2f327ba682b9" providerId="LiveId" clId="{1C38AE83-C5A0-4CEF-B592-9FE65FB34EC9}" dt="2019-11-18T06:02:41.471" v="2040" actId="478"/>
          <ac:spMkLst>
            <pc:docMk/>
            <pc:sldMk cId="975605117" sldId="903"/>
            <ac:spMk id="76" creationId="{48CF5A06-B69A-4A8B-9ADC-A02644CFB505}"/>
          </ac:spMkLst>
        </pc:spChg>
        <pc:spChg chg="add del">
          <ac:chgData name="Al Sheehan" userId="d21e2f327ba682b9" providerId="LiveId" clId="{1C38AE83-C5A0-4CEF-B592-9FE65FB34EC9}" dt="2019-11-18T06:04:36.384" v="2100" actId="478"/>
          <ac:spMkLst>
            <pc:docMk/>
            <pc:sldMk cId="975605117" sldId="903"/>
            <ac:spMk id="77" creationId="{96906DB6-E0C9-4500-85B9-FDAFAC2B3258}"/>
          </ac:spMkLst>
        </pc:spChg>
        <pc:spChg chg="add del">
          <ac:chgData name="Al Sheehan" userId="d21e2f327ba682b9" providerId="LiveId" clId="{1C38AE83-C5A0-4CEF-B592-9FE65FB34EC9}" dt="2019-11-18T06:04:40.130" v="2101" actId="478"/>
          <ac:spMkLst>
            <pc:docMk/>
            <pc:sldMk cId="975605117" sldId="903"/>
            <ac:spMk id="78" creationId="{D3FA88EC-DD6D-48DA-834E-8779D89B9B57}"/>
          </ac:spMkLst>
        </pc:spChg>
        <pc:spChg chg="mod">
          <ac:chgData name="Al Sheehan" userId="d21e2f327ba682b9" providerId="LiveId" clId="{1C38AE83-C5A0-4CEF-B592-9FE65FB34EC9}" dt="2019-11-18T06:04:14.539" v="2098" actId="5793"/>
          <ac:spMkLst>
            <pc:docMk/>
            <pc:sldMk cId="975605117" sldId="903"/>
            <ac:spMk id="87" creationId="{A67DFB30-A31A-442C-8F31-0CE0021AB0A8}"/>
          </ac:spMkLst>
        </pc:spChg>
        <pc:spChg chg="del">
          <ac:chgData name="Al Sheehan" userId="d21e2f327ba682b9" providerId="LiveId" clId="{1C38AE83-C5A0-4CEF-B592-9FE65FB34EC9}" dt="2019-11-18T05:56:52.394" v="2022" actId="478"/>
          <ac:spMkLst>
            <pc:docMk/>
            <pc:sldMk cId="975605117" sldId="903"/>
            <ac:spMk id="162" creationId="{CE0CD12D-4251-4F8D-93AA-28169D19BDCD}"/>
          </ac:spMkLst>
        </pc:spChg>
        <pc:spChg chg="del">
          <ac:chgData name="Al Sheehan" userId="d21e2f327ba682b9" providerId="LiveId" clId="{1C38AE83-C5A0-4CEF-B592-9FE65FB34EC9}" dt="2019-11-18T05:56:52.394" v="2022" actId="478"/>
          <ac:spMkLst>
            <pc:docMk/>
            <pc:sldMk cId="975605117" sldId="903"/>
            <ac:spMk id="308" creationId="{D4AE1319-1B17-4772-B10E-CD35A16F482C}"/>
          </ac:spMkLst>
        </pc:spChg>
        <pc:spChg chg="del">
          <ac:chgData name="Al Sheehan" userId="d21e2f327ba682b9" providerId="LiveId" clId="{1C38AE83-C5A0-4CEF-B592-9FE65FB34EC9}" dt="2019-11-18T05:56:52.394" v="2022" actId="478"/>
          <ac:spMkLst>
            <pc:docMk/>
            <pc:sldMk cId="975605117" sldId="903"/>
            <ac:spMk id="309" creationId="{B5A69B88-46ED-4FB6-9AF7-840BEEFA10F0}"/>
          </ac:spMkLst>
        </pc:spChg>
        <pc:spChg chg="del">
          <ac:chgData name="Al Sheehan" userId="d21e2f327ba682b9" providerId="LiveId" clId="{1C38AE83-C5A0-4CEF-B592-9FE65FB34EC9}" dt="2019-11-18T05:56:52.394" v="2022" actId="478"/>
          <ac:spMkLst>
            <pc:docMk/>
            <pc:sldMk cId="975605117" sldId="903"/>
            <ac:spMk id="310" creationId="{3916694D-4F93-4801-8764-400837FA3B9B}"/>
          </ac:spMkLst>
        </pc:spChg>
        <pc:spChg chg="del">
          <ac:chgData name="Al Sheehan" userId="d21e2f327ba682b9" providerId="LiveId" clId="{1C38AE83-C5A0-4CEF-B592-9FE65FB34EC9}" dt="2019-11-18T05:56:52.394" v="2022" actId="478"/>
          <ac:spMkLst>
            <pc:docMk/>
            <pc:sldMk cId="975605117" sldId="903"/>
            <ac:spMk id="311" creationId="{95DC7CB1-599E-4B3D-887D-95B6E3DF9218}"/>
          </ac:spMkLst>
        </pc:spChg>
        <pc:spChg chg="del">
          <ac:chgData name="Al Sheehan" userId="d21e2f327ba682b9" providerId="LiveId" clId="{1C38AE83-C5A0-4CEF-B592-9FE65FB34EC9}" dt="2019-11-18T05:56:52.394" v="2022" actId="478"/>
          <ac:spMkLst>
            <pc:docMk/>
            <pc:sldMk cId="975605117" sldId="903"/>
            <ac:spMk id="316" creationId="{F89329C7-7841-4940-A1FE-B30EA576807A}"/>
          </ac:spMkLst>
        </pc:spChg>
        <pc:spChg chg="del">
          <ac:chgData name="Al Sheehan" userId="d21e2f327ba682b9" providerId="LiveId" clId="{1C38AE83-C5A0-4CEF-B592-9FE65FB34EC9}" dt="2019-11-18T05:56:52.394" v="2022" actId="478"/>
          <ac:spMkLst>
            <pc:docMk/>
            <pc:sldMk cId="975605117" sldId="903"/>
            <ac:spMk id="317" creationId="{291DD167-120B-41F3-9BE9-1FE2810F095C}"/>
          </ac:spMkLst>
        </pc:spChg>
        <pc:spChg chg="del">
          <ac:chgData name="Al Sheehan" userId="d21e2f327ba682b9" providerId="LiveId" clId="{1C38AE83-C5A0-4CEF-B592-9FE65FB34EC9}" dt="2019-11-18T05:56:52.394" v="2022" actId="478"/>
          <ac:spMkLst>
            <pc:docMk/>
            <pc:sldMk cId="975605117" sldId="903"/>
            <ac:spMk id="318" creationId="{F53E9E0F-883D-4A8C-948C-9CB72FC106FA}"/>
          </ac:spMkLst>
        </pc:spChg>
        <pc:spChg chg="del">
          <ac:chgData name="Al Sheehan" userId="d21e2f327ba682b9" providerId="LiveId" clId="{1C38AE83-C5A0-4CEF-B592-9FE65FB34EC9}" dt="2019-11-18T05:56:52.394" v="2022" actId="478"/>
          <ac:spMkLst>
            <pc:docMk/>
            <pc:sldMk cId="975605117" sldId="903"/>
            <ac:spMk id="319" creationId="{A9A8C853-A5BA-46BF-B764-533EEBB6A87F}"/>
          </ac:spMkLst>
        </pc:spChg>
        <pc:grpChg chg="add del mod">
          <ac:chgData name="Al Sheehan" userId="d21e2f327ba682b9" providerId="LiveId" clId="{1C38AE83-C5A0-4CEF-B592-9FE65FB34EC9}" dt="2019-11-20T09:39:18.156" v="2978" actId="478"/>
          <ac:grpSpMkLst>
            <pc:docMk/>
            <pc:sldMk cId="975605117" sldId="903"/>
            <ac:grpSpMk id="2" creationId="{17B4A39B-DC3A-4528-B977-4EE5CC8209C7}"/>
          </ac:grpSpMkLst>
        </pc:grpChg>
        <pc:grpChg chg="del">
          <ac:chgData name="Al Sheehan" userId="d21e2f327ba682b9" providerId="LiveId" clId="{1C38AE83-C5A0-4CEF-B592-9FE65FB34EC9}" dt="2019-11-18T05:56:49.019" v="2021" actId="21"/>
          <ac:grpSpMkLst>
            <pc:docMk/>
            <pc:sldMk cId="975605117" sldId="903"/>
            <ac:grpSpMk id="5" creationId="{57BC8F05-0538-4955-ABA3-EA069D3B145F}"/>
          </ac:grpSpMkLst>
        </pc:grpChg>
        <pc:grpChg chg="add del mod">
          <ac:chgData name="Al Sheehan" userId="d21e2f327ba682b9" providerId="LiveId" clId="{1C38AE83-C5A0-4CEF-B592-9FE65FB34EC9}" dt="2019-11-20T09:38:20.010" v="2970"/>
          <ac:grpSpMkLst>
            <pc:docMk/>
            <pc:sldMk cId="975605117" sldId="903"/>
            <ac:grpSpMk id="45" creationId="{B29F8E43-8E5D-48EC-B19E-0C84F206EA36}"/>
          </ac:grpSpMkLst>
        </pc:grpChg>
        <pc:grpChg chg="add del mod">
          <ac:chgData name="Al Sheehan" userId="d21e2f327ba682b9" providerId="LiveId" clId="{1C38AE83-C5A0-4CEF-B592-9FE65FB34EC9}" dt="2019-11-20T09:38:20.010" v="2970"/>
          <ac:grpSpMkLst>
            <pc:docMk/>
            <pc:sldMk cId="975605117" sldId="903"/>
            <ac:grpSpMk id="49" creationId="{9D6FE566-25C2-455A-A46A-8C4F08823B41}"/>
          </ac:grpSpMkLst>
        </pc:grpChg>
        <pc:grpChg chg="add del mod">
          <ac:chgData name="Al Sheehan" userId="d21e2f327ba682b9" providerId="LiveId" clId="{1C38AE83-C5A0-4CEF-B592-9FE65FB34EC9}" dt="2019-11-20T09:38:20.010" v="2970"/>
          <ac:grpSpMkLst>
            <pc:docMk/>
            <pc:sldMk cId="975605117" sldId="903"/>
            <ac:grpSpMk id="52" creationId="{E9136F8E-D026-427F-B941-EB2DA4AD9059}"/>
          </ac:grpSpMkLst>
        </pc:grpChg>
        <pc:grpChg chg="add del mod">
          <ac:chgData name="Al Sheehan" userId="d21e2f327ba682b9" providerId="LiveId" clId="{1C38AE83-C5A0-4CEF-B592-9FE65FB34EC9}" dt="2019-11-20T09:39:16.454" v="2977" actId="21"/>
          <ac:grpSpMkLst>
            <pc:docMk/>
            <pc:sldMk cId="975605117" sldId="903"/>
            <ac:grpSpMk id="55" creationId="{F7B98CE0-FC66-460D-918B-B42FC895BD45}"/>
          </ac:grpSpMkLst>
        </pc:grpChg>
        <pc:grpChg chg="add del mod">
          <ac:chgData name="Al Sheehan" userId="d21e2f327ba682b9" providerId="LiveId" clId="{1C38AE83-C5A0-4CEF-B592-9FE65FB34EC9}" dt="2019-11-20T09:39:16.454" v="2977" actId="21"/>
          <ac:grpSpMkLst>
            <pc:docMk/>
            <pc:sldMk cId="975605117" sldId="903"/>
            <ac:grpSpMk id="58" creationId="{B91E0B50-661D-41F2-841E-6E4F0A17A1F4}"/>
          </ac:grpSpMkLst>
        </pc:grpChg>
        <pc:grpChg chg="add del mod">
          <ac:chgData name="Al Sheehan" userId="d21e2f327ba682b9" providerId="LiveId" clId="{1C38AE83-C5A0-4CEF-B592-9FE65FB34EC9}" dt="2019-11-20T09:39:16.454" v="2977" actId="21"/>
          <ac:grpSpMkLst>
            <pc:docMk/>
            <pc:sldMk cId="975605117" sldId="903"/>
            <ac:grpSpMk id="61" creationId="{FF277960-E48E-40B1-8F17-81B46EC643FE}"/>
          </ac:grpSpMkLst>
        </pc:grpChg>
        <pc:grpChg chg="add del mod">
          <ac:chgData name="Al Sheehan" userId="d21e2f327ba682b9" providerId="LiveId" clId="{1C38AE83-C5A0-4CEF-B592-9FE65FB34EC9}" dt="2019-11-20T09:39:18.156" v="2978" actId="478"/>
          <ac:grpSpMkLst>
            <pc:docMk/>
            <pc:sldMk cId="975605117" sldId="903"/>
            <ac:grpSpMk id="62" creationId="{09C0B66D-133D-4A42-A03F-3C22E7B33CF1}"/>
          </ac:grpSpMkLst>
        </pc:grpChg>
        <pc:grpChg chg="add del mod">
          <ac:chgData name="Al Sheehan" userId="d21e2f327ba682b9" providerId="LiveId" clId="{1C38AE83-C5A0-4CEF-B592-9FE65FB34EC9}" dt="2019-11-20T09:39:18.156" v="2978" actId="478"/>
          <ac:grpSpMkLst>
            <pc:docMk/>
            <pc:sldMk cId="975605117" sldId="903"/>
            <ac:grpSpMk id="66" creationId="{9A7014DA-4F22-4CC3-88A5-25E0A510A0E3}"/>
          </ac:grpSpMkLst>
        </pc:grpChg>
        <pc:grpChg chg="add del mod">
          <ac:chgData name="Al Sheehan" userId="d21e2f327ba682b9" providerId="LiveId" clId="{1C38AE83-C5A0-4CEF-B592-9FE65FB34EC9}" dt="2019-11-20T09:39:18.156" v="2978" actId="478"/>
          <ac:grpSpMkLst>
            <pc:docMk/>
            <pc:sldMk cId="975605117" sldId="903"/>
            <ac:grpSpMk id="69" creationId="{53B58ADA-95C1-40B0-B788-E959089BBA65}"/>
          </ac:grpSpMkLst>
        </pc:grpChg>
        <pc:grpChg chg="add del mod">
          <ac:chgData name="Al Sheehan" userId="d21e2f327ba682b9" providerId="LiveId" clId="{1C38AE83-C5A0-4CEF-B592-9FE65FB34EC9}" dt="2019-11-20T09:39:16.454" v="2977" actId="21"/>
          <ac:grpSpMkLst>
            <pc:docMk/>
            <pc:sldMk cId="975605117" sldId="903"/>
            <ac:grpSpMk id="75" creationId="{2E29F201-9A75-4167-B5B4-152D427DCAB4}"/>
          </ac:grpSpMkLst>
        </pc:grpChg>
        <pc:grpChg chg="add">
          <ac:chgData name="Al Sheehan" userId="d21e2f327ba682b9" providerId="LiveId" clId="{1C38AE83-C5A0-4CEF-B592-9FE65FB34EC9}" dt="2019-11-20T09:39:18.518" v="2979"/>
          <ac:grpSpMkLst>
            <pc:docMk/>
            <pc:sldMk cId="975605117" sldId="903"/>
            <ac:grpSpMk id="78" creationId="{9300F56B-8FC3-479E-860F-70666D756540}"/>
          </ac:grpSpMkLst>
        </pc:grpChg>
        <pc:grpChg chg="add del">
          <ac:chgData name="Al Sheehan" userId="d21e2f327ba682b9" providerId="LiveId" clId="{1C38AE83-C5A0-4CEF-B592-9FE65FB34EC9}" dt="2019-11-18T06:04:34.802" v="2099" actId="478"/>
          <ac:grpSpMkLst>
            <pc:docMk/>
            <pc:sldMk cId="975605117" sldId="903"/>
            <ac:grpSpMk id="79" creationId="{28274E4C-18C1-410F-B3C3-B38538BF4F9D}"/>
          </ac:grpSpMkLst>
        </pc:grpChg>
        <pc:grpChg chg="add">
          <ac:chgData name="Al Sheehan" userId="d21e2f327ba682b9" providerId="LiveId" clId="{1C38AE83-C5A0-4CEF-B592-9FE65FB34EC9}" dt="2019-11-20T09:39:18.518" v="2979"/>
          <ac:grpSpMkLst>
            <pc:docMk/>
            <pc:sldMk cId="975605117" sldId="903"/>
            <ac:grpSpMk id="81" creationId="{2369420B-964A-4A16-913F-8A3DFF2E27EF}"/>
          </ac:grpSpMkLst>
        </pc:grpChg>
        <pc:grpChg chg="add">
          <ac:chgData name="Al Sheehan" userId="d21e2f327ba682b9" providerId="LiveId" clId="{1C38AE83-C5A0-4CEF-B592-9FE65FB34EC9}" dt="2019-11-18T06:02:50.047" v="2041"/>
          <ac:grpSpMkLst>
            <pc:docMk/>
            <pc:sldMk cId="975605117" sldId="903"/>
            <ac:grpSpMk id="82" creationId="{2C07A3C0-28ED-4F2F-8279-991BDAD055D9}"/>
          </ac:grpSpMkLst>
        </pc:grpChg>
        <pc:grpChg chg="add">
          <ac:chgData name="Al Sheehan" userId="d21e2f327ba682b9" providerId="LiveId" clId="{1C38AE83-C5A0-4CEF-B592-9FE65FB34EC9}" dt="2019-11-18T06:02:50.047" v="2041"/>
          <ac:grpSpMkLst>
            <pc:docMk/>
            <pc:sldMk cId="975605117" sldId="903"/>
            <ac:grpSpMk id="92" creationId="{685EC7D2-AE4A-467F-A9ED-3902B2D9EFF4}"/>
          </ac:grpSpMkLst>
        </pc:grpChg>
        <pc:grpChg chg="add">
          <ac:chgData name="Al Sheehan" userId="d21e2f327ba682b9" providerId="LiveId" clId="{1C38AE83-C5A0-4CEF-B592-9FE65FB34EC9}" dt="2019-11-18T06:02:50.047" v="2041"/>
          <ac:grpSpMkLst>
            <pc:docMk/>
            <pc:sldMk cId="975605117" sldId="903"/>
            <ac:grpSpMk id="101" creationId="{8CA21BAC-C75A-4655-919A-06A5664D2B66}"/>
          </ac:grpSpMkLst>
        </pc:grpChg>
        <pc:grpChg chg="add">
          <ac:chgData name="Al Sheehan" userId="d21e2f327ba682b9" providerId="LiveId" clId="{1C38AE83-C5A0-4CEF-B592-9FE65FB34EC9}" dt="2019-11-20T09:39:18.518" v="2979"/>
          <ac:grpSpMkLst>
            <pc:docMk/>
            <pc:sldMk cId="975605117" sldId="903"/>
            <ac:grpSpMk id="115" creationId="{923D50F8-2EB3-4416-8931-77EAE03CC5F7}"/>
          </ac:grpSpMkLst>
        </pc:grpChg>
        <pc:grpChg chg="add">
          <ac:chgData name="Al Sheehan" userId="d21e2f327ba682b9" providerId="LiveId" clId="{1C38AE83-C5A0-4CEF-B592-9FE65FB34EC9}" dt="2019-11-20T09:39:18.518" v="2979"/>
          <ac:grpSpMkLst>
            <pc:docMk/>
            <pc:sldMk cId="975605117" sldId="903"/>
            <ac:grpSpMk id="118" creationId="{6B82A4C7-40B3-40EC-AECF-7479AEC8B12E}"/>
          </ac:grpSpMkLst>
        </pc:grpChg>
        <pc:grpChg chg="del">
          <ac:chgData name="Al Sheehan" userId="d21e2f327ba682b9" providerId="LiveId" clId="{1C38AE83-C5A0-4CEF-B592-9FE65FB34EC9}" dt="2019-11-18T05:56:49.019" v="2021" actId="21"/>
          <ac:grpSpMkLst>
            <pc:docMk/>
            <pc:sldMk cId="975605117" sldId="903"/>
            <ac:grpSpMk id="235" creationId="{DC5105F8-B42D-4A65-9136-5B8ED89FD84A}"/>
          </ac:grpSpMkLst>
        </pc:grpChg>
        <pc:grpChg chg="del">
          <ac:chgData name="Al Sheehan" userId="d21e2f327ba682b9" providerId="LiveId" clId="{1C38AE83-C5A0-4CEF-B592-9FE65FB34EC9}" dt="2019-11-18T05:56:52.394" v="2022" actId="478"/>
          <ac:grpSpMkLst>
            <pc:docMk/>
            <pc:sldMk cId="975605117" sldId="903"/>
            <ac:grpSpMk id="242" creationId="{C4051BFF-9A9B-4EBA-9F05-79B171E643F4}"/>
          </ac:grpSpMkLst>
        </pc:grpChg>
        <pc:grpChg chg="del">
          <ac:chgData name="Al Sheehan" userId="d21e2f327ba682b9" providerId="LiveId" clId="{1C38AE83-C5A0-4CEF-B592-9FE65FB34EC9}" dt="2019-11-18T05:56:52.394" v="2022" actId="478"/>
          <ac:grpSpMkLst>
            <pc:docMk/>
            <pc:sldMk cId="975605117" sldId="903"/>
            <ac:grpSpMk id="243" creationId="{2C05B9C7-D6A5-4C34-9B4A-7CDD9D2BB0A2}"/>
          </ac:grpSpMkLst>
        </pc:grpChg>
        <pc:grpChg chg="del">
          <ac:chgData name="Al Sheehan" userId="d21e2f327ba682b9" providerId="LiveId" clId="{1C38AE83-C5A0-4CEF-B592-9FE65FB34EC9}" dt="2019-11-18T05:56:52.394" v="2022" actId="478"/>
          <ac:grpSpMkLst>
            <pc:docMk/>
            <pc:sldMk cId="975605117" sldId="903"/>
            <ac:grpSpMk id="244" creationId="{04271BD8-3C0B-4827-911A-31413F4BBDD8}"/>
          </ac:grpSpMkLst>
        </pc:grpChg>
        <pc:grpChg chg="del">
          <ac:chgData name="Al Sheehan" userId="d21e2f327ba682b9" providerId="LiveId" clId="{1C38AE83-C5A0-4CEF-B592-9FE65FB34EC9}" dt="2019-11-18T05:56:49.019" v="2021" actId="21"/>
          <ac:grpSpMkLst>
            <pc:docMk/>
            <pc:sldMk cId="975605117" sldId="903"/>
            <ac:grpSpMk id="245" creationId="{56156B28-F10D-4269-BA99-718845C68133}"/>
          </ac:grpSpMkLst>
        </pc:grpChg>
        <pc:grpChg chg="del">
          <ac:chgData name="Al Sheehan" userId="d21e2f327ba682b9" providerId="LiveId" clId="{1C38AE83-C5A0-4CEF-B592-9FE65FB34EC9}" dt="2019-11-18T05:56:52.394" v="2022" actId="478"/>
          <ac:grpSpMkLst>
            <pc:docMk/>
            <pc:sldMk cId="975605117" sldId="903"/>
            <ac:grpSpMk id="343" creationId="{AB7A47E1-654A-4479-80ED-EB0A3B6AAC41}"/>
          </ac:grpSpMkLst>
        </pc:grpChg>
        <pc:grpChg chg="del">
          <ac:chgData name="Al Sheehan" userId="d21e2f327ba682b9" providerId="LiveId" clId="{1C38AE83-C5A0-4CEF-B592-9FE65FB34EC9}" dt="2019-11-18T05:56:52.394" v="2022" actId="478"/>
          <ac:grpSpMkLst>
            <pc:docMk/>
            <pc:sldMk cId="975605117" sldId="903"/>
            <ac:grpSpMk id="344" creationId="{99EBBD11-6CAE-457E-8595-3D64B9613658}"/>
          </ac:grpSpMkLst>
        </pc:grpChg>
        <pc:grpChg chg="del">
          <ac:chgData name="Al Sheehan" userId="d21e2f327ba682b9" providerId="LiveId" clId="{1C38AE83-C5A0-4CEF-B592-9FE65FB34EC9}" dt="2019-11-18T05:56:52.394" v="2022" actId="478"/>
          <ac:grpSpMkLst>
            <pc:docMk/>
            <pc:sldMk cId="975605117" sldId="903"/>
            <ac:grpSpMk id="345" creationId="{4AB30C37-DCA0-43F3-A2CD-CAE451E77C3D}"/>
          </ac:grpSpMkLst>
        </pc:grpChg>
        <pc:cxnChg chg="del">
          <ac:chgData name="Al Sheehan" userId="d21e2f327ba682b9" providerId="LiveId" clId="{1C38AE83-C5A0-4CEF-B592-9FE65FB34EC9}" dt="2019-11-18T05:56:52.394" v="2022" actId="478"/>
          <ac:cxnSpMkLst>
            <pc:docMk/>
            <pc:sldMk cId="975605117" sldId="903"/>
            <ac:cxnSpMk id="57" creationId="{FBF82FDB-A821-4E81-9AD5-5BE6E47C1A81}"/>
          </ac:cxnSpMkLst>
        </pc:cxnChg>
        <pc:cxnChg chg="add ord">
          <ac:chgData name="Al Sheehan" userId="d21e2f327ba682b9" providerId="LiveId" clId="{1C38AE83-C5A0-4CEF-B592-9FE65FB34EC9}" dt="2019-11-18T06:03:11.350" v="2045" actId="167"/>
          <ac:cxnSpMkLst>
            <pc:docMk/>
            <pc:sldMk cId="975605117" sldId="903"/>
            <ac:cxnSpMk id="110" creationId="{EE4C0B19-BA31-4652-8528-8A05FE5EC8BE}"/>
          </ac:cxnSpMkLst>
        </pc:cxnChg>
        <pc:cxnChg chg="add ord">
          <ac:chgData name="Al Sheehan" userId="d21e2f327ba682b9" providerId="LiveId" clId="{1C38AE83-C5A0-4CEF-B592-9FE65FB34EC9}" dt="2019-11-18T06:03:14.320" v="2046" actId="167"/>
          <ac:cxnSpMkLst>
            <pc:docMk/>
            <pc:sldMk cId="975605117" sldId="903"/>
            <ac:cxnSpMk id="111" creationId="{358AEA8A-FAEE-4C69-BB17-752A10D18F7C}"/>
          </ac:cxnSpMkLst>
        </pc:cxnChg>
        <pc:cxnChg chg="add mod ord">
          <ac:chgData name="Al Sheehan" userId="d21e2f327ba682b9" providerId="LiveId" clId="{1C38AE83-C5A0-4CEF-B592-9FE65FB34EC9}" dt="2019-11-18T06:03:06.678" v="2044" actId="167"/>
          <ac:cxnSpMkLst>
            <pc:docMk/>
            <pc:sldMk cId="975605117" sldId="903"/>
            <ac:cxnSpMk id="112" creationId="{FA3440DC-4E16-47D6-8842-D4162D4FF581}"/>
          </ac:cxnSpMkLst>
        </pc:cxnChg>
        <pc:cxnChg chg="del">
          <ac:chgData name="Al Sheehan" userId="d21e2f327ba682b9" providerId="LiveId" clId="{1C38AE83-C5A0-4CEF-B592-9FE65FB34EC9}" dt="2019-11-18T05:56:52.394" v="2022" actId="478"/>
          <ac:cxnSpMkLst>
            <pc:docMk/>
            <pc:sldMk cId="975605117" sldId="903"/>
            <ac:cxnSpMk id="304" creationId="{9A37DC08-41C0-4AE2-B3BB-1BC72AB761C2}"/>
          </ac:cxnSpMkLst>
        </pc:cxnChg>
        <pc:cxnChg chg="del">
          <ac:chgData name="Al Sheehan" userId="d21e2f327ba682b9" providerId="LiveId" clId="{1C38AE83-C5A0-4CEF-B592-9FE65FB34EC9}" dt="2019-11-18T05:56:52.394" v="2022" actId="478"/>
          <ac:cxnSpMkLst>
            <pc:docMk/>
            <pc:sldMk cId="975605117" sldId="903"/>
            <ac:cxnSpMk id="305" creationId="{A0AF54B9-0B2C-4EDD-8477-DE4B6B82A1A5}"/>
          </ac:cxnSpMkLst>
        </pc:cxnChg>
      </pc:sldChg>
    </pc:docChg>
  </pc:docChgLst>
  <pc:docChgLst>
    <pc:chgData name="Al Sheehan" userId="d21e2f327ba682b9" providerId="LiveId" clId="{13129C9A-D02B-477D-B959-C36CDD5EC3B8}"/>
    <pc:docChg chg="undo custSel modSld">
      <pc:chgData name="Al Sheehan" userId="d21e2f327ba682b9" providerId="LiveId" clId="{13129C9A-D02B-477D-B959-C36CDD5EC3B8}" dt="2019-11-13T05:19:38.639" v="7" actId="1036"/>
      <pc:docMkLst>
        <pc:docMk/>
      </pc:docMkLst>
      <pc:sldChg chg="modSp mod">
        <pc:chgData name="Al Sheehan" userId="d21e2f327ba682b9" providerId="LiveId" clId="{13129C9A-D02B-477D-B959-C36CDD5EC3B8}" dt="2019-11-13T05:19:38.639" v="7" actId="1036"/>
        <pc:sldMkLst>
          <pc:docMk/>
          <pc:sldMk cId="1389076895" sldId="404"/>
        </pc:sldMkLst>
        <pc:spChg chg="mod">
          <ac:chgData name="Al Sheehan" userId="d21e2f327ba682b9" providerId="LiveId" clId="{13129C9A-D02B-477D-B959-C36CDD5EC3B8}" dt="2019-11-13T05:19:38.639" v="7" actId="1036"/>
          <ac:spMkLst>
            <pc:docMk/>
            <pc:sldMk cId="1389076895" sldId="404"/>
            <ac:spMk id="50" creationId="{B282CED5-6F2D-46C8-A09A-B7FF2394F7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26B0D-4F08-4EAF-BC5E-374F22AD5517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374AD-1EDF-437F-88A9-4098477AB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478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9086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518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52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3728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076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908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5351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063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57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29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251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730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2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86E5-4906-437C-A656-3FA213148BB6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7F4-1402-430A-A55C-A145C0F75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76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86E5-4906-437C-A656-3FA213148BB6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7F4-1402-430A-A55C-A145C0F75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28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86E5-4906-437C-A656-3FA213148BB6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7F4-1402-430A-A55C-A145C0F75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7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86E5-4906-437C-A656-3FA213148BB6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7F4-1402-430A-A55C-A145C0F75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78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86E5-4906-437C-A656-3FA213148BB6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7F4-1402-430A-A55C-A145C0F75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629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86E5-4906-437C-A656-3FA213148BB6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7F4-1402-430A-A55C-A145C0F75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82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86E5-4906-437C-A656-3FA213148BB6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7F4-1402-430A-A55C-A145C0F75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43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86E5-4906-437C-A656-3FA213148BB6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7F4-1402-430A-A55C-A145C0F75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71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86E5-4906-437C-A656-3FA213148BB6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7F4-1402-430A-A55C-A145C0F75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07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86E5-4906-437C-A656-3FA213148BB6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7F4-1402-430A-A55C-A145C0F75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534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86E5-4906-437C-A656-3FA213148BB6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7F4-1402-430A-A55C-A145C0F75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459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F86E5-4906-437C-A656-3FA213148BB6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17F4-1402-430A-A55C-A145C0F75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39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8.emf"/><Relationship Id="rId7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3.emf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ia.org.uk/resources/audit-committees/governance-of-risk-three-lines-of-defence/" TargetMode="Externa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emf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emf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8.emf"/><Relationship Id="rId7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3.em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42864" y="3070695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algn="ctr"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The Enterprise Cloud Primitives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8907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Cloud Native Enterprise: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 Team of “Software Engineering Teams”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Orientating Software Delivery around the </a:t>
            </a:r>
            <a:r>
              <a:rPr lang="en-AU" sz="2000" i="1" dirty="0">
                <a:solidFill>
                  <a:schemeClr val="accent5"/>
                </a:solidFill>
                <a:latin typeface="Segoe UI Light"/>
              </a:rPr>
              <a:t>Customer Need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CBBA11-02CB-4881-AE58-AA826D0AB7E6}"/>
              </a:ext>
            </a:extLst>
          </p:cNvPr>
          <p:cNvGrpSpPr/>
          <p:nvPr/>
        </p:nvGrpSpPr>
        <p:grpSpPr>
          <a:xfrm>
            <a:off x="3243403" y="1317534"/>
            <a:ext cx="2518509" cy="5479256"/>
            <a:chOff x="3270501" y="1181798"/>
            <a:chExt cx="2518509" cy="5479256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851C785-46C1-446B-9621-687310986BC2}"/>
                </a:ext>
              </a:extLst>
            </p:cNvPr>
            <p:cNvSpPr/>
            <p:nvPr/>
          </p:nvSpPr>
          <p:spPr>
            <a:xfrm>
              <a:off x="3270501" y="1181798"/>
              <a:ext cx="2518509" cy="5479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4F2627A-A6B6-40FD-9860-5BA76479F59D}"/>
                </a:ext>
              </a:extLst>
            </p:cNvPr>
            <p:cNvGrpSpPr/>
            <p:nvPr/>
          </p:nvGrpSpPr>
          <p:grpSpPr>
            <a:xfrm>
              <a:off x="3717566" y="1368753"/>
              <a:ext cx="1646605" cy="1545783"/>
              <a:chOff x="2904372" y="833717"/>
              <a:chExt cx="1646605" cy="1545783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7ED8F31-40C3-496C-B748-B3A8DB567203}"/>
                  </a:ext>
                </a:extLst>
              </p:cNvPr>
              <p:cNvSpPr/>
              <p:nvPr/>
            </p:nvSpPr>
            <p:spPr>
              <a:xfrm>
                <a:off x="2904372" y="833717"/>
                <a:ext cx="164660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1200" dirty="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Dev Team Engineer</a:t>
                </a:r>
                <a:endPara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CEA775CF-A70E-4A5F-8EE1-576B4768C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0604" y="1211365"/>
                <a:ext cx="614142" cy="116813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07E61-0988-4949-A25C-7B0A69D26F13}"/>
                  </a:ext>
                </a:extLst>
              </p:cNvPr>
              <p:cNvSpPr txBox="1"/>
              <p:nvPr/>
            </p:nvSpPr>
            <p:spPr>
              <a:xfrm>
                <a:off x="3358725" y="1498854"/>
                <a:ext cx="4750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500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CI</a:t>
                </a:r>
              </a:p>
              <a:p>
                <a:pPr algn="ctr"/>
                <a:r>
                  <a:rPr lang="en-AU" sz="500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ENG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875F7E0-5F12-43A8-A7EA-F680379AC4B6}"/>
                </a:ext>
              </a:extLst>
            </p:cNvPr>
            <p:cNvGrpSpPr/>
            <p:nvPr/>
          </p:nvGrpSpPr>
          <p:grpSpPr>
            <a:xfrm>
              <a:off x="3808135" y="4614090"/>
              <a:ext cx="1465466" cy="1448904"/>
              <a:chOff x="3147596" y="3711487"/>
              <a:chExt cx="1465466" cy="144890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6A28FF0-1B99-4C67-B903-87F5681B2B60}"/>
                  </a:ext>
                </a:extLst>
              </p:cNvPr>
              <p:cNvGrpSpPr/>
              <p:nvPr/>
            </p:nvGrpSpPr>
            <p:grpSpPr>
              <a:xfrm>
                <a:off x="3516660" y="3711487"/>
                <a:ext cx="705113" cy="1169026"/>
                <a:chOff x="4235762" y="3640253"/>
                <a:chExt cx="705113" cy="1169026"/>
              </a:xfrm>
            </p:grpSpPr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B9DA9DB1-A8E1-4F78-B652-CBD688FA5A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1292" y="3640253"/>
                  <a:ext cx="669583" cy="1169026"/>
                </a:xfrm>
                <a:prstGeom prst="rect">
                  <a:avLst/>
                </a:prstGeom>
              </p:spPr>
            </p:pic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829A2F6-D81A-4B43-B849-80188A53E1FB}"/>
                    </a:ext>
                  </a:extLst>
                </p:cNvPr>
                <p:cNvSpPr txBox="1"/>
                <p:nvPr/>
              </p:nvSpPr>
              <p:spPr>
                <a:xfrm>
                  <a:off x="4235762" y="4003411"/>
                  <a:ext cx="47508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500" dirty="0"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CD</a:t>
                  </a:r>
                </a:p>
                <a:p>
                  <a:pPr algn="ctr"/>
                  <a:r>
                    <a:rPr lang="en-AU" sz="500" dirty="0"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ENG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291646F-DD17-4A97-9737-9AB269BB97C1}"/>
                    </a:ext>
                  </a:extLst>
                </p:cNvPr>
                <p:cNvSpPr/>
                <p:nvPr/>
              </p:nvSpPr>
              <p:spPr>
                <a:xfrm>
                  <a:off x="4650460" y="3958961"/>
                  <a:ext cx="217631" cy="66576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7B185F1-C382-48AD-92D0-543DD9AAFD90}"/>
                  </a:ext>
                </a:extLst>
              </p:cNvPr>
              <p:cNvSpPr/>
              <p:nvPr/>
            </p:nvSpPr>
            <p:spPr>
              <a:xfrm>
                <a:off x="3147596" y="4883392"/>
                <a:ext cx="14654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1200" dirty="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Release Engineer</a:t>
                </a:r>
                <a:endPara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708D20E-299B-498C-8A6A-F0826101F445}"/>
              </a:ext>
            </a:extLst>
          </p:cNvPr>
          <p:cNvSpPr/>
          <p:nvPr/>
        </p:nvSpPr>
        <p:spPr>
          <a:xfrm>
            <a:off x="9602447" y="1317534"/>
            <a:ext cx="2518509" cy="547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C39FD2-1B46-4C8B-9A62-F66E0D5B40A3}"/>
              </a:ext>
            </a:extLst>
          </p:cNvPr>
          <p:cNvGrpSpPr/>
          <p:nvPr/>
        </p:nvGrpSpPr>
        <p:grpSpPr>
          <a:xfrm>
            <a:off x="6422925" y="1317534"/>
            <a:ext cx="2518509" cy="5479256"/>
            <a:chOff x="6799497" y="1181798"/>
            <a:chExt cx="2518509" cy="5479256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4E08327-87F3-4D0E-B770-DCEFB050A319}"/>
                </a:ext>
              </a:extLst>
            </p:cNvPr>
            <p:cNvSpPr/>
            <p:nvPr/>
          </p:nvSpPr>
          <p:spPr>
            <a:xfrm>
              <a:off x="6799497" y="1181798"/>
              <a:ext cx="2518509" cy="5479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52AF982-2482-490A-8700-F4119C392C0C}"/>
                </a:ext>
              </a:extLst>
            </p:cNvPr>
            <p:cNvGrpSpPr/>
            <p:nvPr/>
          </p:nvGrpSpPr>
          <p:grpSpPr>
            <a:xfrm>
              <a:off x="7394947" y="1319350"/>
              <a:ext cx="1327608" cy="1571900"/>
              <a:chOff x="6769761" y="1279426"/>
              <a:chExt cx="1327608" cy="1571900"/>
            </a:xfrm>
          </p:grpSpPr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A37A5176-66F2-4F49-9C76-DA24AAE3F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16539" y="1669740"/>
                <a:ext cx="434053" cy="1181586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2B3C0D2-B3B7-423C-A911-49107D062627}"/>
                  </a:ext>
                </a:extLst>
              </p:cNvPr>
              <p:cNvSpPr/>
              <p:nvPr/>
            </p:nvSpPr>
            <p:spPr>
              <a:xfrm>
                <a:off x="6769761" y="1279426"/>
                <a:ext cx="13276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1200" dirty="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Product Owner</a:t>
                </a:r>
                <a:endPara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0EDBCE-2F4D-4D68-9799-B2B18850A59A}"/>
                </a:ext>
              </a:extLst>
            </p:cNvPr>
            <p:cNvGrpSpPr/>
            <p:nvPr/>
          </p:nvGrpSpPr>
          <p:grpSpPr>
            <a:xfrm>
              <a:off x="7282737" y="4362984"/>
              <a:ext cx="1552028" cy="1539032"/>
              <a:chOff x="5646895" y="853402"/>
              <a:chExt cx="1552028" cy="1539032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DD621EA-D23E-4692-A960-D3A2BCB727CA}"/>
                  </a:ext>
                </a:extLst>
              </p:cNvPr>
              <p:cNvSpPr/>
              <p:nvPr/>
            </p:nvSpPr>
            <p:spPr>
              <a:xfrm>
                <a:off x="5646895" y="853402"/>
                <a:ext cx="15520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1200" dirty="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Feature Dev Team</a:t>
                </a:r>
                <a:endPara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1DD78B5F-6853-44A1-9E17-588195C775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5838" y="1224299"/>
                <a:ext cx="614142" cy="1168135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809BE9-FD68-4E39-BD19-9771AED9C5E6}"/>
                  </a:ext>
                </a:extLst>
              </p:cNvPr>
              <p:cNvSpPr txBox="1"/>
              <p:nvPr/>
            </p:nvSpPr>
            <p:spPr>
              <a:xfrm>
                <a:off x="6058190" y="1475941"/>
                <a:ext cx="475087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500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Feature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0455F3-1F8C-4707-9111-C3A75A158269}"/>
              </a:ext>
            </a:extLst>
          </p:cNvPr>
          <p:cNvGrpSpPr/>
          <p:nvPr/>
        </p:nvGrpSpPr>
        <p:grpSpPr>
          <a:xfrm>
            <a:off x="63881" y="1317534"/>
            <a:ext cx="2518509" cy="5479256"/>
            <a:chOff x="106745" y="1181798"/>
            <a:chExt cx="2518509" cy="54792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F34E62-6AC0-4B28-9F50-CC241DA742B8}"/>
                </a:ext>
              </a:extLst>
            </p:cNvPr>
            <p:cNvSpPr/>
            <p:nvPr/>
          </p:nvSpPr>
          <p:spPr>
            <a:xfrm>
              <a:off x="106745" y="1181798"/>
              <a:ext cx="2518509" cy="5479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584B681-BD32-4879-A00E-8EF5195EB14C}"/>
                </a:ext>
              </a:extLst>
            </p:cNvPr>
            <p:cNvGrpSpPr/>
            <p:nvPr/>
          </p:nvGrpSpPr>
          <p:grpSpPr>
            <a:xfrm>
              <a:off x="653304" y="1447829"/>
              <a:ext cx="1438214" cy="1460079"/>
              <a:chOff x="5710214" y="3430669"/>
              <a:chExt cx="1438214" cy="1460079"/>
            </a:xfrm>
          </p:grpSpPr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34F192AD-6843-49EB-B960-5133B0B031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47104" y="3717749"/>
                <a:ext cx="351611" cy="1172999"/>
              </a:xfrm>
              <a:prstGeom prst="rect">
                <a:avLst/>
              </a:prstGeom>
            </p:spPr>
          </p:pic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326E5DB-38EA-4BFC-9F69-2CF687F6D17E}"/>
                  </a:ext>
                </a:extLst>
              </p:cNvPr>
              <p:cNvSpPr/>
              <p:nvPr/>
            </p:nvSpPr>
            <p:spPr>
              <a:xfrm>
                <a:off x="5710214" y="3430669"/>
                <a:ext cx="143821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1200" dirty="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Cloud GRC Team</a:t>
                </a:r>
                <a:endPara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902E3DE-43E5-4736-8F38-6D7C3F39761A}"/>
                </a:ext>
              </a:extLst>
            </p:cNvPr>
            <p:cNvGrpSpPr/>
            <p:nvPr/>
          </p:nvGrpSpPr>
          <p:grpSpPr>
            <a:xfrm>
              <a:off x="664525" y="4609874"/>
              <a:ext cx="1402948" cy="1538164"/>
              <a:chOff x="488989" y="3707668"/>
              <a:chExt cx="1402948" cy="1538164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EDD2E11-7B81-4BE2-8775-6841B0434728}"/>
                  </a:ext>
                </a:extLst>
              </p:cNvPr>
              <p:cNvGrpSpPr/>
              <p:nvPr/>
            </p:nvGrpSpPr>
            <p:grpSpPr>
              <a:xfrm>
                <a:off x="825465" y="3707668"/>
                <a:ext cx="638412" cy="1169026"/>
                <a:chOff x="10147300" y="798513"/>
                <a:chExt cx="1128713" cy="1933575"/>
              </a:xfrm>
            </p:grpSpPr>
            <p:sp>
              <p:nvSpPr>
                <p:cNvPr id="29" name="Freeform 5">
                  <a:extLst>
                    <a:ext uri="{FF2B5EF4-FFF2-40B4-BE49-F238E27FC236}">
                      <a16:creationId xmlns:a16="http://schemas.microsoft.com/office/drawing/2014/main" id="{ABD86E89-FE81-4508-9EA4-6D64818A2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6400" y="1195388"/>
                  <a:ext cx="609600" cy="1306513"/>
                </a:xfrm>
                <a:custGeom>
                  <a:avLst/>
                  <a:gdLst>
                    <a:gd name="T0" fmla="*/ 384 w 384"/>
                    <a:gd name="T1" fmla="*/ 823 h 823"/>
                    <a:gd name="T2" fmla="*/ 0 w 384"/>
                    <a:gd name="T3" fmla="*/ 823 h 823"/>
                    <a:gd name="T4" fmla="*/ 55 w 384"/>
                    <a:gd name="T5" fmla="*/ 0 h 823"/>
                    <a:gd name="T6" fmla="*/ 203 w 384"/>
                    <a:gd name="T7" fmla="*/ 46 h 823"/>
                    <a:gd name="T8" fmla="*/ 331 w 384"/>
                    <a:gd name="T9" fmla="*/ 0 h 823"/>
                    <a:gd name="T10" fmla="*/ 384 w 384"/>
                    <a:gd name="T11" fmla="*/ 823 h 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4" h="823">
                      <a:moveTo>
                        <a:pt x="384" y="823"/>
                      </a:moveTo>
                      <a:lnTo>
                        <a:pt x="0" y="823"/>
                      </a:lnTo>
                      <a:lnTo>
                        <a:pt x="55" y="0"/>
                      </a:lnTo>
                      <a:lnTo>
                        <a:pt x="203" y="46"/>
                      </a:lnTo>
                      <a:lnTo>
                        <a:pt x="331" y="0"/>
                      </a:lnTo>
                      <a:lnTo>
                        <a:pt x="384" y="823"/>
                      </a:lnTo>
                      <a:close/>
                    </a:path>
                  </a:pathLst>
                </a:custGeom>
                <a:solidFill>
                  <a:srgbClr val="002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DA05D3C9-5685-4207-95C7-BDE115A34A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21975" y="2654300"/>
                  <a:ext cx="158750" cy="77788"/>
                </a:xfrm>
                <a:custGeom>
                  <a:avLst/>
                  <a:gdLst>
                    <a:gd name="T0" fmla="*/ 36 w 71"/>
                    <a:gd name="T1" fmla="*/ 0 h 35"/>
                    <a:gd name="T2" fmla="*/ 0 w 71"/>
                    <a:gd name="T3" fmla="*/ 35 h 35"/>
                    <a:gd name="T4" fmla="*/ 71 w 71"/>
                    <a:gd name="T5" fmla="*/ 35 h 35"/>
                    <a:gd name="T6" fmla="*/ 36 w 71"/>
                    <a:gd name="T7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1" h="35">
                      <a:moveTo>
                        <a:pt x="36" y="0"/>
                      </a:moveTo>
                      <a:cubicBezTo>
                        <a:pt x="16" y="0"/>
                        <a:pt x="0" y="16"/>
                        <a:pt x="0" y="35"/>
                      </a:cubicBezTo>
                      <a:cubicBezTo>
                        <a:pt x="71" y="35"/>
                        <a:pt x="71" y="35"/>
                        <a:pt x="71" y="35"/>
                      </a:cubicBezTo>
                      <a:cubicBezTo>
                        <a:pt x="71" y="16"/>
                        <a:pt x="55" y="0"/>
                        <a:pt x="36" y="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19614551-8F58-4124-B4EF-00AB20D961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47300" y="2632075"/>
                  <a:ext cx="200025" cy="100013"/>
                </a:xfrm>
                <a:custGeom>
                  <a:avLst/>
                  <a:gdLst>
                    <a:gd name="T0" fmla="*/ 45 w 90"/>
                    <a:gd name="T1" fmla="*/ 0 h 45"/>
                    <a:gd name="T2" fmla="*/ 0 w 90"/>
                    <a:gd name="T3" fmla="*/ 45 h 45"/>
                    <a:gd name="T4" fmla="*/ 90 w 90"/>
                    <a:gd name="T5" fmla="*/ 45 h 45"/>
                    <a:gd name="T6" fmla="*/ 45 w 90"/>
                    <a:gd name="T7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" h="45">
                      <a:moveTo>
                        <a:pt x="45" y="0"/>
                      </a:moveTo>
                      <a:cubicBezTo>
                        <a:pt x="20" y="0"/>
                        <a:pt x="0" y="20"/>
                        <a:pt x="0" y="45"/>
                      </a:cubicBezTo>
                      <a:cubicBezTo>
                        <a:pt x="90" y="45"/>
                        <a:pt x="90" y="45"/>
                        <a:pt x="90" y="45"/>
                      </a:cubicBezTo>
                      <a:cubicBezTo>
                        <a:pt x="90" y="20"/>
                        <a:pt x="70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0" name="Freeform 8">
                  <a:extLst>
                    <a:ext uri="{FF2B5EF4-FFF2-40B4-BE49-F238E27FC236}">
                      <a16:creationId xmlns:a16="http://schemas.microsoft.com/office/drawing/2014/main" id="{46766EB0-C4D6-4C53-A88C-A95E370082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60038" y="2632075"/>
                  <a:ext cx="201613" cy="100013"/>
                </a:xfrm>
                <a:custGeom>
                  <a:avLst/>
                  <a:gdLst>
                    <a:gd name="T0" fmla="*/ 45 w 91"/>
                    <a:gd name="T1" fmla="*/ 0 h 45"/>
                    <a:gd name="T2" fmla="*/ 0 w 91"/>
                    <a:gd name="T3" fmla="*/ 45 h 45"/>
                    <a:gd name="T4" fmla="*/ 91 w 91"/>
                    <a:gd name="T5" fmla="*/ 45 h 45"/>
                    <a:gd name="T6" fmla="*/ 45 w 91"/>
                    <a:gd name="T7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1" h="45">
                      <a:moveTo>
                        <a:pt x="45" y="0"/>
                      </a:moveTo>
                      <a:cubicBezTo>
                        <a:pt x="20" y="0"/>
                        <a:pt x="0" y="20"/>
                        <a:pt x="0" y="45"/>
                      </a:cubicBezTo>
                      <a:cubicBezTo>
                        <a:pt x="91" y="45"/>
                        <a:pt x="91" y="45"/>
                        <a:pt x="91" y="45"/>
                      </a:cubicBezTo>
                      <a:cubicBezTo>
                        <a:pt x="91" y="20"/>
                        <a:pt x="70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1" name="Freeform 9">
                  <a:extLst>
                    <a:ext uri="{FF2B5EF4-FFF2-40B4-BE49-F238E27FC236}">
                      <a16:creationId xmlns:a16="http://schemas.microsoft.com/office/drawing/2014/main" id="{168CAB1D-483A-4949-A3A2-3623A48BF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98188" y="2654300"/>
                  <a:ext cx="155575" cy="77788"/>
                </a:xfrm>
                <a:custGeom>
                  <a:avLst/>
                  <a:gdLst>
                    <a:gd name="T0" fmla="*/ 35 w 70"/>
                    <a:gd name="T1" fmla="*/ 0 h 35"/>
                    <a:gd name="T2" fmla="*/ 0 w 70"/>
                    <a:gd name="T3" fmla="*/ 35 h 35"/>
                    <a:gd name="T4" fmla="*/ 70 w 70"/>
                    <a:gd name="T5" fmla="*/ 35 h 35"/>
                    <a:gd name="T6" fmla="*/ 35 w 70"/>
                    <a:gd name="T7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0" h="35">
                      <a:moveTo>
                        <a:pt x="35" y="0"/>
                      </a:moveTo>
                      <a:cubicBezTo>
                        <a:pt x="16" y="0"/>
                        <a:pt x="0" y="16"/>
                        <a:pt x="0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16"/>
                        <a:pt x="54" y="0"/>
                        <a:pt x="35" y="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2" name="Freeform 10">
                  <a:extLst>
                    <a:ext uri="{FF2B5EF4-FFF2-40B4-BE49-F238E27FC236}">
                      <a16:creationId xmlns:a16="http://schemas.microsoft.com/office/drawing/2014/main" id="{B833687C-93C1-437C-9ED1-406D230167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80713" y="828675"/>
                  <a:ext cx="241300" cy="293688"/>
                </a:xfrm>
                <a:custGeom>
                  <a:avLst/>
                  <a:gdLst>
                    <a:gd name="T0" fmla="*/ 98 w 109"/>
                    <a:gd name="T1" fmla="*/ 75 h 132"/>
                    <a:gd name="T2" fmla="*/ 38 w 109"/>
                    <a:gd name="T3" fmla="*/ 124 h 132"/>
                    <a:gd name="T4" fmla="*/ 10 w 109"/>
                    <a:gd name="T5" fmla="*/ 50 h 132"/>
                    <a:gd name="T6" fmla="*/ 76 w 109"/>
                    <a:gd name="T7" fmla="*/ 8 h 132"/>
                    <a:gd name="T8" fmla="*/ 98 w 109"/>
                    <a:gd name="T9" fmla="*/ 75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132">
                      <a:moveTo>
                        <a:pt x="98" y="75"/>
                      </a:moveTo>
                      <a:cubicBezTo>
                        <a:pt x="88" y="107"/>
                        <a:pt x="64" y="132"/>
                        <a:pt x="38" y="124"/>
                      </a:cubicBezTo>
                      <a:cubicBezTo>
                        <a:pt x="12" y="115"/>
                        <a:pt x="0" y="82"/>
                        <a:pt x="10" y="50"/>
                      </a:cubicBezTo>
                      <a:cubicBezTo>
                        <a:pt x="21" y="19"/>
                        <a:pt x="50" y="0"/>
                        <a:pt x="76" y="8"/>
                      </a:cubicBezTo>
                      <a:cubicBezTo>
                        <a:pt x="102" y="17"/>
                        <a:pt x="109" y="43"/>
                        <a:pt x="98" y="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8" name="Freeform 11">
                  <a:extLst>
                    <a:ext uri="{FF2B5EF4-FFF2-40B4-BE49-F238E27FC236}">
                      <a16:creationId xmlns:a16="http://schemas.microsoft.com/office/drawing/2014/main" id="{05D48CC7-6898-49C0-AD35-F06AB1C461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7375" y="798513"/>
                  <a:ext cx="241300" cy="273050"/>
                </a:xfrm>
                <a:custGeom>
                  <a:avLst/>
                  <a:gdLst>
                    <a:gd name="T0" fmla="*/ 93 w 109"/>
                    <a:gd name="T1" fmla="*/ 39 h 123"/>
                    <a:gd name="T2" fmla="*/ 83 w 109"/>
                    <a:gd name="T3" fmla="*/ 111 h 123"/>
                    <a:gd name="T4" fmla="*/ 16 w 109"/>
                    <a:gd name="T5" fmla="*/ 84 h 123"/>
                    <a:gd name="T6" fmla="*/ 25 w 109"/>
                    <a:gd name="T7" fmla="*/ 12 h 123"/>
                    <a:gd name="T8" fmla="*/ 93 w 109"/>
                    <a:gd name="T9" fmla="*/ 39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123">
                      <a:moveTo>
                        <a:pt x="93" y="39"/>
                      </a:moveTo>
                      <a:cubicBezTo>
                        <a:pt x="109" y="66"/>
                        <a:pt x="104" y="98"/>
                        <a:pt x="83" y="111"/>
                      </a:cubicBezTo>
                      <a:cubicBezTo>
                        <a:pt x="62" y="123"/>
                        <a:pt x="32" y="111"/>
                        <a:pt x="16" y="84"/>
                      </a:cubicBezTo>
                      <a:cubicBezTo>
                        <a:pt x="0" y="57"/>
                        <a:pt x="4" y="25"/>
                        <a:pt x="25" y="12"/>
                      </a:cubicBezTo>
                      <a:cubicBezTo>
                        <a:pt x="47" y="0"/>
                        <a:pt x="77" y="12"/>
                        <a:pt x="93" y="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9" name="Freeform 12">
                  <a:extLst>
                    <a:ext uri="{FF2B5EF4-FFF2-40B4-BE49-F238E27FC236}">
                      <a16:creationId xmlns:a16="http://schemas.microsoft.com/office/drawing/2014/main" id="{77BDAE1B-AF0E-418F-A883-FE2932021E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26750" y="1050925"/>
                  <a:ext cx="123825" cy="131763"/>
                </a:xfrm>
                <a:custGeom>
                  <a:avLst/>
                  <a:gdLst>
                    <a:gd name="T0" fmla="*/ 56 w 56"/>
                    <a:gd name="T1" fmla="*/ 45 h 59"/>
                    <a:gd name="T2" fmla="*/ 28 w 56"/>
                    <a:gd name="T3" fmla="*/ 59 h 59"/>
                    <a:gd name="T4" fmla="*/ 0 w 56"/>
                    <a:gd name="T5" fmla="*/ 45 h 59"/>
                    <a:gd name="T6" fmla="*/ 0 w 56"/>
                    <a:gd name="T7" fmla="*/ 0 h 59"/>
                    <a:gd name="T8" fmla="*/ 56 w 56"/>
                    <a:gd name="T9" fmla="*/ 0 h 59"/>
                    <a:gd name="T10" fmla="*/ 56 w 56"/>
                    <a:gd name="T11" fmla="*/ 4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" h="59">
                      <a:moveTo>
                        <a:pt x="56" y="45"/>
                      </a:moveTo>
                      <a:cubicBezTo>
                        <a:pt x="56" y="45"/>
                        <a:pt x="48" y="59"/>
                        <a:pt x="28" y="59"/>
                      </a:cubicBezTo>
                      <a:cubicBezTo>
                        <a:pt x="9" y="59"/>
                        <a:pt x="0" y="45"/>
                        <a:pt x="0" y="4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lnTo>
                        <a:pt x="56" y="45"/>
                      </a:lnTo>
                      <a:close/>
                    </a:path>
                  </a:pathLst>
                </a:custGeom>
                <a:solidFill>
                  <a:srgbClr val="FFB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0" name="Freeform 13">
                  <a:extLst>
                    <a:ext uri="{FF2B5EF4-FFF2-40B4-BE49-F238E27FC236}">
                      <a16:creationId xmlns:a16="http://schemas.microsoft.com/office/drawing/2014/main" id="{DFEB170E-CE00-4ECE-9D47-54AB587CA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93375" y="1195388"/>
                  <a:ext cx="304800" cy="690563"/>
                </a:xfrm>
                <a:custGeom>
                  <a:avLst/>
                  <a:gdLst>
                    <a:gd name="T0" fmla="*/ 137 w 137"/>
                    <a:gd name="T1" fmla="*/ 10 h 311"/>
                    <a:gd name="T2" fmla="*/ 72 w 137"/>
                    <a:gd name="T3" fmla="*/ 0 h 311"/>
                    <a:gd name="T4" fmla="*/ 0 w 137"/>
                    <a:gd name="T5" fmla="*/ 311 h 311"/>
                    <a:gd name="T6" fmla="*/ 49 w 137"/>
                    <a:gd name="T7" fmla="*/ 311 h 311"/>
                    <a:gd name="T8" fmla="*/ 137 w 137"/>
                    <a:gd name="T9" fmla="*/ 10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" h="311">
                      <a:moveTo>
                        <a:pt x="137" y="10"/>
                      </a:moveTo>
                      <a:cubicBezTo>
                        <a:pt x="121" y="6"/>
                        <a:pt x="88" y="5"/>
                        <a:pt x="72" y="0"/>
                      </a:cubicBezTo>
                      <a:cubicBezTo>
                        <a:pt x="26" y="101"/>
                        <a:pt x="10" y="201"/>
                        <a:pt x="0" y="311"/>
                      </a:cubicBezTo>
                      <a:cubicBezTo>
                        <a:pt x="49" y="311"/>
                        <a:pt x="49" y="311"/>
                        <a:pt x="49" y="311"/>
                      </a:cubicBezTo>
                      <a:cubicBezTo>
                        <a:pt x="60" y="206"/>
                        <a:pt x="92" y="106"/>
                        <a:pt x="137" y="1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8" name="Freeform 14">
                  <a:extLst>
                    <a:ext uri="{FF2B5EF4-FFF2-40B4-BE49-F238E27FC236}">
                      <a16:creationId xmlns:a16="http://schemas.microsoft.com/office/drawing/2014/main" id="{F797BDF1-81A9-404A-B52B-63F9AA4650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83913" y="1189038"/>
                  <a:ext cx="292100" cy="690563"/>
                </a:xfrm>
                <a:custGeom>
                  <a:avLst/>
                  <a:gdLst>
                    <a:gd name="T0" fmla="*/ 58 w 131"/>
                    <a:gd name="T1" fmla="*/ 177 h 311"/>
                    <a:gd name="T2" fmla="*/ 0 w 131"/>
                    <a:gd name="T3" fmla="*/ 13 h 311"/>
                    <a:gd name="T4" fmla="*/ 58 w 131"/>
                    <a:gd name="T5" fmla="*/ 0 h 311"/>
                    <a:gd name="T6" fmla="*/ 116 w 131"/>
                    <a:gd name="T7" fmla="*/ 192 h 311"/>
                    <a:gd name="T8" fmla="*/ 131 w 131"/>
                    <a:gd name="T9" fmla="*/ 311 h 311"/>
                    <a:gd name="T10" fmla="*/ 82 w 131"/>
                    <a:gd name="T11" fmla="*/ 311 h 311"/>
                    <a:gd name="T12" fmla="*/ 58 w 131"/>
                    <a:gd name="T13" fmla="*/ 177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1" h="311">
                      <a:moveTo>
                        <a:pt x="58" y="177"/>
                      </a:moveTo>
                      <a:cubicBezTo>
                        <a:pt x="45" y="121"/>
                        <a:pt x="26" y="67"/>
                        <a:pt x="0" y="13"/>
                      </a:cubicBezTo>
                      <a:cubicBezTo>
                        <a:pt x="16" y="9"/>
                        <a:pt x="42" y="4"/>
                        <a:pt x="58" y="0"/>
                      </a:cubicBezTo>
                      <a:cubicBezTo>
                        <a:pt x="87" y="63"/>
                        <a:pt x="104" y="126"/>
                        <a:pt x="116" y="192"/>
                      </a:cubicBezTo>
                      <a:cubicBezTo>
                        <a:pt x="122" y="230"/>
                        <a:pt x="127" y="270"/>
                        <a:pt x="131" y="311"/>
                      </a:cubicBezTo>
                      <a:cubicBezTo>
                        <a:pt x="82" y="311"/>
                        <a:pt x="82" y="311"/>
                        <a:pt x="82" y="311"/>
                      </a:cubicBezTo>
                      <a:cubicBezTo>
                        <a:pt x="77" y="265"/>
                        <a:pt x="69" y="220"/>
                        <a:pt x="58" y="177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9" name="Freeform 15">
                  <a:extLst>
                    <a:ext uri="{FF2B5EF4-FFF2-40B4-BE49-F238E27FC236}">
                      <a16:creationId xmlns:a16="http://schemas.microsoft.com/office/drawing/2014/main" id="{33762673-A4F9-434A-905B-21988B4F56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09275" y="1781175"/>
                  <a:ext cx="173038" cy="887413"/>
                </a:xfrm>
                <a:custGeom>
                  <a:avLst/>
                  <a:gdLst>
                    <a:gd name="T0" fmla="*/ 94 w 109"/>
                    <a:gd name="T1" fmla="*/ 559 h 559"/>
                    <a:gd name="T2" fmla="*/ 22 w 109"/>
                    <a:gd name="T3" fmla="*/ 559 h 559"/>
                    <a:gd name="T4" fmla="*/ 0 w 109"/>
                    <a:gd name="T5" fmla="*/ 0 h 559"/>
                    <a:gd name="T6" fmla="*/ 109 w 109"/>
                    <a:gd name="T7" fmla="*/ 101 h 559"/>
                    <a:gd name="T8" fmla="*/ 94 w 109"/>
                    <a:gd name="T9" fmla="*/ 55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559">
                      <a:moveTo>
                        <a:pt x="94" y="559"/>
                      </a:moveTo>
                      <a:lnTo>
                        <a:pt x="22" y="559"/>
                      </a:lnTo>
                      <a:lnTo>
                        <a:pt x="0" y="0"/>
                      </a:lnTo>
                      <a:lnTo>
                        <a:pt x="109" y="101"/>
                      </a:lnTo>
                      <a:lnTo>
                        <a:pt x="94" y="559"/>
                      </a:lnTo>
                      <a:close/>
                    </a:path>
                  </a:pathLst>
                </a:custGeom>
                <a:solidFill>
                  <a:srgbClr val="EB3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60" name="Freeform 16">
                  <a:extLst>
                    <a:ext uri="{FF2B5EF4-FFF2-40B4-BE49-F238E27FC236}">
                      <a16:creationId xmlns:a16="http://schemas.microsoft.com/office/drawing/2014/main" id="{46136877-243B-4494-9033-0E4CECE68B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88663" y="1781175"/>
                  <a:ext cx="161925" cy="887413"/>
                </a:xfrm>
                <a:custGeom>
                  <a:avLst/>
                  <a:gdLst>
                    <a:gd name="T0" fmla="*/ 88 w 102"/>
                    <a:gd name="T1" fmla="*/ 559 h 559"/>
                    <a:gd name="T2" fmla="*/ 17 w 102"/>
                    <a:gd name="T3" fmla="*/ 559 h 559"/>
                    <a:gd name="T4" fmla="*/ 0 w 102"/>
                    <a:gd name="T5" fmla="*/ 101 h 559"/>
                    <a:gd name="T6" fmla="*/ 102 w 102"/>
                    <a:gd name="T7" fmla="*/ 0 h 559"/>
                    <a:gd name="T8" fmla="*/ 88 w 102"/>
                    <a:gd name="T9" fmla="*/ 55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59">
                      <a:moveTo>
                        <a:pt x="88" y="559"/>
                      </a:moveTo>
                      <a:lnTo>
                        <a:pt x="17" y="559"/>
                      </a:lnTo>
                      <a:lnTo>
                        <a:pt x="0" y="101"/>
                      </a:lnTo>
                      <a:lnTo>
                        <a:pt x="102" y="0"/>
                      </a:lnTo>
                      <a:lnTo>
                        <a:pt x="88" y="559"/>
                      </a:lnTo>
                      <a:close/>
                    </a:path>
                  </a:pathLst>
                </a:custGeom>
                <a:solidFill>
                  <a:srgbClr val="EB3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61" name="Freeform 17">
                  <a:extLst>
                    <a:ext uri="{FF2B5EF4-FFF2-40B4-BE49-F238E27FC236}">
                      <a16:creationId xmlns:a16="http://schemas.microsoft.com/office/drawing/2014/main" id="{C7BFE3D9-95DF-49DE-8ACE-2872CFCC8C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06075" y="1885950"/>
                  <a:ext cx="80963" cy="88900"/>
                </a:xfrm>
                <a:custGeom>
                  <a:avLst/>
                  <a:gdLst>
                    <a:gd name="T0" fmla="*/ 0 w 36"/>
                    <a:gd name="T1" fmla="*/ 0 h 40"/>
                    <a:gd name="T2" fmla="*/ 0 w 36"/>
                    <a:gd name="T3" fmla="*/ 22 h 40"/>
                    <a:gd name="T4" fmla="*/ 18 w 36"/>
                    <a:gd name="T5" fmla="*/ 40 h 40"/>
                    <a:gd name="T6" fmla="*/ 36 w 36"/>
                    <a:gd name="T7" fmla="*/ 22 h 40"/>
                    <a:gd name="T8" fmla="*/ 36 w 36"/>
                    <a:gd name="T9" fmla="*/ 0 h 40"/>
                    <a:gd name="T10" fmla="*/ 0 w 36"/>
                    <a:gd name="T11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" h="40">
                      <a:moveTo>
                        <a:pt x="0" y="0"/>
                      </a:move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32"/>
                        <a:pt x="8" y="40"/>
                        <a:pt x="18" y="40"/>
                      </a:cubicBezTo>
                      <a:cubicBezTo>
                        <a:pt x="28" y="40"/>
                        <a:pt x="36" y="32"/>
                        <a:pt x="36" y="22"/>
                      </a:cubicBezTo>
                      <a:cubicBezTo>
                        <a:pt x="36" y="0"/>
                        <a:pt x="36" y="0"/>
                        <a:pt x="3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62" name="Freeform 18">
                  <a:extLst>
                    <a:ext uri="{FF2B5EF4-FFF2-40B4-BE49-F238E27FC236}">
                      <a16:creationId xmlns:a16="http://schemas.microsoft.com/office/drawing/2014/main" id="{0FF162A4-B97E-4B62-A9FC-CF17A7AF0B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80763" y="1879600"/>
                  <a:ext cx="79375" cy="88900"/>
                </a:xfrm>
                <a:custGeom>
                  <a:avLst/>
                  <a:gdLst>
                    <a:gd name="T0" fmla="*/ 0 w 36"/>
                    <a:gd name="T1" fmla="*/ 0 h 40"/>
                    <a:gd name="T2" fmla="*/ 0 w 36"/>
                    <a:gd name="T3" fmla="*/ 21 h 40"/>
                    <a:gd name="T4" fmla="*/ 18 w 36"/>
                    <a:gd name="T5" fmla="*/ 40 h 40"/>
                    <a:gd name="T6" fmla="*/ 36 w 36"/>
                    <a:gd name="T7" fmla="*/ 21 h 40"/>
                    <a:gd name="T8" fmla="*/ 36 w 36"/>
                    <a:gd name="T9" fmla="*/ 0 h 40"/>
                    <a:gd name="T10" fmla="*/ 0 w 36"/>
                    <a:gd name="T11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" h="40">
                      <a:moveTo>
                        <a:pt x="0" y="0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31"/>
                        <a:pt x="8" y="40"/>
                        <a:pt x="18" y="40"/>
                      </a:cubicBezTo>
                      <a:cubicBezTo>
                        <a:pt x="28" y="40"/>
                        <a:pt x="36" y="31"/>
                        <a:pt x="36" y="21"/>
                      </a:cubicBezTo>
                      <a:cubicBezTo>
                        <a:pt x="36" y="0"/>
                        <a:pt x="36" y="0"/>
                        <a:pt x="3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63" name="Freeform 19">
                  <a:extLst>
                    <a:ext uri="{FF2B5EF4-FFF2-40B4-BE49-F238E27FC236}">
                      <a16:creationId xmlns:a16="http://schemas.microsoft.com/office/drawing/2014/main" id="{48F6B523-A7CD-42C0-A2A4-3A82DA9882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4838" y="901700"/>
                  <a:ext cx="246063" cy="220663"/>
                </a:xfrm>
                <a:custGeom>
                  <a:avLst/>
                  <a:gdLst>
                    <a:gd name="T0" fmla="*/ 106 w 111"/>
                    <a:gd name="T1" fmla="*/ 24 h 99"/>
                    <a:gd name="T2" fmla="*/ 103 w 111"/>
                    <a:gd name="T3" fmla="*/ 23 h 99"/>
                    <a:gd name="T4" fmla="*/ 103 w 111"/>
                    <a:gd name="T5" fmla="*/ 16 h 99"/>
                    <a:gd name="T6" fmla="*/ 103 w 111"/>
                    <a:gd name="T7" fmla="*/ 14 h 99"/>
                    <a:gd name="T8" fmla="*/ 103 w 111"/>
                    <a:gd name="T9" fmla="*/ 13 h 99"/>
                    <a:gd name="T10" fmla="*/ 102 w 111"/>
                    <a:gd name="T11" fmla="*/ 12 h 99"/>
                    <a:gd name="T12" fmla="*/ 102 w 111"/>
                    <a:gd name="T13" fmla="*/ 11 h 99"/>
                    <a:gd name="T14" fmla="*/ 102 w 111"/>
                    <a:gd name="T15" fmla="*/ 10 h 99"/>
                    <a:gd name="T16" fmla="*/ 102 w 111"/>
                    <a:gd name="T17" fmla="*/ 9 h 99"/>
                    <a:gd name="T18" fmla="*/ 102 w 111"/>
                    <a:gd name="T19" fmla="*/ 9 h 99"/>
                    <a:gd name="T20" fmla="*/ 101 w 111"/>
                    <a:gd name="T21" fmla="*/ 6 h 99"/>
                    <a:gd name="T22" fmla="*/ 100 w 111"/>
                    <a:gd name="T23" fmla="*/ 6 h 99"/>
                    <a:gd name="T24" fmla="*/ 100 w 111"/>
                    <a:gd name="T25" fmla="*/ 5 h 99"/>
                    <a:gd name="T26" fmla="*/ 99 w 111"/>
                    <a:gd name="T27" fmla="*/ 4 h 99"/>
                    <a:gd name="T28" fmla="*/ 99 w 111"/>
                    <a:gd name="T29" fmla="*/ 3 h 99"/>
                    <a:gd name="T30" fmla="*/ 99 w 111"/>
                    <a:gd name="T31" fmla="*/ 3 h 99"/>
                    <a:gd name="T32" fmla="*/ 90 w 111"/>
                    <a:gd name="T33" fmla="*/ 4 h 99"/>
                    <a:gd name="T34" fmla="*/ 74 w 111"/>
                    <a:gd name="T35" fmla="*/ 0 h 99"/>
                    <a:gd name="T36" fmla="*/ 45 w 111"/>
                    <a:gd name="T37" fmla="*/ 4 h 99"/>
                    <a:gd name="T38" fmla="*/ 15 w 111"/>
                    <a:gd name="T39" fmla="*/ 0 h 99"/>
                    <a:gd name="T40" fmla="*/ 11 w 111"/>
                    <a:gd name="T41" fmla="*/ 5 h 99"/>
                    <a:gd name="T42" fmla="*/ 11 w 111"/>
                    <a:gd name="T43" fmla="*/ 5 h 99"/>
                    <a:gd name="T44" fmla="*/ 10 w 111"/>
                    <a:gd name="T45" fmla="*/ 7 h 99"/>
                    <a:gd name="T46" fmla="*/ 10 w 111"/>
                    <a:gd name="T47" fmla="*/ 7 h 99"/>
                    <a:gd name="T48" fmla="*/ 9 w 111"/>
                    <a:gd name="T49" fmla="*/ 9 h 99"/>
                    <a:gd name="T50" fmla="*/ 9 w 111"/>
                    <a:gd name="T51" fmla="*/ 9 h 99"/>
                    <a:gd name="T52" fmla="*/ 9 w 111"/>
                    <a:gd name="T53" fmla="*/ 11 h 99"/>
                    <a:gd name="T54" fmla="*/ 9 w 111"/>
                    <a:gd name="T55" fmla="*/ 12 h 99"/>
                    <a:gd name="T56" fmla="*/ 8 w 111"/>
                    <a:gd name="T57" fmla="*/ 13 h 99"/>
                    <a:gd name="T58" fmla="*/ 8 w 111"/>
                    <a:gd name="T59" fmla="*/ 14 h 99"/>
                    <a:gd name="T60" fmla="*/ 8 w 111"/>
                    <a:gd name="T61" fmla="*/ 16 h 99"/>
                    <a:gd name="T62" fmla="*/ 8 w 111"/>
                    <a:gd name="T63" fmla="*/ 23 h 99"/>
                    <a:gd name="T64" fmla="*/ 7 w 111"/>
                    <a:gd name="T65" fmla="*/ 23 h 99"/>
                    <a:gd name="T66" fmla="*/ 0 w 111"/>
                    <a:gd name="T67" fmla="*/ 31 h 99"/>
                    <a:gd name="T68" fmla="*/ 0 w 111"/>
                    <a:gd name="T69" fmla="*/ 49 h 99"/>
                    <a:gd name="T70" fmla="*/ 8 w 111"/>
                    <a:gd name="T71" fmla="*/ 57 h 99"/>
                    <a:gd name="T72" fmla="*/ 34 w 111"/>
                    <a:gd name="T73" fmla="*/ 99 h 99"/>
                    <a:gd name="T74" fmla="*/ 77 w 111"/>
                    <a:gd name="T75" fmla="*/ 99 h 99"/>
                    <a:gd name="T76" fmla="*/ 103 w 111"/>
                    <a:gd name="T77" fmla="*/ 57 h 99"/>
                    <a:gd name="T78" fmla="*/ 111 w 111"/>
                    <a:gd name="T79" fmla="*/ 49 h 99"/>
                    <a:gd name="T80" fmla="*/ 111 w 111"/>
                    <a:gd name="T81" fmla="*/ 31 h 99"/>
                    <a:gd name="T82" fmla="*/ 106 w 111"/>
                    <a:gd name="T83" fmla="*/ 24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11" h="99">
                      <a:moveTo>
                        <a:pt x="106" y="24"/>
                      </a:moveTo>
                      <a:cubicBezTo>
                        <a:pt x="105" y="23"/>
                        <a:pt x="104" y="23"/>
                        <a:pt x="103" y="23"/>
                      </a:cubicBezTo>
                      <a:cubicBezTo>
                        <a:pt x="103" y="16"/>
                        <a:pt x="103" y="16"/>
                        <a:pt x="103" y="16"/>
                      </a:cubicBezTo>
                      <a:cubicBezTo>
                        <a:pt x="103" y="16"/>
                        <a:pt x="103" y="15"/>
                        <a:pt x="103" y="14"/>
                      </a:cubicBezTo>
                      <a:cubicBezTo>
                        <a:pt x="103" y="14"/>
                        <a:pt x="103" y="14"/>
                        <a:pt x="103" y="13"/>
                      </a:cubicBezTo>
                      <a:cubicBezTo>
                        <a:pt x="103" y="13"/>
                        <a:pt x="103" y="13"/>
                        <a:pt x="102" y="12"/>
                      </a:cubicBezTo>
                      <a:cubicBezTo>
                        <a:pt x="102" y="12"/>
                        <a:pt x="102" y="12"/>
                        <a:pt x="102" y="11"/>
                      </a:cubicBezTo>
                      <a:cubicBezTo>
                        <a:pt x="102" y="11"/>
                        <a:pt x="102" y="11"/>
                        <a:pt x="102" y="10"/>
                      </a:cubicBezTo>
                      <a:cubicBezTo>
                        <a:pt x="102" y="10"/>
                        <a:pt x="102" y="10"/>
                        <a:pt x="102" y="9"/>
                      </a:cubicBezTo>
                      <a:cubicBezTo>
                        <a:pt x="102" y="9"/>
                        <a:pt x="102" y="9"/>
                        <a:pt x="102" y="9"/>
                      </a:cubicBezTo>
                      <a:cubicBezTo>
                        <a:pt x="101" y="8"/>
                        <a:pt x="101" y="7"/>
                        <a:pt x="101" y="6"/>
                      </a:cubicBezTo>
                      <a:cubicBezTo>
                        <a:pt x="100" y="6"/>
                        <a:pt x="100" y="6"/>
                        <a:pt x="100" y="6"/>
                      </a:cubicBezTo>
                      <a:cubicBezTo>
                        <a:pt x="100" y="5"/>
                        <a:pt x="100" y="5"/>
                        <a:pt x="100" y="5"/>
                      </a:cubicBezTo>
                      <a:cubicBezTo>
                        <a:pt x="100" y="5"/>
                        <a:pt x="100" y="4"/>
                        <a:pt x="99" y="4"/>
                      </a:cubicBezTo>
                      <a:cubicBezTo>
                        <a:pt x="99" y="4"/>
                        <a:pt x="99" y="3"/>
                        <a:pt x="99" y="3"/>
                      </a:cubicBezTo>
                      <a:cubicBezTo>
                        <a:pt x="99" y="3"/>
                        <a:pt x="99" y="3"/>
                        <a:pt x="99" y="3"/>
                      </a:cubicBezTo>
                      <a:cubicBezTo>
                        <a:pt x="96" y="4"/>
                        <a:pt x="93" y="4"/>
                        <a:pt x="90" y="4"/>
                      </a:cubicBezTo>
                      <a:cubicBezTo>
                        <a:pt x="83" y="4"/>
                        <a:pt x="78" y="2"/>
                        <a:pt x="74" y="0"/>
                      </a:cubicBezTo>
                      <a:cubicBezTo>
                        <a:pt x="67" y="2"/>
                        <a:pt x="57" y="4"/>
                        <a:pt x="45" y="4"/>
                      </a:cubicBezTo>
                      <a:cubicBezTo>
                        <a:pt x="33" y="4"/>
                        <a:pt x="22" y="2"/>
                        <a:pt x="15" y="0"/>
                      </a:cubicBezTo>
                      <a:cubicBezTo>
                        <a:pt x="14" y="1"/>
                        <a:pt x="12" y="3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6"/>
                        <a:pt x="10" y="6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10"/>
                        <a:pt x="9" y="11"/>
                        <a:pt x="9" y="11"/>
                      </a:cubicBezTo>
                      <a:cubicBezTo>
                        <a:pt x="9" y="11"/>
                        <a:pt x="9" y="11"/>
                        <a:pt x="9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8" y="15"/>
                        <a:pt x="8" y="16"/>
                        <a:pt x="8" y="16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3"/>
                        <a:pt x="7" y="23"/>
                        <a:pt x="7" y="23"/>
                      </a:cubicBezTo>
                      <a:cubicBezTo>
                        <a:pt x="3" y="24"/>
                        <a:pt x="0" y="27"/>
                        <a:pt x="0" y="31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53"/>
                        <a:pt x="4" y="57"/>
                        <a:pt x="8" y="57"/>
                      </a:cubicBezTo>
                      <a:cubicBezTo>
                        <a:pt x="8" y="57"/>
                        <a:pt x="22" y="99"/>
                        <a:pt x="34" y="99"/>
                      </a:cubicBezTo>
                      <a:cubicBezTo>
                        <a:pt x="77" y="99"/>
                        <a:pt x="77" y="99"/>
                        <a:pt x="77" y="99"/>
                      </a:cubicBezTo>
                      <a:cubicBezTo>
                        <a:pt x="89" y="99"/>
                        <a:pt x="103" y="57"/>
                        <a:pt x="103" y="57"/>
                      </a:cubicBezTo>
                      <a:cubicBezTo>
                        <a:pt x="107" y="57"/>
                        <a:pt x="111" y="53"/>
                        <a:pt x="111" y="49"/>
                      </a:cubicBezTo>
                      <a:cubicBezTo>
                        <a:pt x="111" y="31"/>
                        <a:pt x="111" y="31"/>
                        <a:pt x="111" y="31"/>
                      </a:cubicBezTo>
                      <a:cubicBezTo>
                        <a:pt x="111" y="28"/>
                        <a:pt x="109" y="25"/>
                        <a:pt x="106" y="24"/>
                      </a:cubicBezTo>
                      <a:close/>
                    </a:path>
                  </a:pathLst>
                </a:custGeom>
                <a:solidFill>
                  <a:srgbClr val="FFB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64" name="Freeform 20">
                  <a:extLst>
                    <a:ext uri="{FF2B5EF4-FFF2-40B4-BE49-F238E27FC236}">
                      <a16:creationId xmlns:a16="http://schemas.microsoft.com/office/drawing/2014/main" id="{483F6CC1-019F-4A3C-9DDB-2B8A3801E89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450513" y="2552700"/>
                  <a:ext cx="207963" cy="100013"/>
                </a:xfrm>
                <a:custGeom>
                  <a:avLst/>
                  <a:gdLst>
                    <a:gd name="T0" fmla="*/ 92 w 93"/>
                    <a:gd name="T1" fmla="*/ 21 h 45"/>
                    <a:gd name="T2" fmla="*/ 69 w 93"/>
                    <a:gd name="T3" fmla="*/ 15 h 45"/>
                    <a:gd name="T4" fmla="*/ 46 w 93"/>
                    <a:gd name="T5" fmla="*/ 14 h 45"/>
                    <a:gd name="T6" fmla="*/ 25 w 93"/>
                    <a:gd name="T7" fmla="*/ 4 h 45"/>
                    <a:gd name="T8" fmla="*/ 1 w 93"/>
                    <a:gd name="T9" fmla="*/ 0 h 45"/>
                    <a:gd name="T10" fmla="*/ 0 w 93"/>
                    <a:gd name="T11" fmla="*/ 3 h 45"/>
                    <a:gd name="T12" fmla="*/ 2 w 93"/>
                    <a:gd name="T13" fmla="*/ 7 h 45"/>
                    <a:gd name="T14" fmla="*/ 3 w 93"/>
                    <a:gd name="T15" fmla="*/ 15 h 45"/>
                    <a:gd name="T16" fmla="*/ 22 w 93"/>
                    <a:gd name="T17" fmla="*/ 32 h 45"/>
                    <a:gd name="T18" fmla="*/ 41 w 93"/>
                    <a:gd name="T19" fmla="*/ 20 h 45"/>
                    <a:gd name="T20" fmla="*/ 45 w 93"/>
                    <a:gd name="T21" fmla="*/ 19 h 45"/>
                    <a:gd name="T22" fmla="*/ 48 w 93"/>
                    <a:gd name="T23" fmla="*/ 21 h 45"/>
                    <a:gd name="T24" fmla="*/ 59 w 93"/>
                    <a:gd name="T25" fmla="*/ 41 h 45"/>
                    <a:gd name="T26" fmla="*/ 83 w 93"/>
                    <a:gd name="T27" fmla="*/ 34 h 45"/>
                    <a:gd name="T28" fmla="*/ 88 w 93"/>
                    <a:gd name="T29" fmla="*/ 27 h 45"/>
                    <a:gd name="T30" fmla="*/ 91 w 93"/>
                    <a:gd name="T31" fmla="*/ 24 h 45"/>
                    <a:gd name="T32" fmla="*/ 92 w 93"/>
                    <a:gd name="T33" fmla="*/ 21 h 45"/>
                    <a:gd name="T34" fmla="*/ 31 w 93"/>
                    <a:gd name="T35" fmla="*/ 27 h 45"/>
                    <a:gd name="T36" fmla="*/ 13 w 93"/>
                    <a:gd name="T37" fmla="*/ 28 h 45"/>
                    <a:gd name="T38" fmla="*/ 7 w 93"/>
                    <a:gd name="T39" fmla="*/ 9 h 45"/>
                    <a:gd name="T40" fmla="*/ 25 w 93"/>
                    <a:gd name="T41" fmla="*/ 6 h 45"/>
                    <a:gd name="T42" fmla="*/ 36 w 93"/>
                    <a:gd name="T43" fmla="*/ 12 h 45"/>
                    <a:gd name="T44" fmla="*/ 31 w 93"/>
                    <a:gd name="T45" fmla="*/ 27 h 45"/>
                    <a:gd name="T46" fmla="*/ 68 w 93"/>
                    <a:gd name="T47" fmla="*/ 41 h 45"/>
                    <a:gd name="T48" fmla="*/ 53 w 93"/>
                    <a:gd name="T49" fmla="*/ 33 h 45"/>
                    <a:gd name="T50" fmla="*/ 56 w 93"/>
                    <a:gd name="T51" fmla="*/ 17 h 45"/>
                    <a:gd name="T52" fmla="*/ 68 w 93"/>
                    <a:gd name="T53" fmla="*/ 17 h 45"/>
                    <a:gd name="T54" fmla="*/ 83 w 93"/>
                    <a:gd name="T55" fmla="*/ 27 h 45"/>
                    <a:gd name="T56" fmla="*/ 68 w 93"/>
                    <a:gd name="T57" fmla="*/ 4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3" h="45">
                      <a:moveTo>
                        <a:pt x="92" y="21"/>
                      </a:moveTo>
                      <a:cubicBezTo>
                        <a:pt x="92" y="21"/>
                        <a:pt x="79" y="16"/>
                        <a:pt x="69" y="15"/>
                      </a:cubicBezTo>
                      <a:cubicBezTo>
                        <a:pt x="59" y="14"/>
                        <a:pt x="50" y="15"/>
                        <a:pt x="46" y="14"/>
                      </a:cubicBezTo>
                      <a:cubicBezTo>
                        <a:pt x="41" y="13"/>
                        <a:pt x="34" y="8"/>
                        <a:pt x="25" y="4"/>
                      </a:cubicBezTo>
                      <a:cubicBezTo>
                        <a:pt x="15" y="1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3"/>
                      </a:cubicBezTo>
                      <a:cubicBezTo>
                        <a:pt x="0" y="4"/>
                        <a:pt x="0" y="5"/>
                        <a:pt x="2" y="7"/>
                      </a:cubicBezTo>
                      <a:cubicBezTo>
                        <a:pt x="4" y="8"/>
                        <a:pt x="3" y="15"/>
                        <a:pt x="3" y="15"/>
                      </a:cubicBezTo>
                      <a:cubicBezTo>
                        <a:pt x="3" y="26"/>
                        <a:pt x="10" y="31"/>
                        <a:pt x="22" y="32"/>
                      </a:cubicBezTo>
                      <a:cubicBezTo>
                        <a:pt x="34" y="33"/>
                        <a:pt x="39" y="21"/>
                        <a:pt x="41" y="20"/>
                      </a:cubicBezTo>
                      <a:cubicBezTo>
                        <a:pt x="43" y="18"/>
                        <a:pt x="45" y="19"/>
                        <a:pt x="45" y="19"/>
                      </a:cubicBezTo>
                      <a:cubicBezTo>
                        <a:pt x="45" y="19"/>
                        <a:pt x="47" y="19"/>
                        <a:pt x="48" y="21"/>
                      </a:cubicBezTo>
                      <a:cubicBezTo>
                        <a:pt x="49" y="23"/>
                        <a:pt x="48" y="36"/>
                        <a:pt x="59" y="41"/>
                      </a:cubicBezTo>
                      <a:cubicBezTo>
                        <a:pt x="70" y="45"/>
                        <a:pt x="79" y="44"/>
                        <a:pt x="83" y="34"/>
                      </a:cubicBezTo>
                      <a:cubicBezTo>
                        <a:pt x="83" y="34"/>
                        <a:pt x="85" y="28"/>
                        <a:pt x="88" y="27"/>
                      </a:cubicBezTo>
                      <a:cubicBezTo>
                        <a:pt x="90" y="27"/>
                        <a:pt x="90" y="26"/>
                        <a:pt x="91" y="24"/>
                      </a:cubicBezTo>
                      <a:cubicBezTo>
                        <a:pt x="92" y="23"/>
                        <a:pt x="93" y="22"/>
                        <a:pt x="92" y="21"/>
                      </a:cubicBezTo>
                      <a:close/>
                      <a:moveTo>
                        <a:pt x="31" y="27"/>
                      </a:moveTo>
                      <a:cubicBezTo>
                        <a:pt x="27" y="31"/>
                        <a:pt x="21" y="31"/>
                        <a:pt x="13" y="28"/>
                      </a:cubicBezTo>
                      <a:cubicBezTo>
                        <a:pt x="6" y="25"/>
                        <a:pt x="4" y="19"/>
                        <a:pt x="7" y="9"/>
                      </a:cubicBezTo>
                      <a:cubicBezTo>
                        <a:pt x="9" y="0"/>
                        <a:pt x="25" y="6"/>
                        <a:pt x="25" y="6"/>
                      </a:cubicBezTo>
                      <a:cubicBezTo>
                        <a:pt x="31" y="9"/>
                        <a:pt x="31" y="9"/>
                        <a:pt x="36" y="12"/>
                      </a:cubicBezTo>
                      <a:cubicBezTo>
                        <a:pt x="40" y="15"/>
                        <a:pt x="35" y="24"/>
                        <a:pt x="31" y="27"/>
                      </a:cubicBezTo>
                      <a:close/>
                      <a:moveTo>
                        <a:pt x="68" y="41"/>
                      </a:moveTo>
                      <a:cubicBezTo>
                        <a:pt x="61" y="40"/>
                        <a:pt x="55" y="37"/>
                        <a:pt x="53" y="33"/>
                      </a:cubicBezTo>
                      <a:cubicBezTo>
                        <a:pt x="51" y="28"/>
                        <a:pt x="50" y="18"/>
                        <a:pt x="56" y="17"/>
                      </a:cubicBezTo>
                      <a:cubicBezTo>
                        <a:pt x="61" y="16"/>
                        <a:pt x="61" y="16"/>
                        <a:pt x="68" y="17"/>
                      </a:cubicBezTo>
                      <a:cubicBezTo>
                        <a:pt x="68" y="17"/>
                        <a:pt x="85" y="18"/>
                        <a:pt x="83" y="27"/>
                      </a:cubicBezTo>
                      <a:cubicBezTo>
                        <a:pt x="80" y="37"/>
                        <a:pt x="76" y="42"/>
                        <a:pt x="68" y="4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65" name="Freeform 21">
                  <a:extLst>
                    <a:ext uri="{FF2B5EF4-FFF2-40B4-BE49-F238E27FC236}">
                      <a16:creationId xmlns:a16="http://schemas.microsoft.com/office/drawing/2014/main" id="{3FFEA3C5-9538-464C-966F-89399AA391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55275" y="2554288"/>
                  <a:ext cx="6350" cy="7938"/>
                </a:xfrm>
                <a:custGeom>
                  <a:avLst/>
                  <a:gdLst>
                    <a:gd name="T0" fmla="*/ 3 w 3"/>
                    <a:gd name="T1" fmla="*/ 2 h 3"/>
                    <a:gd name="T2" fmla="*/ 1 w 3"/>
                    <a:gd name="T3" fmla="*/ 3 h 3"/>
                    <a:gd name="T4" fmla="*/ 0 w 3"/>
                    <a:gd name="T5" fmla="*/ 1 h 3"/>
                    <a:gd name="T6" fmla="*/ 2 w 3"/>
                    <a:gd name="T7" fmla="*/ 0 h 3"/>
                    <a:gd name="T8" fmla="*/ 3 w 3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3" y="2"/>
                      </a:move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1"/>
                        <a:pt x="3" y="1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66" name="Freeform 22">
                  <a:extLst>
                    <a:ext uri="{FF2B5EF4-FFF2-40B4-BE49-F238E27FC236}">
                      <a16:creationId xmlns:a16="http://schemas.microsoft.com/office/drawing/2014/main" id="{1A496246-E951-49F5-9B32-F5C139699D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4188" y="2601913"/>
                  <a:ext cx="6350" cy="6350"/>
                </a:xfrm>
                <a:custGeom>
                  <a:avLst/>
                  <a:gdLst>
                    <a:gd name="T0" fmla="*/ 3 w 3"/>
                    <a:gd name="T1" fmla="*/ 2 h 3"/>
                    <a:gd name="T2" fmla="*/ 1 w 3"/>
                    <a:gd name="T3" fmla="*/ 3 h 3"/>
                    <a:gd name="T4" fmla="*/ 0 w 3"/>
                    <a:gd name="T5" fmla="*/ 1 h 3"/>
                    <a:gd name="T6" fmla="*/ 2 w 3"/>
                    <a:gd name="T7" fmla="*/ 0 h 3"/>
                    <a:gd name="T8" fmla="*/ 3 w 3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3" y="2"/>
                      </a:moveTo>
                      <a:cubicBezTo>
                        <a:pt x="3" y="2"/>
                        <a:pt x="2" y="3"/>
                        <a:pt x="1" y="3"/>
                      </a:cubicBezTo>
                      <a:cubicBezTo>
                        <a:pt x="0" y="2"/>
                        <a:pt x="0" y="2"/>
                        <a:pt x="0" y="1"/>
                      </a:cubicBez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67" name="Rectangle 23">
                  <a:extLst>
                    <a:ext uri="{FF2B5EF4-FFF2-40B4-BE49-F238E27FC236}">
                      <a16:creationId xmlns:a16="http://schemas.microsoft.com/office/drawing/2014/main" id="{66EA9AD1-DA92-48F2-BD9A-DA003BF99B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47313" y="2632075"/>
                  <a:ext cx="312738" cy="10001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68" name="Freeform 24">
                  <a:extLst>
                    <a:ext uri="{FF2B5EF4-FFF2-40B4-BE49-F238E27FC236}">
                      <a16:creationId xmlns:a16="http://schemas.microsoft.com/office/drawing/2014/main" id="{1535CF53-F8C3-4FA2-A251-3C4CDD4E9A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8275" y="2601913"/>
                  <a:ext cx="96838" cy="46038"/>
                </a:xfrm>
                <a:custGeom>
                  <a:avLst/>
                  <a:gdLst>
                    <a:gd name="T0" fmla="*/ 22 w 43"/>
                    <a:gd name="T1" fmla="*/ 0 h 21"/>
                    <a:gd name="T2" fmla="*/ 0 w 43"/>
                    <a:gd name="T3" fmla="*/ 21 h 21"/>
                    <a:gd name="T4" fmla="*/ 43 w 43"/>
                    <a:gd name="T5" fmla="*/ 21 h 21"/>
                    <a:gd name="T6" fmla="*/ 22 w 43"/>
                    <a:gd name="T7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21">
                      <a:moveTo>
                        <a:pt x="22" y="0"/>
                      </a:moveTo>
                      <a:cubicBezTo>
                        <a:pt x="10" y="0"/>
                        <a:pt x="0" y="9"/>
                        <a:pt x="0" y="21"/>
                      </a:cubicBezTo>
                      <a:cubicBezTo>
                        <a:pt x="43" y="21"/>
                        <a:pt x="43" y="21"/>
                        <a:pt x="43" y="21"/>
                      </a:cubicBezTo>
                      <a:cubicBezTo>
                        <a:pt x="43" y="9"/>
                        <a:pt x="34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69" name="Freeform 25">
                  <a:extLst>
                    <a:ext uri="{FF2B5EF4-FFF2-40B4-BE49-F238E27FC236}">
                      <a16:creationId xmlns:a16="http://schemas.microsoft.com/office/drawing/2014/main" id="{1E4B69EE-E0B7-4DBA-9348-4008383A9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77500" y="2601913"/>
                  <a:ext cx="95250" cy="46038"/>
                </a:xfrm>
                <a:custGeom>
                  <a:avLst/>
                  <a:gdLst>
                    <a:gd name="T0" fmla="*/ 22 w 43"/>
                    <a:gd name="T1" fmla="*/ 0 h 21"/>
                    <a:gd name="T2" fmla="*/ 0 w 43"/>
                    <a:gd name="T3" fmla="*/ 21 h 21"/>
                    <a:gd name="T4" fmla="*/ 43 w 43"/>
                    <a:gd name="T5" fmla="*/ 21 h 21"/>
                    <a:gd name="T6" fmla="*/ 22 w 43"/>
                    <a:gd name="T7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21">
                      <a:moveTo>
                        <a:pt x="22" y="0"/>
                      </a:moveTo>
                      <a:cubicBezTo>
                        <a:pt x="10" y="0"/>
                        <a:pt x="0" y="9"/>
                        <a:pt x="0" y="21"/>
                      </a:cubicBezTo>
                      <a:cubicBezTo>
                        <a:pt x="43" y="21"/>
                        <a:pt x="43" y="21"/>
                        <a:pt x="43" y="21"/>
                      </a:cubicBezTo>
                      <a:cubicBezTo>
                        <a:pt x="43" y="9"/>
                        <a:pt x="34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70" name="Rectangle 26">
                  <a:extLst>
                    <a:ext uri="{FF2B5EF4-FFF2-40B4-BE49-F238E27FC236}">
                      <a16:creationId xmlns:a16="http://schemas.microsoft.com/office/drawing/2014/main" id="{68AF9577-6F2B-4BC2-AE82-B43700D006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77488" y="2601913"/>
                  <a:ext cx="149225" cy="460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71" name="Freeform 27">
                  <a:extLst>
                    <a:ext uri="{FF2B5EF4-FFF2-40B4-BE49-F238E27FC236}">
                      <a16:creationId xmlns:a16="http://schemas.microsoft.com/office/drawing/2014/main" id="{ADB4E55D-0861-4190-BD8A-6895D83324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53713" y="1166813"/>
                  <a:ext cx="460375" cy="614363"/>
                </a:xfrm>
                <a:custGeom>
                  <a:avLst/>
                  <a:gdLst>
                    <a:gd name="T0" fmla="*/ 203 w 290"/>
                    <a:gd name="T1" fmla="*/ 3 h 387"/>
                    <a:gd name="T2" fmla="*/ 148 w 290"/>
                    <a:gd name="T3" fmla="*/ 47 h 387"/>
                    <a:gd name="T4" fmla="*/ 92 w 290"/>
                    <a:gd name="T5" fmla="*/ 0 h 387"/>
                    <a:gd name="T6" fmla="*/ 0 w 290"/>
                    <a:gd name="T7" fmla="*/ 18 h 387"/>
                    <a:gd name="T8" fmla="*/ 35 w 290"/>
                    <a:gd name="T9" fmla="*/ 387 h 387"/>
                    <a:gd name="T10" fmla="*/ 250 w 290"/>
                    <a:gd name="T11" fmla="*/ 387 h 387"/>
                    <a:gd name="T12" fmla="*/ 290 w 290"/>
                    <a:gd name="T13" fmla="*/ 14 h 387"/>
                    <a:gd name="T14" fmla="*/ 203 w 290"/>
                    <a:gd name="T15" fmla="*/ 3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0" h="387">
                      <a:moveTo>
                        <a:pt x="203" y="3"/>
                      </a:moveTo>
                      <a:lnTo>
                        <a:pt x="148" y="47"/>
                      </a:lnTo>
                      <a:lnTo>
                        <a:pt x="92" y="0"/>
                      </a:lnTo>
                      <a:lnTo>
                        <a:pt x="0" y="18"/>
                      </a:lnTo>
                      <a:lnTo>
                        <a:pt x="35" y="387"/>
                      </a:lnTo>
                      <a:lnTo>
                        <a:pt x="250" y="387"/>
                      </a:lnTo>
                      <a:lnTo>
                        <a:pt x="290" y="14"/>
                      </a:lnTo>
                      <a:lnTo>
                        <a:pt x="203" y="3"/>
                      </a:ln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72" name="Freeform 28">
                  <a:extLst>
                    <a:ext uri="{FF2B5EF4-FFF2-40B4-BE49-F238E27FC236}">
                      <a16:creationId xmlns:a16="http://schemas.microsoft.com/office/drawing/2014/main" id="{63E2C3F1-70F3-4FC4-A885-5BFF79850C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09275" y="1781175"/>
                  <a:ext cx="341313" cy="182563"/>
                </a:xfrm>
                <a:custGeom>
                  <a:avLst/>
                  <a:gdLst>
                    <a:gd name="T0" fmla="*/ 154 w 154"/>
                    <a:gd name="T1" fmla="*/ 0 h 82"/>
                    <a:gd name="T2" fmla="*/ 0 w 154"/>
                    <a:gd name="T3" fmla="*/ 0 h 82"/>
                    <a:gd name="T4" fmla="*/ 60 w 154"/>
                    <a:gd name="T5" fmla="*/ 70 h 82"/>
                    <a:gd name="T6" fmla="*/ 79 w 154"/>
                    <a:gd name="T7" fmla="*/ 82 h 82"/>
                    <a:gd name="T8" fmla="*/ 98 w 154"/>
                    <a:gd name="T9" fmla="*/ 70 h 82"/>
                    <a:gd name="T10" fmla="*/ 154 w 154"/>
                    <a:gd name="T11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4" h="82">
                      <a:moveTo>
                        <a:pt x="15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0" y="70"/>
                        <a:pt x="60" y="70"/>
                        <a:pt x="60" y="70"/>
                      </a:cubicBezTo>
                      <a:cubicBezTo>
                        <a:pt x="63" y="77"/>
                        <a:pt x="71" y="82"/>
                        <a:pt x="79" y="82"/>
                      </a:cubicBezTo>
                      <a:cubicBezTo>
                        <a:pt x="87" y="82"/>
                        <a:pt x="94" y="77"/>
                        <a:pt x="98" y="70"/>
                      </a:cubicBez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73" name="Rectangle 29">
                  <a:extLst>
                    <a:ext uri="{FF2B5EF4-FFF2-40B4-BE49-F238E27FC236}">
                      <a16:creationId xmlns:a16="http://schemas.microsoft.com/office/drawing/2014/main" id="{4772FC5B-2C34-46E7-BA9F-F458992A1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36275" y="1411288"/>
                  <a:ext cx="22225" cy="1063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74" name="Freeform 30">
                  <a:extLst>
                    <a:ext uri="{FF2B5EF4-FFF2-40B4-BE49-F238E27FC236}">
                      <a16:creationId xmlns:a16="http://schemas.microsoft.com/office/drawing/2014/main" id="{BB1B1356-C1B5-4499-814A-662281BD42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2788" y="1411288"/>
                  <a:ext cx="85725" cy="106363"/>
                </a:xfrm>
                <a:custGeom>
                  <a:avLst/>
                  <a:gdLst>
                    <a:gd name="T0" fmla="*/ 54 w 54"/>
                    <a:gd name="T1" fmla="*/ 11 h 67"/>
                    <a:gd name="T2" fmla="*/ 34 w 54"/>
                    <a:gd name="T3" fmla="*/ 11 h 67"/>
                    <a:gd name="T4" fmla="*/ 34 w 54"/>
                    <a:gd name="T5" fmla="*/ 67 h 67"/>
                    <a:gd name="T6" fmla="*/ 20 w 54"/>
                    <a:gd name="T7" fmla="*/ 67 h 67"/>
                    <a:gd name="T8" fmla="*/ 20 w 54"/>
                    <a:gd name="T9" fmla="*/ 11 h 67"/>
                    <a:gd name="T10" fmla="*/ 0 w 54"/>
                    <a:gd name="T11" fmla="*/ 11 h 67"/>
                    <a:gd name="T12" fmla="*/ 0 w 54"/>
                    <a:gd name="T13" fmla="*/ 0 h 67"/>
                    <a:gd name="T14" fmla="*/ 54 w 54"/>
                    <a:gd name="T15" fmla="*/ 0 h 67"/>
                    <a:gd name="T16" fmla="*/ 54 w 54"/>
                    <a:gd name="T17" fmla="*/ 1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4" h="67">
                      <a:moveTo>
                        <a:pt x="54" y="11"/>
                      </a:moveTo>
                      <a:lnTo>
                        <a:pt x="34" y="11"/>
                      </a:lnTo>
                      <a:lnTo>
                        <a:pt x="34" y="67"/>
                      </a:lnTo>
                      <a:lnTo>
                        <a:pt x="20" y="67"/>
                      </a:lnTo>
                      <a:lnTo>
                        <a:pt x="20" y="11"/>
                      </a:lnTo>
                      <a:lnTo>
                        <a:pt x="0" y="11"/>
                      </a:lnTo>
                      <a:lnTo>
                        <a:pt x="0" y="0"/>
                      </a:lnTo>
                      <a:lnTo>
                        <a:pt x="54" y="0"/>
                      </a:lnTo>
                      <a:lnTo>
                        <a:pt x="5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75" name="Freeform 31">
                  <a:extLst>
                    <a:ext uri="{FF2B5EF4-FFF2-40B4-BE49-F238E27FC236}">
                      <a16:creationId xmlns:a16="http://schemas.microsoft.com/office/drawing/2014/main" id="{EC4EF59D-797C-4DD8-96A3-9FB82F3150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69600" y="1323975"/>
                  <a:ext cx="241300" cy="277813"/>
                </a:xfrm>
                <a:custGeom>
                  <a:avLst/>
                  <a:gdLst>
                    <a:gd name="T0" fmla="*/ 75 w 152"/>
                    <a:gd name="T1" fmla="*/ 0 h 175"/>
                    <a:gd name="T2" fmla="*/ 0 w 152"/>
                    <a:gd name="T3" fmla="*/ 44 h 175"/>
                    <a:gd name="T4" fmla="*/ 0 w 152"/>
                    <a:gd name="T5" fmla="*/ 132 h 175"/>
                    <a:gd name="T6" fmla="*/ 77 w 152"/>
                    <a:gd name="T7" fmla="*/ 175 h 175"/>
                    <a:gd name="T8" fmla="*/ 152 w 152"/>
                    <a:gd name="T9" fmla="*/ 132 h 175"/>
                    <a:gd name="T10" fmla="*/ 152 w 152"/>
                    <a:gd name="T11" fmla="*/ 44 h 175"/>
                    <a:gd name="T12" fmla="*/ 75 w 152"/>
                    <a:gd name="T13" fmla="*/ 0 h 175"/>
                    <a:gd name="T14" fmla="*/ 141 w 152"/>
                    <a:gd name="T15" fmla="*/ 125 h 175"/>
                    <a:gd name="T16" fmla="*/ 77 w 152"/>
                    <a:gd name="T17" fmla="*/ 163 h 175"/>
                    <a:gd name="T18" fmla="*/ 11 w 152"/>
                    <a:gd name="T19" fmla="*/ 125 h 175"/>
                    <a:gd name="T20" fmla="*/ 11 w 152"/>
                    <a:gd name="T21" fmla="*/ 51 h 175"/>
                    <a:gd name="T22" fmla="*/ 75 w 152"/>
                    <a:gd name="T23" fmla="*/ 13 h 175"/>
                    <a:gd name="T24" fmla="*/ 141 w 152"/>
                    <a:gd name="T25" fmla="*/ 51 h 175"/>
                    <a:gd name="T26" fmla="*/ 141 w 152"/>
                    <a:gd name="T27" fmla="*/ 125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2" h="175">
                      <a:moveTo>
                        <a:pt x="75" y="0"/>
                      </a:moveTo>
                      <a:lnTo>
                        <a:pt x="0" y="44"/>
                      </a:lnTo>
                      <a:lnTo>
                        <a:pt x="0" y="132"/>
                      </a:lnTo>
                      <a:lnTo>
                        <a:pt x="77" y="175"/>
                      </a:lnTo>
                      <a:lnTo>
                        <a:pt x="152" y="132"/>
                      </a:lnTo>
                      <a:lnTo>
                        <a:pt x="152" y="44"/>
                      </a:lnTo>
                      <a:lnTo>
                        <a:pt x="75" y="0"/>
                      </a:lnTo>
                      <a:close/>
                      <a:moveTo>
                        <a:pt x="141" y="125"/>
                      </a:moveTo>
                      <a:lnTo>
                        <a:pt x="77" y="163"/>
                      </a:lnTo>
                      <a:lnTo>
                        <a:pt x="11" y="125"/>
                      </a:lnTo>
                      <a:lnTo>
                        <a:pt x="11" y="51"/>
                      </a:lnTo>
                      <a:lnTo>
                        <a:pt x="75" y="13"/>
                      </a:lnTo>
                      <a:lnTo>
                        <a:pt x="141" y="51"/>
                      </a:lnTo>
                      <a:lnTo>
                        <a:pt x="141" y="1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76" name="Rectangle 32">
                  <a:extLst>
                    <a:ext uri="{FF2B5EF4-FFF2-40B4-BE49-F238E27FC236}">
                      <a16:creationId xmlns:a16="http://schemas.microsoft.com/office/drawing/2014/main" id="{0DBF7CDC-DFBB-4D71-9D2B-7C8067F1B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94988" y="1758950"/>
                  <a:ext cx="374650" cy="53975"/>
                </a:xfrm>
                <a:prstGeom prst="rect">
                  <a:avLst/>
                </a:pr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77" name="Freeform 33">
                  <a:extLst>
                    <a:ext uri="{FF2B5EF4-FFF2-40B4-BE49-F238E27FC236}">
                      <a16:creationId xmlns:a16="http://schemas.microsoft.com/office/drawing/2014/main" id="{86F1E716-B23D-4932-97D2-7BAC51E45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47388" y="1736725"/>
                  <a:ext cx="85725" cy="100013"/>
                </a:xfrm>
                <a:custGeom>
                  <a:avLst/>
                  <a:gdLst>
                    <a:gd name="T0" fmla="*/ 28 w 54"/>
                    <a:gd name="T1" fmla="*/ 0 h 63"/>
                    <a:gd name="T2" fmla="*/ 0 w 54"/>
                    <a:gd name="T3" fmla="*/ 16 h 63"/>
                    <a:gd name="T4" fmla="*/ 0 w 54"/>
                    <a:gd name="T5" fmla="*/ 48 h 63"/>
                    <a:gd name="T6" fmla="*/ 28 w 54"/>
                    <a:gd name="T7" fmla="*/ 63 h 63"/>
                    <a:gd name="T8" fmla="*/ 54 w 54"/>
                    <a:gd name="T9" fmla="*/ 48 h 63"/>
                    <a:gd name="T10" fmla="*/ 54 w 54"/>
                    <a:gd name="T11" fmla="*/ 16 h 63"/>
                    <a:gd name="T12" fmla="*/ 28 w 54"/>
                    <a:gd name="T13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4" h="63">
                      <a:moveTo>
                        <a:pt x="28" y="0"/>
                      </a:moveTo>
                      <a:lnTo>
                        <a:pt x="0" y="16"/>
                      </a:lnTo>
                      <a:lnTo>
                        <a:pt x="0" y="48"/>
                      </a:lnTo>
                      <a:lnTo>
                        <a:pt x="28" y="63"/>
                      </a:lnTo>
                      <a:lnTo>
                        <a:pt x="54" y="48"/>
                      </a:lnTo>
                      <a:lnTo>
                        <a:pt x="54" y="16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B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</p:grp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86269538-D280-4CC6-AA14-9E73F5B43499}"/>
                  </a:ext>
                </a:extLst>
              </p:cNvPr>
              <p:cNvSpPr/>
              <p:nvPr/>
            </p:nvSpPr>
            <p:spPr>
              <a:xfrm>
                <a:off x="488989" y="4968833"/>
                <a:ext cx="140294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1200" dirty="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Cloud SRE Team</a:t>
                </a:r>
                <a:endPara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0CED8E92-57CF-41C7-9849-0A3F62656787}"/>
              </a:ext>
            </a:extLst>
          </p:cNvPr>
          <p:cNvSpPr/>
          <p:nvPr/>
        </p:nvSpPr>
        <p:spPr>
          <a:xfrm>
            <a:off x="448952" y="2971113"/>
            <a:ext cx="2787288" cy="533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Increasingly More Safe, Sound &amp; Secure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39048CAD-1490-4FD2-9254-E4BFE059F152}"/>
              </a:ext>
            </a:extLst>
          </p:cNvPr>
          <p:cNvSpPr/>
          <p:nvPr/>
        </p:nvSpPr>
        <p:spPr>
          <a:xfrm>
            <a:off x="456573" y="4282073"/>
            <a:ext cx="2786829" cy="528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Increasing Access to API Innovation </a:t>
            </a: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89359025-21F5-4BBA-B890-AB0B30751DFA}"/>
              </a:ext>
            </a:extLst>
          </p:cNvPr>
          <p:cNvSpPr/>
          <p:nvPr/>
        </p:nvSpPr>
        <p:spPr>
          <a:xfrm>
            <a:off x="3628474" y="3298853"/>
            <a:ext cx="2787288" cy="533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Continuously Improving Productivity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83556F9C-58B9-42D9-A73D-B04431EF0422}"/>
              </a:ext>
            </a:extLst>
          </p:cNvPr>
          <p:cNvSpPr/>
          <p:nvPr/>
        </p:nvSpPr>
        <p:spPr>
          <a:xfrm>
            <a:off x="3607144" y="3954333"/>
            <a:ext cx="2787288" cy="533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Continuously Improving Resilience</a:t>
            </a: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0D69230D-7B83-479C-AA17-24AD1B239F7C}"/>
              </a:ext>
            </a:extLst>
          </p:cNvPr>
          <p:cNvSpPr/>
          <p:nvPr/>
        </p:nvSpPr>
        <p:spPr>
          <a:xfrm>
            <a:off x="6658133" y="3626593"/>
            <a:ext cx="3271680" cy="533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Continuously Improving Customer Experience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A1FC2B-B6F7-4CB1-B0ED-1AD68E33076D}"/>
              </a:ext>
            </a:extLst>
          </p:cNvPr>
          <p:cNvSpPr/>
          <p:nvPr/>
        </p:nvSpPr>
        <p:spPr>
          <a:xfrm>
            <a:off x="63881" y="1021556"/>
            <a:ext cx="2518509" cy="2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“1” Team per Cloud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4C82F9-724E-4FF5-801B-FF6782F4395F}"/>
              </a:ext>
            </a:extLst>
          </p:cNvPr>
          <p:cNvSpPr/>
          <p:nvPr/>
        </p:nvSpPr>
        <p:spPr>
          <a:xfrm>
            <a:off x="3243402" y="1021556"/>
            <a:ext cx="2518509" cy="2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“1 Team per Portfolio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B3F2B88-63DA-449E-B622-49094C28CC89}"/>
              </a:ext>
            </a:extLst>
          </p:cNvPr>
          <p:cNvSpPr/>
          <p:nvPr/>
        </p:nvSpPr>
        <p:spPr>
          <a:xfrm>
            <a:off x="6422923" y="1021556"/>
            <a:ext cx="2518509" cy="2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“</a:t>
            </a:r>
            <a:r>
              <a:rPr lang="en-AU" i="1" dirty="0">
                <a:solidFill>
                  <a:schemeClr val="bg1"/>
                </a:solidFill>
              </a:rPr>
              <a:t>1</a:t>
            </a:r>
            <a:r>
              <a:rPr lang="en-AU" dirty="0">
                <a:solidFill>
                  <a:schemeClr val="bg1"/>
                </a:solidFill>
              </a:rPr>
              <a:t>” Team per Product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551C84-C7BF-453D-9EEA-283ABD5BAE47}"/>
              </a:ext>
            </a:extLst>
          </p:cNvPr>
          <p:cNvSpPr/>
          <p:nvPr/>
        </p:nvSpPr>
        <p:spPr>
          <a:xfrm>
            <a:off x="9609610" y="1018553"/>
            <a:ext cx="2518509" cy="2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Everyone &amp; Everything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0AF0E61-2686-4AE8-AF59-27297A1935A0}"/>
              </a:ext>
            </a:extLst>
          </p:cNvPr>
          <p:cNvGrpSpPr/>
          <p:nvPr/>
        </p:nvGrpSpPr>
        <p:grpSpPr>
          <a:xfrm>
            <a:off x="9850227" y="2170047"/>
            <a:ext cx="2022948" cy="1861760"/>
            <a:chOff x="8178916" y="3430669"/>
            <a:chExt cx="2022948" cy="186176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091FBD-1438-43EC-A2C8-3A26D8C6B5A0}"/>
                </a:ext>
              </a:extLst>
            </p:cNvPr>
            <p:cNvSpPr/>
            <p:nvPr/>
          </p:nvSpPr>
          <p:spPr>
            <a:xfrm>
              <a:off x="8178916" y="4923097"/>
              <a:ext cx="20229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 Purpose of Business</a:t>
              </a:r>
              <a:r>
                <a:rPr lang="en-AU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r>
                <a:rPr lang="en-AU" sz="900" b="1" dirty="0">
                  <a:solidFill>
                    <a:srgbClr val="4472C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Creating &amp; Keeping a Customer</a:t>
              </a:r>
              <a:endParaRPr lang="en-AU" sz="900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1CCEDAF-2661-4CE5-BE33-06A020B54DF7}"/>
                </a:ext>
              </a:extLst>
            </p:cNvPr>
            <p:cNvGrpSpPr/>
            <p:nvPr/>
          </p:nvGrpSpPr>
          <p:grpSpPr>
            <a:xfrm>
              <a:off x="8421287" y="3770822"/>
              <a:ext cx="1538207" cy="1161555"/>
              <a:chOff x="9301416" y="4382373"/>
              <a:chExt cx="2230425" cy="1521297"/>
            </a:xfrm>
          </p:grpSpPr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691F4B6B-2E80-4075-AC21-5FE1DD11A1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10733250" y="4382373"/>
                <a:ext cx="798591" cy="1493737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BD9C4CA1-89AA-4649-BDF9-4D77ECCE5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flipH="1">
                <a:off x="9301416" y="4382373"/>
                <a:ext cx="814826" cy="1521297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9A254E4-5B68-45A1-88A2-94E57B546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0147349" y="4382373"/>
                <a:ext cx="554794" cy="1510273"/>
              </a:xfrm>
              <a:prstGeom prst="rect">
                <a:avLst/>
              </a:prstGeom>
            </p:spPr>
          </p:pic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C0D63F1-7E62-40DE-8FB3-EDDB77888DBA}"/>
                </a:ext>
              </a:extLst>
            </p:cNvPr>
            <p:cNvSpPr/>
            <p:nvPr/>
          </p:nvSpPr>
          <p:spPr>
            <a:xfrm>
              <a:off x="8452848" y="3430669"/>
              <a:ext cx="14750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Paying Customer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95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561051B-10EB-47C6-B595-B3D6A0B3CC8F}"/>
              </a:ext>
            </a:extLst>
          </p:cNvPr>
          <p:cNvSpPr/>
          <p:nvPr/>
        </p:nvSpPr>
        <p:spPr>
          <a:xfrm>
            <a:off x="3034019" y="1098957"/>
            <a:ext cx="7468998" cy="4454554"/>
          </a:xfrm>
          <a:prstGeom prst="roundRect">
            <a:avLst>
              <a:gd name="adj" fmla="val 612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Cloud Native Enterprise: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Scaling Structure – Scale Out Of  Simple Tree Structures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..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BC8F05-0538-4955-ABA3-EA069D3B145F}"/>
              </a:ext>
            </a:extLst>
          </p:cNvPr>
          <p:cNvGrpSpPr/>
          <p:nvPr/>
        </p:nvGrpSpPr>
        <p:grpSpPr>
          <a:xfrm>
            <a:off x="6064339" y="6192396"/>
            <a:ext cx="1426994" cy="461665"/>
            <a:chOff x="5258795" y="3500409"/>
            <a:chExt cx="1426994" cy="461665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562B24B9-9C89-4714-96F8-145786FCFE12}"/>
                </a:ext>
              </a:extLst>
            </p:cNvPr>
            <p:cNvSpPr/>
            <p:nvPr/>
          </p:nvSpPr>
          <p:spPr>
            <a:xfrm>
              <a:off x="5258795" y="3512920"/>
              <a:ext cx="1426994" cy="4147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799D12B-AF81-4B48-A646-5961B1D7FFD4}"/>
                </a:ext>
              </a:extLst>
            </p:cNvPr>
            <p:cNvSpPr/>
            <p:nvPr/>
          </p:nvSpPr>
          <p:spPr>
            <a:xfrm>
              <a:off x="5378602" y="3500409"/>
              <a:ext cx="11811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Continuous Assurance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5CAD76-8577-4DFB-8115-7BB19B8DED1C}"/>
              </a:ext>
            </a:extLst>
          </p:cNvPr>
          <p:cNvSpPr/>
          <p:nvPr/>
        </p:nvSpPr>
        <p:spPr>
          <a:xfrm>
            <a:off x="6064339" y="4686001"/>
            <a:ext cx="1426994" cy="4147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E0CD12D-4251-4F8D-93AA-28169D19BDCD}"/>
              </a:ext>
            </a:extLst>
          </p:cNvPr>
          <p:cNvSpPr/>
          <p:nvPr/>
        </p:nvSpPr>
        <p:spPr>
          <a:xfrm>
            <a:off x="6100368" y="4668593"/>
            <a:ext cx="1360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EC Control Plane</a:t>
            </a:r>
            <a:endParaRPr lang="en-AU" sz="1200" dirty="0">
              <a:solidFill>
                <a:srgbClr val="4472C4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7EA328-F284-492A-B1C2-410383A10ABC}"/>
              </a:ext>
            </a:extLst>
          </p:cNvPr>
          <p:cNvSpPr txBox="1"/>
          <p:nvPr/>
        </p:nvSpPr>
        <p:spPr>
          <a:xfrm>
            <a:off x="7845112" y="2935722"/>
            <a:ext cx="59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. . 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22147B-B832-46E2-ADD5-739A2980EEC1}"/>
              </a:ext>
            </a:extLst>
          </p:cNvPr>
          <p:cNvGrpSpPr/>
          <p:nvPr/>
        </p:nvGrpSpPr>
        <p:grpSpPr>
          <a:xfrm>
            <a:off x="3213838" y="1374901"/>
            <a:ext cx="1884194" cy="871914"/>
            <a:chOff x="5016742" y="2237221"/>
            <a:chExt cx="1884194" cy="871914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E399EA72-99E1-4FE7-8A25-ACFDDC249935}"/>
                </a:ext>
              </a:extLst>
            </p:cNvPr>
            <p:cNvGrpSpPr/>
            <p:nvPr/>
          </p:nvGrpSpPr>
          <p:grpSpPr>
            <a:xfrm>
              <a:off x="5473942" y="2694421"/>
              <a:ext cx="1426994" cy="414714"/>
              <a:chOff x="5258795" y="4390479"/>
              <a:chExt cx="1426994" cy="414714"/>
            </a:xfrm>
          </p:grpSpPr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C9FAAB1A-4F23-4AC9-A729-CB2D763E08B7}"/>
                  </a:ext>
                </a:extLst>
              </p:cNvPr>
              <p:cNvSpPr/>
              <p:nvPr/>
            </p:nvSpPr>
            <p:spPr>
              <a:xfrm>
                <a:off x="5258795" y="4390479"/>
                <a:ext cx="1426994" cy="41471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52BBE40C-FFAB-485B-A640-D297587A0FC2}"/>
                  </a:ext>
                </a:extLst>
              </p:cNvPr>
              <p:cNvSpPr/>
              <p:nvPr/>
            </p:nvSpPr>
            <p:spPr>
              <a:xfrm>
                <a:off x="5258795" y="4459337"/>
                <a:ext cx="134203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1200" dirty="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Digital Product</a:t>
                </a:r>
                <a:endPara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20B707D-D015-4940-BAAA-061F86F40B05}"/>
                </a:ext>
              </a:extLst>
            </p:cNvPr>
            <p:cNvGrpSpPr/>
            <p:nvPr/>
          </p:nvGrpSpPr>
          <p:grpSpPr>
            <a:xfrm>
              <a:off x="5321542" y="2542021"/>
              <a:ext cx="1426994" cy="414714"/>
              <a:chOff x="5258795" y="4390479"/>
              <a:chExt cx="1426994" cy="414714"/>
            </a:xfrm>
          </p:grpSpPr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059D2C47-A1E0-4B62-B646-9448ACE2942F}"/>
                  </a:ext>
                </a:extLst>
              </p:cNvPr>
              <p:cNvSpPr/>
              <p:nvPr/>
            </p:nvSpPr>
            <p:spPr>
              <a:xfrm>
                <a:off x="5258795" y="4390479"/>
                <a:ext cx="1426994" cy="41471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507F96AB-B6D3-46C8-9C1B-139320B68C27}"/>
                  </a:ext>
                </a:extLst>
              </p:cNvPr>
              <p:cNvSpPr/>
              <p:nvPr/>
            </p:nvSpPr>
            <p:spPr>
              <a:xfrm>
                <a:off x="5258795" y="4459337"/>
                <a:ext cx="134203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1200" dirty="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Digital Product</a:t>
                </a:r>
                <a:endPara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2AADD506-C864-433B-94F1-3C77F8EAD689}"/>
                </a:ext>
              </a:extLst>
            </p:cNvPr>
            <p:cNvGrpSpPr/>
            <p:nvPr/>
          </p:nvGrpSpPr>
          <p:grpSpPr>
            <a:xfrm>
              <a:off x="5169142" y="2389621"/>
              <a:ext cx="1426994" cy="414714"/>
              <a:chOff x="5258795" y="4390479"/>
              <a:chExt cx="1426994" cy="414714"/>
            </a:xfrm>
          </p:grpSpPr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C64102E8-8DCD-4EBF-8DCD-284998A5CF3D}"/>
                  </a:ext>
                </a:extLst>
              </p:cNvPr>
              <p:cNvSpPr/>
              <p:nvPr/>
            </p:nvSpPr>
            <p:spPr>
              <a:xfrm>
                <a:off x="5258795" y="4390479"/>
                <a:ext cx="1426994" cy="41471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74CC3268-139A-460A-9964-D02879D59985}"/>
                  </a:ext>
                </a:extLst>
              </p:cNvPr>
              <p:cNvSpPr/>
              <p:nvPr/>
            </p:nvSpPr>
            <p:spPr>
              <a:xfrm>
                <a:off x="5258795" y="4459337"/>
                <a:ext cx="134203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1200" dirty="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Digital Product</a:t>
                </a:r>
                <a:endPara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78879C9-E0AB-4307-92BC-3EA90C53B77C}"/>
                </a:ext>
              </a:extLst>
            </p:cNvPr>
            <p:cNvGrpSpPr/>
            <p:nvPr/>
          </p:nvGrpSpPr>
          <p:grpSpPr>
            <a:xfrm>
              <a:off x="5016742" y="2237221"/>
              <a:ext cx="1426994" cy="414714"/>
              <a:chOff x="5258795" y="4390479"/>
              <a:chExt cx="1426994" cy="414714"/>
            </a:xfrm>
          </p:grpSpPr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7E59F079-72B6-4EFC-BDD8-07FBC439703F}"/>
                  </a:ext>
                </a:extLst>
              </p:cNvPr>
              <p:cNvSpPr/>
              <p:nvPr/>
            </p:nvSpPr>
            <p:spPr>
              <a:xfrm>
                <a:off x="5258795" y="4390479"/>
                <a:ext cx="1426994" cy="41471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0A58EF33-8F83-4585-8DC2-0919119F9AE9}"/>
                  </a:ext>
                </a:extLst>
              </p:cNvPr>
              <p:cNvSpPr/>
              <p:nvPr/>
            </p:nvSpPr>
            <p:spPr>
              <a:xfrm>
                <a:off x="5258795" y="4459338"/>
                <a:ext cx="1426994" cy="276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AU" sz="1200" dirty="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Digital Team</a:t>
                </a:r>
                <a:endPara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915DF9-A640-4C49-9FCD-7D7A253CDBAF}"/>
              </a:ext>
            </a:extLst>
          </p:cNvPr>
          <p:cNvGrpSpPr/>
          <p:nvPr/>
        </p:nvGrpSpPr>
        <p:grpSpPr>
          <a:xfrm>
            <a:off x="3442438" y="2980123"/>
            <a:ext cx="1426994" cy="414714"/>
            <a:chOff x="5258795" y="5268038"/>
            <a:chExt cx="1426994" cy="414714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E434A582-F588-4FCE-ACB6-C5636DAAAF41}"/>
                </a:ext>
              </a:extLst>
            </p:cNvPr>
            <p:cNvSpPr/>
            <p:nvPr/>
          </p:nvSpPr>
          <p:spPr>
            <a:xfrm>
              <a:off x="5258795" y="5268038"/>
              <a:ext cx="1426994" cy="4147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FFDFBBD-4B86-4CD4-A646-FC2F5157BE64}"/>
                </a:ext>
              </a:extLst>
            </p:cNvPr>
            <p:cNvSpPr/>
            <p:nvPr/>
          </p:nvSpPr>
          <p:spPr>
            <a:xfrm>
              <a:off x="5610089" y="5336895"/>
              <a:ext cx="7120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Tenant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F4A8B1E-3EB9-42F3-8B83-B520941EF216}"/>
              </a:ext>
            </a:extLst>
          </p:cNvPr>
          <p:cNvCxnSpPr>
            <a:stCxn id="164" idx="2"/>
            <a:endCxn id="163" idx="0"/>
          </p:cNvCxnSpPr>
          <p:nvPr/>
        </p:nvCxnSpPr>
        <p:spPr>
          <a:xfrm>
            <a:off x="3927335" y="1789615"/>
            <a:ext cx="228600" cy="119050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113566B-5BF4-446F-926D-944BB42CE482}"/>
              </a:ext>
            </a:extLst>
          </p:cNvPr>
          <p:cNvCxnSpPr>
            <a:cxnSpLocks/>
            <a:stCxn id="168" idx="2"/>
            <a:endCxn id="163" idx="0"/>
          </p:cNvCxnSpPr>
          <p:nvPr/>
        </p:nvCxnSpPr>
        <p:spPr>
          <a:xfrm>
            <a:off x="4079735" y="1942015"/>
            <a:ext cx="76200" cy="103810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5ED41CF0-BFCD-4CF5-A64C-4945B7F018C5}"/>
              </a:ext>
            </a:extLst>
          </p:cNvPr>
          <p:cNvCxnSpPr>
            <a:cxnSpLocks/>
            <a:stCxn id="171" idx="2"/>
            <a:endCxn id="163" idx="0"/>
          </p:cNvCxnSpPr>
          <p:nvPr/>
        </p:nvCxnSpPr>
        <p:spPr>
          <a:xfrm flipH="1">
            <a:off x="4155935" y="2094415"/>
            <a:ext cx="76200" cy="88570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29972336-87AA-4107-B1BB-84F69EAF851B}"/>
              </a:ext>
            </a:extLst>
          </p:cNvPr>
          <p:cNvCxnSpPr>
            <a:cxnSpLocks/>
            <a:stCxn id="174" idx="2"/>
            <a:endCxn id="163" idx="0"/>
          </p:cNvCxnSpPr>
          <p:nvPr/>
        </p:nvCxnSpPr>
        <p:spPr>
          <a:xfrm flipH="1">
            <a:off x="4155935" y="2246815"/>
            <a:ext cx="228600" cy="73330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4662EA7-399B-44E2-B978-2B23C32AA335}"/>
              </a:ext>
            </a:extLst>
          </p:cNvPr>
          <p:cNvGrpSpPr/>
          <p:nvPr/>
        </p:nvGrpSpPr>
        <p:grpSpPr>
          <a:xfrm>
            <a:off x="5814272" y="1374901"/>
            <a:ext cx="1884194" cy="871914"/>
            <a:chOff x="5016742" y="2237221"/>
            <a:chExt cx="1884194" cy="871914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C4051BFF-9A9B-4EBA-9F05-79B171E643F4}"/>
                </a:ext>
              </a:extLst>
            </p:cNvPr>
            <p:cNvGrpSpPr/>
            <p:nvPr/>
          </p:nvGrpSpPr>
          <p:grpSpPr>
            <a:xfrm>
              <a:off x="5473942" y="2694421"/>
              <a:ext cx="1426994" cy="414714"/>
              <a:chOff x="5258795" y="4390479"/>
              <a:chExt cx="1426994" cy="414714"/>
            </a:xfrm>
          </p:grpSpPr>
          <p:sp>
            <p:nvSpPr>
              <p:cNvPr id="252" name="Rectangle: Rounded Corners 251">
                <a:extLst>
                  <a:ext uri="{FF2B5EF4-FFF2-40B4-BE49-F238E27FC236}">
                    <a16:creationId xmlns:a16="http://schemas.microsoft.com/office/drawing/2014/main" id="{A2E824C7-00D4-4DF1-AD2B-0957E5DEC8FC}"/>
                  </a:ext>
                </a:extLst>
              </p:cNvPr>
              <p:cNvSpPr/>
              <p:nvPr/>
            </p:nvSpPr>
            <p:spPr>
              <a:xfrm>
                <a:off x="5258795" y="4390479"/>
                <a:ext cx="1426994" cy="41471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9C246C88-FDD7-49CD-98A1-43E82AA86AA8}"/>
                  </a:ext>
                </a:extLst>
              </p:cNvPr>
              <p:cNvSpPr/>
              <p:nvPr/>
            </p:nvSpPr>
            <p:spPr>
              <a:xfrm>
                <a:off x="5258795" y="4459337"/>
                <a:ext cx="134203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1200" dirty="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Digital Product</a:t>
                </a:r>
                <a:endPara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2C05B9C7-D6A5-4C34-9B4A-7CDD9D2BB0A2}"/>
                </a:ext>
              </a:extLst>
            </p:cNvPr>
            <p:cNvGrpSpPr/>
            <p:nvPr/>
          </p:nvGrpSpPr>
          <p:grpSpPr>
            <a:xfrm>
              <a:off x="5321542" y="2542021"/>
              <a:ext cx="1426994" cy="414714"/>
              <a:chOff x="5258795" y="4390479"/>
              <a:chExt cx="1426994" cy="414714"/>
            </a:xfrm>
          </p:grpSpPr>
          <p:sp>
            <p:nvSpPr>
              <p:cNvPr id="250" name="Rectangle: Rounded Corners 249">
                <a:extLst>
                  <a:ext uri="{FF2B5EF4-FFF2-40B4-BE49-F238E27FC236}">
                    <a16:creationId xmlns:a16="http://schemas.microsoft.com/office/drawing/2014/main" id="{90327B73-0D47-4D24-B137-7DB495049CF5}"/>
                  </a:ext>
                </a:extLst>
              </p:cNvPr>
              <p:cNvSpPr/>
              <p:nvPr/>
            </p:nvSpPr>
            <p:spPr>
              <a:xfrm>
                <a:off x="5258795" y="4390479"/>
                <a:ext cx="1426994" cy="41471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F388948A-050E-4310-9189-F0AE3A185850}"/>
                  </a:ext>
                </a:extLst>
              </p:cNvPr>
              <p:cNvSpPr/>
              <p:nvPr/>
            </p:nvSpPr>
            <p:spPr>
              <a:xfrm>
                <a:off x="5258795" y="4459337"/>
                <a:ext cx="134203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1200" dirty="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Digital Product</a:t>
                </a:r>
                <a:endPara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04271BD8-3C0B-4827-911A-31413F4BBDD8}"/>
                </a:ext>
              </a:extLst>
            </p:cNvPr>
            <p:cNvGrpSpPr/>
            <p:nvPr/>
          </p:nvGrpSpPr>
          <p:grpSpPr>
            <a:xfrm>
              <a:off x="5169142" y="2389621"/>
              <a:ext cx="1426994" cy="414714"/>
              <a:chOff x="5258795" y="4390479"/>
              <a:chExt cx="1426994" cy="414714"/>
            </a:xfrm>
          </p:grpSpPr>
          <p:sp>
            <p:nvSpPr>
              <p:cNvPr id="248" name="Rectangle: Rounded Corners 247">
                <a:extLst>
                  <a:ext uri="{FF2B5EF4-FFF2-40B4-BE49-F238E27FC236}">
                    <a16:creationId xmlns:a16="http://schemas.microsoft.com/office/drawing/2014/main" id="{62716CCA-A634-497D-A7F4-73EA78D18C87}"/>
                  </a:ext>
                </a:extLst>
              </p:cNvPr>
              <p:cNvSpPr/>
              <p:nvPr/>
            </p:nvSpPr>
            <p:spPr>
              <a:xfrm>
                <a:off x="5258795" y="4390479"/>
                <a:ext cx="1426994" cy="41471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E026C28C-AB27-4236-8273-8FE20328C709}"/>
                  </a:ext>
                </a:extLst>
              </p:cNvPr>
              <p:cNvSpPr/>
              <p:nvPr/>
            </p:nvSpPr>
            <p:spPr>
              <a:xfrm>
                <a:off x="5258795" y="4459337"/>
                <a:ext cx="134203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1200" dirty="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Digital Product</a:t>
                </a:r>
                <a:endPara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56156B28-F10D-4269-BA99-718845C68133}"/>
                </a:ext>
              </a:extLst>
            </p:cNvPr>
            <p:cNvGrpSpPr/>
            <p:nvPr/>
          </p:nvGrpSpPr>
          <p:grpSpPr>
            <a:xfrm>
              <a:off x="5016742" y="2237221"/>
              <a:ext cx="1426994" cy="414714"/>
              <a:chOff x="5258795" y="4390479"/>
              <a:chExt cx="1426994" cy="414714"/>
            </a:xfrm>
          </p:grpSpPr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58993EB4-494E-4538-B0F6-87181758676B}"/>
                  </a:ext>
                </a:extLst>
              </p:cNvPr>
              <p:cNvSpPr/>
              <p:nvPr/>
            </p:nvSpPr>
            <p:spPr>
              <a:xfrm>
                <a:off x="5258795" y="4390479"/>
                <a:ext cx="1426994" cy="41471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CA276862-870A-4950-8AD8-534964C673AE}"/>
                  </a:ext>
                </a:extLst>
              </p:cNvPr>
              <p:cNvSpPr/>
              <p:nvPr/>
            </p:nvSpPr>
            <p:spPr>
              <a:xfrm>
                <a:off x="5258795" y="4459337"/>
                <a:ext cx="142699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AU" sz="1200" dirty="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Digital Team</a:t>
                </a:r>
                <a:endPara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C5105F8-B42D-4A65-9136-5B8ED89FD84A}"/>
              </a:ext>
            </a:extLst>
          </p:cNvPr>
          <p:cNvGrpSpPr/>
          <p:nvPr/>
        </p:nvGrpSpPr>
        <p:grpSpPr>
          <a:xfrm>
            <a:off x="6042872" y="2980123"/>
            <a:ext cx="1426994" cy="414714"/>
            <a:chOff x="5258795" y="5268038"/>
            <a:chExt cx="1426994" cy="414714"/>
          </a:xfrm>
        </p:grpSpPr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A0CA40BC-9C49-493A-A26E-45E9A476700A}"/>
                </a:ext>
              </a:extLst>
            </p:cNvPr>
            <p:cNvSpPr/>
            <p:nvPr/>
          </p:nvSpPr>
          <p:spPr>
            <a:xfrm>
              <a:off x="5258795" y="5268038"/>
              <a:ext cx="1426994" cy="4147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BDC483E6-41CB-4EA4-8876-B8E0F7818DA3}"/>
                </a:ext>
              </a:extLst>
            </p:cNvPr>
            <p:cNvSpPr/>
            <p:nvPr/>
          </p:nvSpPr>
          <p:spPr>
            <a:xfrm>
              <a:off x="5616265" y="5336895"/>
              <a:ext cx="7120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Tenant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093D276C-ED28-4542-AB46-D6CC051EFB79}"/>
              </a:ext>
            </a:extLst>
          </p:cNvPr>
          <p:cNvCxnSpPr>
            <a:stCxn id="246" idx="2"/>
            <a:endCxn id="240" idx="0"/>
          </p:cNvCxnSpPr>
          <p:nvPr/>
        </p:nvCxnSpPr>
        <p:spPr>
          <a:xfrm>
            <a:off x="6527769" y="1789615"/>
            <a:ext cx="228600" cy="119050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23F6C2A4-D522-4CE1-B517-5807DFD3CE21}"/>
              </a:ext>
            </a:extLst>
          </p:cNvPr>
          <p:cNvCxnSpPr>
            <a:cxnSpLocks/>
            <a:stCxn id="248" idx="2"/>
            <a:endCxn id="240" idx="0"/>
          </p:cNvCxnSpPr>
          <p:nvPr/>
        </p:nvCxnSpPr>
        <p:spPr>
          <a:xfrm>
            <a:off x="6680169" y="1942015"/>
            <a:ext cx="76200" cy="103810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08D810F5-F03C-4B3A-BFD6-67E37A021D3C}"/>
              </a:ext>
            </a:extLst>
          </p:cNvPr>
          <p:cNvCxnSpPr>
            <a:cxnSpLocks/>
            <a:stCxn id="250" idx="2"/>
            <a:endCxn id="240" idx="0"/>
          </p:cNvCxnSpPr>
          <p:nvPr/>
        </p:nvCxnSpPr>
        <p:spPr>
          <a:xfrm flipH="1">
            <a:off x="6756369" y="2094415"/>
            <a:ext cx="76200" cy="88570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0D818112-E2DD-48C8-BA8B-4F2962DCD894}"/>
              </a:ext>
            </a:extLst>
          </p:cNvPr>
          <p:cNvCxnSpPr>
            <a:cxnSpLocks/>
            <a:stCxn id="252" idx="2"/>
            <a:endCxn id="240" idx="0"/>
          </p:cNvCxnSpPr>
          <p:nvPr/>
        </p:nvCxnSpPr>
        <p:spPr>
          <a:xfrm flipH="1">
            <a:off x="6756369" y="2246815"/>
            <a:ext cx="228600" cy="73330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0EA9F16-096E-4736-866D-B79CD2211039}"/>
              </a:ext>
            </a:extLst>
          </p:cNvPr>
          <p:cNvGrpSpPr/>
          <p:nvPr/>
        </p:nvGrpSpPr>
        <p:grpSpPr>
          <a:xfrm>
            <a:off x="8509137" y="1374901"/>
            <a:ext cx="1884195" cy="871914"/>
            <a:chOff x="5016741" y="2237221"/>
            <a:chExt cx="1884195" cy="871914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8A376E66-981A-4D23-A7E0-78AC287FBD5F}"/>
                </a:ext>
              </a:extLst>
            </p:cNvPr>
            <p:cNvGrpSpPr/>
            <p:nvPr/>
          </p:nvGrpSpPr>
          <p:grpSpPr>
            <a:xfrm>
              <a:off x="5473942" y="2694421"/>
              <a:ext cx="1426994" cy="414714"/>
              <a:chOff x="5258795" y="4390479"/>
              <a:chExt cx="1426994" cy="414714"/>
            </a:xfrm>
          </p:grpSpPr>
          <p:sp>
            <p:nvSpPr>
              <p:cNvPr id="294" name="Rectangle: Rounded Corners 293">
                <a:extLst>
                  <a:ext uri="{FF2B5EF4-FFF2-40B4-BE49-F238E27FC236}">
                    <a16:creationId xmlns:a16="http://schemas.microsoft.com/office/drawing/2014/main" id="{84404E00-E927-4086-9523-A4717E52A2B0}"/>
                  </a:ext>
                </a:extLst>
              </p:cNvPr>
              <p:cNvSpPr/>
              <p:nvPr/>
            </p:nvSpPr>
            <p:spPr>
              <a:xfrm>
                <a:off x="5258795" y="4390479"/>
                <a:ext cx="1426994" cy="41471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B189C116-CC69-4347-A68B-502958680FE8}"/>
                  </a:ext>
                </a:extLst>
              </p:cNvPr>
              <p:cNvSpPr/>
              <p:nvPr/>
            </p:nvSpPr>
            <p:spPr>
              <a:xfrm>
                <a:off x="5258795" y="4459337"/>
                <a:ext cx="134203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1200" dirty="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Digital Product</a:t>
                </a:r>
                <a:endPara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A4BFC57B-D731-4858-976A-9AEA1456E480}"/>
                </a:ext>
              </a:extLst>
            </p:cNvPr>
            <p:cNvGrpSpPr/>
            <p:nvPr/>
          </p:nvGrpSpPr>
          <p:grpSpPr>
            <a:xfrm>
              <a:off x="5321542" y="2542021"/>
              <a:ext cx="1426994" cy="414714"/>
              <a:chOff x="5258795" y="4390479"/>
              <a:chExt cx="1426994" cy="414714"/>
            </a:xfrm>
          </p:grpSpPr>
          <p:sp>
            <p:nvSpPr>
              <p:cNvPr id="292" name="Rectangle: Rounded Corners 291">
                <a:extLst>
                  <a:ext uri="{FF2B5EF4-FFF2-40B4-BE49-F238E27FC236}">
                    <a16:creationId xmlns:a16="http://schemas.microsoft.com/office/drawing/2014/main" id="{1B38B341-AF66-4EF2-92A5-62F46B171E11}"/>
                  </a:ext>
                </a:extLst>
              </p:cNvPr>
              <p:cNvSpPr/>
              <p:nvPr/>
            </p:nvSpPr>
            <p:spPr>
              <a:xfrm>
                <a:off x="5258795" y="4390479"/>
                <a:ext cx="1426994" cy="41471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3E81E181-02FE-4D37-B004-C44602748D27}"/>
                  </a:ext>
                </a:extLst>
              </p:cNvPr>
              <p:cNvSpPr/>
              <p:nvPr/>
            </p:nvSpPr>
            <p:spPr>
              <a:xfrm>
                <a:off x="5258795" y="4459337"/>
                <a:ext cx="134203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1200" dirty="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Digital Product</a:t>
                </a:r>
                <a:endPara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3B23E846-04D0-47DF-A840-BAD0366FC622}"/>
                </a:ext>
              </a:extLst>
            </p:cNvPr>
            <p:cNvGrpSpPr/>
            <p:nvPr/>
          </p:nvGrpSpPr>
          <p:grpSpPr>
            <a:xfrm>
              <a:off x="5169142" y="2389621"/>
              <a:ext cx="1426994" cy="414714"/>
              <a:chOff x="5258795" y="4390479"/>
              <a:chExt cx="1426994" cy="414714"/>
            </a:xfrm>
          </p:grpSpPr>
          <p:sp>
            <p:nvSpPr>
              <p:cNvPr id="290" name="Rectangle: Rounded Corners 289">
                <a:extLst>
                  <a:ext uri="{FF2B5EF4-FFF2-40B4-BE49-F238E27FC236}">
                    <a16:creationId xmlns:a16="http://schemas.microsoft.com/office/drawing/2014/main" id="{E56544A6-3885-490A-8236-983136F92BCE}"/>
                  </a:ext>
                </a:extLst>
              </p:cNvPr>
              <p:cNvSpPr/>
              <p:nvPr/>
            </p:nvSpPr>
            <p:spPr>
              <a:xfrm>
                <a:off x="5258795" y="4390479"/>
                <a:ext cx="1426994" cy="41471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C886701E-BEC2-4C41-8C65-B9097D9E4198}"/>
                  </a:ext>
                </a:extLst>
              </p:cNvPr>
              <p:cNvSpPr/>
              <p:nvPr/>
            </p:nvSpPr>
            <p:spPr>
              <a:xfrm>
                <a:off x="5258795" y="4459337"/>
                <a:ext cx="134203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1200" dirty="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Digital Product</a:t>
                </a:r>
                <a:endPara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89C601A5-C61F-4009-BE2C-DE9741FBDCFD}"/>
                </a:ext>
              </a:extLst>
            </p:cNvPr>
            <p:cNvGrpSpPr/>
            <p:nvPr/>
          </p:nvGrpSpPr>
          <p:grpSpPr>
            <a:xfrm>
              <a:off x="5016741" y="2237221"/>
              <a:ext cx="1426995" cy="414714"/>
              <a:chOff x="5258794" y="4390479"/>
              <a:chExt cx="1426995" cy="414714"/>
            </a:xfrm>
          </p:grpSpPr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A54F2C4A-CC0E-4BA2-9372-C989601B3C0A}"/>
                  </a:ext>
                </a:extLst>
              </p:cNvPr>
              <p:cNvSpPr/>
              <p:nvPr/>
            </p:nvSpPr>
            <p:spPr>
              <a:xfrm>
                <a:off x="5258795" y="4390479"/>
                <a:ext cx="1426994" cy="41471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13ADC5BD-C1D5-45AF-A888-1038463B9165}"/>
                  </a:ext>
                </a:extLst>
              </p:cNvPr>
              <p:cNvSpPr/>
              <p:nvPr/>
            </p:nvSpPr>
            <p:spPr>
              <a:xfrm>
                <a:off x="5258794" y="4459337"/>
                <a:ext cx="142699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AU" sz="1200" dirty="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Digital Team</a:t>
                </a:r>
                <a:endPara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13B872A1-283D-4847-AAB3-D17FAC60181E}"/>
              </a:ext>
            </a:extLst>
          </p:cNvPr>
          <p:cNvGrpSpPr/>
          <p:nvPr/>
        </p:nvGrpSpPr>
        <p:grpSpPr>
          <a:xfrm>
            <a:off x="8737738" y="2980123"/>
            <a:ext cx="1426994" cy="414714"/>
            <a:chOff x="5258795" y="5268038"/>
            <a:chExt cx="1426994" cy="414714"/>
          </a:xfrm>
        </p:grpSpPr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461BF1D7-F2F0-4423-AD34-EA5525A1D9EA}"/>
                </a:ext>
              </a:extLst>
            </p:cNvPr>
            <p:cNvSpPr/>
            <p:nvPr/>
          </p:nvSpPr>
          <p:spPr>
            <a:xfrm>
              <a:off x="5258795" y="5268038"/>
              <a:ext cx="1426994" cy="4147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DC40A5F4-CD04-444B-90BA-42FE8A502CBD}"/>
                </a:ext>
              </a:extLst>
            </p:cNvPr>
            <p:cNvSpPr/>
            <p:nvPr/>
          </p:nvSpPr>
          <p:spPr>
            <a:xfrm>
              <a:off x="5649985" y="5336895"/>
              <a:ext cx="7120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Tenant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2D66AAC5-862F-4DA7-A010-19AE7B70C3EB}"/>
              </a:ext>
            </a:extLst>
          </p:cNvPr>
          <p:cNvCxnSpPr>
            <a:stCxn id="288" idx="2"/>
            <a:endCxn id="282" idx="0"/>
          </p:cNvCxnSpPr>
          <p:nvPr/>
        </p:nvCxnSpPr>
        <p:spPr>
          <a:xfrm>
            <a:off x="9222635" y="1789615"/>
            <a:ext cx="228600" cy="119050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01C5D894-E06F-46C2-8A9D-5CAA089295A0}"/>
              </a:ext>
            </a:extLst>
          </p:cNvPr>
          <p:cNvCxnSpPr>
            <a:cxnSpLocks/>
            <a:stCxn id="290" idx="2"/>
            <a:endCxn id="282" idx="0"/>
          </p:cNvCxnSpPr>
          <p:nvPr/>
        </p:nvCxnSpPr>
        <p:spPr>
          <a:xfrm>
            <a:off x="9375035" y="1942015"/>
            <a:ext cx="76200" cy="103810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258B65CC-49AF-4BEB-8844-FBBF716C2167}"/>
              </a:ext>
            </a:extLst>
          </p:cNvPr>
          <p:cNvCxnSpPr>
            <a:cxnSpLocks/>
            <a:stCxn id="292" idx="2"/>
            <a:endCxn id="282" idx="0"/>
          </p:cNvCxnSpPr>
          <p:nvPr/>
        </p:nvCxnSpPr>
        <p:spPr>
          <a:xfrm flipH="1">
            <a:off x="9451235" y="2094415"/>
            <a:ext cx="76200" cy="88570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DEFF2BBE-42DA-44BD-8FC3-F12A1048C6AA}"/>
              </a:ext>
            </a:extLst>
          </p:cNvPr>
          <p:cNvCxnSpPr>
            <a:cxnSpLocks/>
            <a:stCxn id="294" idx="2"/>
            <a:endCxn id="282" idx="0"/>
          </p:cNvCxnSpPr>
          <p:nvPr/>
        </p:nvCxnSpPr>
        <p:spPr>
          <a:xfrm flipH="1">
            <a:off x="9451235" y="2246815"/>
            <a:ext cx="228600" cy="73330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BA83C1BE-7615-4C77-A734-DBA2802F58E3}"/>
              </a:ext>
            </a:extLst>
          </p:cNvPr>
          <p:cNvCxnSpPr>
            <a:cxnSpLocks/>
            <a:stCxn id="163" idx="2"/>
            <a:endCxn id="4" idx="0"/>
          </p:cNvCxnSpPr>
          <p:nvPr/>
        </p:nvCxnSpPr>
        <p:spPr>
          <a:xfrm>
            <a:off x="4155935" y="3394837"/>
            <a:ext cx="2621901" cy="1291164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CB2940B5-3417-4BD3-B881-82B2B1F5B8EF}"/>
              </a:ext>
            </a:extLst>
          </p:cNvPr>
          <p:cNvCxnSpPr>
            <a:cxnSpLocks/>
            <a:stCxn id="240" idx="2"/>
            <a:endCxn id="4" idx="0"/>
          </p:cNvCxnSpPr>
          <p:nvPr/>
        </p:nvCxnSpPr>
        <p:spPr>
          <a:xfrm>
            <a:off x="6756369" y="3394837"/>
            <a:ext cx="21467" cy="1291164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D482658-A0C3-4251-BC71-57ECD16BC3FC}"/>
              </a:ext>
            </a:extLst>
          </p:cNvPr>
          <p:cNvCxnSpPr>
            <a:cxnSpLocks/>
            <a:stCxn id="282" idx="2"/>
            <a:endCxn id="4" idx="0"/>
          </p:cNvCxnSpPr>
          <p:nvPr/>
        </p:nvCxnSpPr>
        <p:spPr>
          <a:xfrm flipH="1">
            <a:off x="6777836" y="3394837"/>
            <a:ext cx="2673399" cy="1291164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A1DFA3-946F-4988-844B-26EC6C2D931C}"/>
              </a:ext>
            </a:extLst>
          </p:cNvPr>
          <p:cNvCxnSpPr>
            <a:cxnSpLocks/>
            <a:stCxn id="166" idx="0"/>
            <a:endCxn id="51" idx="2"/>
          </p:cNvCxnSpPr>
          <p:nvPr/>
        </p:nvCxnSpPr>
        <p:spPr>
          <a:xfrm flipH="1" flipV="1">
            <a:off x="6768518" y="5553511"/>
            <a:ext cx="9318" cy="6513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F82FDB-A821-4E81-9AD5-5BE6E47C1A81}"/>
              </a:ext>
            </a:extLst>
          </p:cNvPr>
          <p:cNvCxnSpPr>
            <a:cxnSpLocks/>
          </p:cNvCxnSpPr>
          <p:nvPr/>
        </p:nvCxnSpPr>
        <p:spPr>
          <a:xfrm>
            <a:off x="346634" y="4202884"/>
            <a:ext cx="100129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9A37DC08-41C0-4AE2-B3BB-1BC72AB761C2}"/>
              </a:ext>
            </a:extLst>
          </p:cNvPr>
          <p:cNvCxnSpPr>
            <a:cxnSpLocks/>
          </p:cNvCxnSpPr>
          <p:nvPr/>
        </p:nvCxnSpPr>
        <p:spPr>
          <a:xfrm>
            <a:off x="367001" y="2541678"/>
            <a:ext cx="100129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A0AF54B9-0B2C-4EDD-8477-DE4B6B82A1A5}"/>
              </a:ext>
            </a:extLst>
          </p:cNvPr>
          <p:cNvCxnSpPr>
            <a:cxnSpLocks/>
          </p:cNvCxnSpPr>
          <p:nvPr/>
        </p:nvCxnSpPr>
        <p:spPr>
          <a:xfrm>
            <a:off x="346633" y="5731079"/>
            <a:ext cx="100129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D4AE1319-1B17-4772-B10E-CD35A16F482C}"/>
              </a:ext>
            </a:extLst>
          </p:cNvPr>
          <p:cNvSpPr/>
          <p:nvPr/>
        </p:nvSpPr>
        <p:spPr>
          <a:xfrm>
            <a:off x="422222" y="4703168"/>
            <a:ext cx="25111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9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 Cloud Kernel &amp; Control Plane: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Creation Management &amp; Governance of Isolated Workspaces</a:t>
            </a:r>
            <a:endParaRPr lang="en-AU" sz="900" dirty="0">
              <a:solidFill>
                <a:srgbClr val="4472C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B5A69B88-46ED-4FB6-9AF7-840BEEFA10F0}"/>
              </a:ext>
            </a:extLst>
          </p:cNvPr>
          <p:cNvSpPr/>
          <p:nvPr/>
        </p:nvSpPr>
        <p:spPr>
          <a:xfrm>
            <a:off x="422408" y="2935722"/>
            <a:ext cx="2511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9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 Cloud App Platform: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Lifecycle Management of Isolated Digital Products/Assets</a:t>
            </a:r>
            <a:endParaRPr lang="en-AU" sz="900" dirty="0">
              <a:solidFill>
                <a:srgbClr val="4472C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916694D-4F93-4801-8764-400837FA3B9B}"/>
              </a:ext>
            </a:extLst>
          </p:cNvPr>
          <p:cNvSpPr/>
          <p:nvPr/>
        </p:nvSpPr>
        <p:spPr>
          <a:xfrm>
            <a:off x="401855" y="1450242"/>
            <a:ext cx="2511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9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 Cloud App Lifecycle: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Agile (Autonomous &amp; Isolated) App Teams – Serving Independent Customer Needs With Independent Change Boundaries</a:t>
            </a:r>
            <a:endParaRPr lang="en-AU" sz="900" dirty="0">
              <a:solidFill>
                <a:srgbClr val="4472C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95DC7CB1-599E-4B3D-887D-95B6E3DF9218}"/>
              </a:ext>
            </a:extLst>
          </p:cNvPr>
          <p:cNvSpPr/>
          <p:nvPr/>
        </p:nvSpPr>
        <p:spPr>
          <a:xfrm>
            <a:off x="401854" y="5998062"/>
            <a:ext cx="25111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9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 Cloud Assurance: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Observability, Memory &amp; Discovery across all Cloud API’s, Environments, Tenants &amp; Teams.</a:t>
            </a:r>
            <a:endParaRPr lang="en-AU" sz="900" dirty="0">
              <a:solidFill>
                <a:srgbClr val="4472C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F89329C7-7841-4940-A1FE-B30EA576807A}"/>
              </a:ext>
            </a:extLst>
          </p:cNvPr>
          <p:cNvSpPr/>
          <p:nvPr/>
        </p:nvSpPr>
        <p:spPr>
          <a:xfrm>
            <a:off x="10732489" y="6274334"/>
            <a:ext cx="13607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x 1</a:t>
            </a:r>
            <a:endParaRPr lang="en-AU" sz="1200" dirty="0">
              <a:solidFill>
                <a:srgbClr val="4472C4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291DD167-120B-41F3-9BE9-1FE2810F095C}"/>
              </a:ext>
            </a:extLst>
          </p:cNvPr>
          <p:cNvSpPr/>
          <p:nvPr/>
        </p:nvSpPr>
        <p:spPr>
          <a:xfrm>
            <a:off x="10732489" y="4754858"/>
            <a:ext cx="13607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x 1~3</a:t>
            </a:r>
            <a:endParaRPr lang="en-AU" sz="1200" dirty="0">
              <a:solidFill>
                <a:srgbClr val="4472C4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F53E9E0F-883D-4A8C-948C-9CB72FC106FA}"/>
              </a:ext>
            </a:extLst>
          </p:cNvPr>
          <p:cNvSpPr/>
          <p:nvPr/>
        </p:nvSpPr>
        <p:spPr>
          <a:xfrm>
            <a:off x="10732489" y="3048981"/>
            <a:ext cx="13607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x 1~10</a:t>
            </a:r>
            <a:endParaRPr lang="en-AU" sz="1200" dirty="0">
              <a:solidFill>
                <a:srgbClr val="4472C4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A9A8C853-A5BA-46BF-B764-533EEBB6A87F}"/>
              </a:ext>
            </a:extLst>
          </p:cNvPr>
          <p:cNvSpPr/>
          <p:nvPr/>
        </p:nvSpPr>
        <p:spPr>
          <a:xfrm>
            <a:off x="10732489" y="1773407"/>
            <a:ext cx="13607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x 1~100’s</a:t>
            </a:r>
            <a:endParaRPr lang="en-AU" sz="1200" dirty="0">
              <a:solidFill>
                <a:srgbClr val="4472C4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81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561051B-10EB-47C6-B595-B3D6A0B3CC8F}"/>
              </a:ext>
            </a:extLst>
          </p:cNvPr>
          <p:cNvSpPr/>
          <p:nvPr/>
        </p:nvSpPr>
        <p:spPr>
          <a:xfrm>
            <a:off x="3034019" y="1098957"/>
            <a:ext cx="7466940" cy="4421615"/>
          </a:xfrm>
          <a:prstGeom prst="roundRect">
            <a:avLst>
              <a:gd name="adj" fmla="val 612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Cloud Native Enterprise: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Scaling Structure – Scale Up Through Crisp API Contracts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Human Readable &amp; Machine Executable Contracts Between Layers Supports Operational Scaling (Loose Functional Coupling)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BC8F05-0538-4955-ABA3-EA069D3B145F}"/>
              </a:ext>
            </a:extLst>
          </p:cNvPr>
          <p:cNvGrpSpPr/>
          <p:nvPr/>
        </p:nvGrpSpPr>
        <p:grpSpPr>
          <a:xfrm>
            <a:off x="6064339" y="6200979"/>
            <a:ext cx="1426995" cy="461665"/>
            <a:chOff x="5258795" y="3508992"/>
            <a:chExt cx="1426995" cy="461665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562B24B9-9C89-4714-96F8-145786FCFE12}"/>
                </a:ext>
              </a:extLst>
            </p:cNvPr>
            <p:cNvSpPr/>
            <p:nvPr/>
          </p:nvSpPr>
          <p:spPr>
            <a:xfrm>
              <a:off x="5258795" y="3512920"/>
              <a:ext cx="1426994" cy="4147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799D12B-AF81-4B48-A646-5961B1D7FFD4}"/>
                </a:ext>
              </a:extLst>
            </p:cNvPr>
            <p:cNvSpPr/>
            <p:nvPr/>
          </p:nvSpPr>
          <p:spPr>
            <a:xfrm>
              <a:off x="5258796" y="3508992"/>
              <a:ext cx="142699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Continuous Assurance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32B6B69-3333-4AD5-A959-F911FDACAB85}"/>
              </a:ext>
            </a:extLst>
          </p:cNvPr>
          <p:cNvGrpSpPr/>
          <p:nvPr/>
        </p:nvGrpSpPr>
        <p:grpSpPr>
          <a:xfrm>
            <a:off x="6064339" y="4682881"/>
            <a:ext cx="1426994" cy="461665"/>
            <a:chOff x="6064339" y="4682881"/>
            <a:chExt cx="1426994" cy="46166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E5CAD76-8577-4DFB-8115-7BB19B8DED1C}"/>
                </a:ext>
              </a:extLst>
            </p:cNvPr>
            <p:cNvSpPr/>
            <p:nvPr/>
          </p:nvSpPr>
          <p:spPr>
            <a:xfrm>
              <a:off x="6064339" y="4686001"/>
              <a:ext cx="1426994" cy="4147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E0CD12D-4251-4F8D-93AA-28169D19BDCD}"/>
                </a:ext>
              </a:extLst>
            </p:cNvPr>
            <p:cNvSpPr/>
            <p:nvPr/>
          </p:nvSpPr>
          <p:spPr>
            <a:xfrm>
              <a:off x="6100368" y="4682881"/>
              <a:ext cx="136073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EC Control Plane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C4051BFF-9A9B-4EBA-9F05-79B171E643F4}"/>
              </a:ext>
            </a:extLst>
          </p:cNvPr>
          <p:cNvGrpSpPr/>
          <p:nvPr/>
        </p:nvGrpSpPr>
        <p:grpSpPr>
          <a:xfrm>
            <a:off x="8762580" y="1697055"/>
            <a:ext cx="1426994" cy="414714"/>
            <a:chOff x="5258795" y="4390479"/>
            <a:chExt cx="1426994" cy="414714"/>
          </a:xfrm>
        </p:grpSpPr>
        <p:sp>
          <p:nvSpPr>
            <p:cNvPr id="252" name="Rectangle: Rounded Corners 251">
              <a:extLst>
                <a:ext uri="{FF2B5EF4-FFF2-40B4-BE49-F238E27FC236}">
                  <a16:creationId xmlns:a16="http://schemas.microsoft.com/office/drawing/2014/main" id="{A2E824C7-00D4-4DF1-AD2B-0957E5DEC8FC}"/>
                </a:ext>
              </a:extLst>
            </p:cNvPr>
            <p:cNvSpPr/>
            <p:nvPr/>
          </p:nvSpPr>
          <p:spPr>
            <a:xfrm>
              <a:off x="5258795" y="4390479"/>
              <a:ext cx="1426994" cy="4147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C246C88-FDD7-49CD-98A1-43E82AA86AA8}"/>
                </a:ext>
              </a:extLst>
            </p:cNvPr>
            <p:cNvSpPr/>
            <p:nvPr/>
          </p:nvSpPr>
          <p:spPr>
            <a:xfrm>
              <a:off x="5394249" y="4459337"/>
              <a:ext cx="11560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Digital Team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C05B9C7-D6A5-4C34-9B4A-7CDD9D2BB0A2}"/>
              </a:ext>
            </a:extLst>
          </p:cNvPr>
          <p:cNvGrpSpPr/>
          <p:nvPr/>
        </p:nvGrpSpPr>
        <p:grpSpPr>
          <a:xfrm>
            <a:off x="6931313" y="1697055"/>
            <a:ext cx="1426994" cy="414714"/>
            <a:chOff x="5258795" y="4390479"/>
            <a:chExt cx="1426994" cy="414714"/>
          </a:xfrm>
        </p:grpSpPr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90327B73-0D47-4D24-B137-7DB495049CF5}"/>
                </a:ext>
              </a:extLst>
            </p:cNvPr>
            <p:cNvSpPr/>
            <p:nvPr/>
          </p:nvSpPr>
          <p:spPr>
            <a:xfrm>
              <a:off x="5258795" y="4390479"/>
              <a:ext cx="1426994" cy="4147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F388948A-050E-4310-9189-F0AE3A185850}"/>
                </a:ext>
              </a:extLst>
            </p:cNvPr>
            <p:cNvSpPr/>
            <p:nvPr/>
          </p:nvSpPr>
          <p:spPr>
            <a:xfrm>
              <a:off x="5392956" y="4460745"/>
              <a:ext cx="11560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Digital Team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4271BD8-3C0B-4827-911A-31413F4BBDD8}"/>
              </a:ext>
            </a:extLst>
          </p:cNvPr>
          <p:cNvGrpSpPr/>
          <p:nvPr/>
        </p:nvGrpSpPr>
        <p:grpSpPr>
          <a:xfrm>
            <a:off x="5100045" y="1697055"/>
            <a:ext cx="1426994" cy="414714"/>
            <a:chOff x="5258795" y="4390479"/>
            <a:chExt cx="1426994" cy="414714"/>
          </a:xfrm>
        </p:grpSpPr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62716CCA-A634-497D-A7F4-73EA78D18C87}"/>
                </a:ext>
              </a:extLst>
            </p:cNvPr>
            <p:cNvSpPr/>
            <p:nvPr/>
          </p:nvSpPr>
          <p:spPr>
            <a:xfrm>
              <a:off x="5258795" y="4390479"/>
              <a:ext cx="1426994" cy="4147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E026C28C-AB27-4236-8273-8FE20328C709}"/>
                </a:ext>
              </a:extLst>
            </p:cNvPr>
            <p:cNvSpPr/>
            <p:nvPr/>
          </p:nvSpPr>
          <p:spPr>
            <a:xfrm>
              <a:off x="5394249" y="4459337"/>
              <a:ext cx="11560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Digital Team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56156B28-F10D-4269-BA99-718845C68133}"/>
              </a:ext>
            </a:extLst>
          </p:cNvPr>
          <p:cNvGrpSpPr/>
          <p:nvPr/>
        </p:nvGrpSpPr>
        <p:grpSpPr>
          <a:xfrm>
            <a:off x="3268777" y="1697055"/>
            <a:ext cx="1426994" cy="414714"/>
            <a:chOff x="5258795" y="4390479"/>
            <a:chExt cx="1426994" cy="414714"/>
          </a:xfrm>
        </p:grpSpPr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58993EB4-494E-4538-B0F6-87181758676B}"/>
                </a:ext>
              </a:extLst>
            </p:cNvPr>
            <p:cNvSpPr/>
            <p:nvPr/>
          </p:nvSpPr>
          <p:spPr>
            <a:xfrm>
              <a:off x="5258795" y="4390479"/>
              <a:ext cx="1426994" cy="4147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CA276862-870A-4950-8AD8-534964C673AE}"/>
                </a:ext>
              </a:extLst>
            </p:cNvPr>
            <p:cNvSpPr/>
            <p:nvPr/>
          </p:nvSpPr>
          <p:spPr>
            <a:xfrm>
              <a:off x="5394249" y="4459337"/>
              <a:ext cx="11560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Digital Team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C5105F8-B42D-4A65-9136-5B8ED89FD84A}"/>
              </a:ext>
            </a:extLst>
          </p:cNvPr>
          <p:cNvGrpSpPr/>
          <p:nvPr/>
        </p:nvGrpSpPr>
        <p:grpSpPr>
          <a:xfrm>
            <a:off x="6032752" y="3014286"/>
            <a:ext cx="1426994" cy="414714"/>
            <a:chOff x="5258795" y="5268038"/>
            <a:chExt cx="1426994" cy="414714"/>
          </a:xfrm>
        </p:grpSpPr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A0CA40BC-9C49-493A-A26E-45E9A476700A}"/>
                </a:ext>
              </a:extLst>
            </p:cNvPr>
            <p:cNvSpPr/>
            <p:nvPr/>
          </p:nvSpPr>
          <p:spPr>
            <a:xfrm>
              <a:off x="5258795" y="5268038"/>
              <a:ext cx="1426994" cy="4147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BDC483E6-41CB-4EA4-8876-B8E0F7818DA3}"/>
                </a:ext>
              </a:extLst>
            </p:cNvPr>
            <p:cNvSpPr/>
            <p:nvPr/>
          </p:nvSpPr>
          <p:spPr>
            <a:xfrm>
              <a:off x="5658745" y="5336896"/>
              <a:ext cx="7120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Tenant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F82FDB-A821-4E81-9AD5-5BE6E47C1A81}"/>
              </a:ext>
            </a:extLst>
          </p:cNvPr>
          <p:cNvCxnSpPr>
            <a:cxnSpLocks/>
          </p:cNvCxnSpPr>
          <p:nvPr/>
        </p:nvCxnSpPr>
        <p:spPr>
          <a:xfrm>
            <a:off x="346634" y="4202884"/>
            <a:ext cx="100129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9A37DC08-41C0-4AE2-B3BB-1BC72AB761C2}"/>
              </a:ext>
            </a:extLst>
          </p:cNvPr>
          <p:cNvCxnSpPr>
            <a:cxnSpLocks/>
          </p:cNvCxnSpPr>
          <p:nvPr/>
        </p:nvCxnSpPr>
        <p:spPr>
          <a:xfrm>
            <a:off x="367001" y="2541678"/>
            <a:ext cx="100129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A0AF54B9-0B2C-4EDD-8477-DE4B6B82A1A5}"/>
              </a:ext>
            </a:extLst>
          </p:cNvPr>
          <p:cNvCxnSpPr>
            <a:cxnSpLocks/>
          </p:cNvCxnSpPr>
          <p:nvPr/>
        </p:nvCxnSpPr>
        <p:spPr>
          <a:xfrm>
            <a:off x="346633" y="5731079"/>
            <a:ext cx="100129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D4AE1319-1B17-4772-B10E-CD35A16F482C}"/>
              </a:ext>
            </a:extLst>
          </p:cNvPr>
          <p:cNvSpPr/>
          <p:nvPr/>
        </p:nvSpPr>
        <p:spPr>
          <a:xfrm>
            <a:off x="422222" y="4703168"/>
            <a:ext cx="2511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9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 Cloud Kernel: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Creation Management &amp; Governance of Isolated Workspaces</a:t>
            </a:r>
            <a:endParaRPr lang="en-AU" sz="900" dirty="0">
              <a:solidFill>
                <a:srgbClr val="4472C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B5A69B88-46ED-4FB6-9AF7-840BEEFA10F0}"/>
              </a:ext>
            </a:extLst>
          </p:cNvPr>
          <p:cNvSpPr/>
          <p:nvPr/>
        </p:nvSpPr>
        <p:spPr>
          <a:xfrm>
            <a:off x="422408" y="2935722"/>
            <a:ext cx="2511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9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 Cloud App Platform: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Lifecycle Management of Isolated Digital Products/Assets</a:t>
            </a:r>
            <a:endParaRPr lang="en-AU" sz="900" dirty="0">
              <a:solidFill>
                <a:srgbClr val="4472C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916694D-4F93-4801-8764-400837FA3B9B}"/>
              </a:ext>
            </a:extLst>
          </p:cNvPr>
          <p:cNvSpPr/>
          <p:nvPr/>
        </p:nvSpPr>
        <p:spPr>
          <a:xfrm>
            <a:off x="401855" y="1450242"/>
            <a:ext cx="2511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9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 Cloud App Lifecycle: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Agile (Autonomous &amp; Isolated) App Teams – Serving Independent Customer Needs With Independent Change Boundaries</a:t>
            </a:r>
            <a:endParaRPr lang="en-AU" sz="900" dirty="0">
              <a:solidFill>
                <a:srgbClr val="4472C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95DC7CB1-599E-4B3D-887D-95B6E3DF9218}"/>
              </a:ext>
            </a:extLst>
          </p:cNvPr>
          <p:cNvSpPr/>
          <p:nvPr/>
        </p:nvSpPr>
        <p:spPr>
          <a:xfrm>
            <a:off x="401854" y="5998062"/>
            <a:ext cx="25111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9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 Cloud Assurance: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Observability, Memory &amp; Discovery across all Cloud API’s, Environments, Tenants &amp; Teams.</a:t>
            </a:r>
            <a:endParaRPr lang="en-AU" sz="900" dirty="0">
              <a:solidFill>
                <a:srgbClr val="4472C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F89329C7-7841-4940-A1FE-B30EA576807A}"/>
              </a:ext>
            </a:extLst>
          </p:cNvPr>
          <p:cNvSpPr/>
          <p:nvPr/>
        </p:nvSpPr>
        <p:spPr>
          <a:xfrm>
            <a:off x="10732489" y="6274334"/>
            <a:ext cx="13607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x 1</a:t>
            </a:r>
            <a:endParaRPr lang="en-AU" sz="1200" dirty="0">
              <a:solidFill>
                <a:srgbClr val="4472C4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291DD167-120B-41F3-9BE9-1FE2810F095C}"/>
              </a:ext>
            </a:extLst>
          </p:cNvPr>
          <p:cNvSpPr/>
          <p:nvPr/>
        </p:nvSpPr>
        <p:spPr>
          <a:xfrm>
            <a:off x="10732489" y="4754858"/>
            <a:ext cx="13607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x 1~3</a:t>
            </a:r>
            <a:endParaRPr lang="en-AU" sz="1200" dirty="0">
              <a:solidFill>
                <a:srgbClr val="4472C4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F53E9E0F-883D-4A8C-948C-9CB72FC106FA}"/>
              </a:ext>
            </a:extLst>
          </p:cNvPr>
          <p:cNvSpPr/>
          <p:nvPr/>
        </p:nvSpPr>
        <p:spPr>
          <a:xfrm>
            <a:off x="10732489" y="3048981"/>
            <a:ext cx="13607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x 1~10</a:t>
            </a:r>
            <a:endParaRPr lang="en-AU" sz="1200" dirty="0">
              <a:solidFill>
                <a:srgbClr val="4472C4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A9A8C853-A5BA-46BF-B764-533EEBB6A87F}"/>
              </a:ext>
            </a:extLst>
          </p:cNvPr>
          <p:cNvSpPr/>
          <p:nvPr/>
        </p:nvSpPr>
        <p:spPr>
          <a:xfrm>
            <a:off x="10732489" y="1773407"/>
            <a:ext cx="13607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x 1~100’s</a:t>
            </a:r>
            <a:endParaRPr lang="en-AU" sz="1200" dirty="0">
              <a:solidFill>
                <a:srgbClr val="4472C4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99EBBD11-6CAE-457E-8595-3D64B9613658}"/>
              </a:ext>
            </a:extLst>
          </p:cNvPr>
          <p:cNvGrpSpPr/>
          <p:nvPr/>
        </p:nvGrpSpPr>
        <p:grpSpPr>
          <a:xfrm>
            <a:off x="5823767" y="2111769"/>
            <a:ext cx="1752031" cy="876111"/>
            <a:chOff x="5767299" y="2111769"/>
            <a:chExt cx="1752031" cy="876111"/>
          </a:xfrm>
        </p:grpSpPr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7EC24806-BE7A-43DE-B749-02952A1B4955}"/>
                </a:ext>
              </a:extLst>
            </p:cNvPr>
            <p:cNvSpPr/>
            <p:nvPr/>
          </p:nvSpPr>
          <p:spPr>
            <a:xfrm>
              <a:off x="6016426" y="2399576"/>
              <a:ext cx="129292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AU" sz="1000" b="1" i="1" spc="-49" dirty="0">
                  <a:solidFill>
                    <a:schemeClr val="accent5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App\Service Runtime</a:t>
              </a:r>
            </a:p>
          </p:txBody>
        </p: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DC40D722-A735-4903-8120-5E45B6163B18}"/>
                </a:ext>
              </a:extLst>
            </p:cNvPr>
            <p:cNvGrpSpPr/>
            <p:nvPr/>
          </p:nvGrpSpPr>
          <p:grpSpPr>
            <a:xfrm>
              <a:off x="6016424" y="2399576"/>
              <a:ext cx="1292927" cy="246221"/>
              <a:chOff x="1793227" y="2868092"/>
              <a:chExt cx="1292927" cy="246221"/>
            </a:xfrm>
          </p:grpSpPr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243C2C69-2416-44A5-9D51-D5C3A5A0B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227" y="2868092"/>
                <a:ext cx="12929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655572FF-9F95-4E90-8BE7-DEB591CC6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227" y="3114313"/>
                <a:ext cx="12929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9FD435DE-9805-41C5-B3A0-D99605647FB3}"/>
                </a:ext>
              </a:extLst>
            </p:cNvPr>
            <p:cNvSpPr txBox="1"/>
            <p:nvPr/>
          </p:nvSpPr>
          <p:spPr>
            <a:xfrm>
              <a:off x="5767299" y="2132988"/>
              <a:ext cx="741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b="1" i="1" dirty="0">
                  <a:solidFill>
                    <a:schemeClr val="accent5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Depends on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C7576C97-D961-4CE5-869D-B02EA913F639}"/>
                </a:ext>
              </a:extLst>
            </p:cNvPr>
            <p:cNvSpPr txBox="1"/>
            <p:nvPr/>
          </p:nvSpPr>
          <p:spPr>
            <a:xfrm>
              <a:off x="6777836" y="2772436"/>
              <a:ext cx="741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b="1" i="1" dirty="0">
                  <a:solidFill>
                    <a:schemeClr val="accent5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Implements</a:t>
              </a:r>
            </a:p>
          </p:txBody>
        </p:sp>
        <p:sp>
          <p:nvSpPr>
            <p:cNvPr id="333" name="Arrow: Down 332">
              <a:extLst>
                <a:ext uri="{FF2B5EF4-FFF2-40B4-BE49-F238E27FC236}">
                  <a16:creationId xmlns:a16="http://schemas.microsoft.com/office/drawing/2014/main" id="{159E7917-6770-487A-9DF2-1BE6E6D1CA20}"/>
                </a:ext>
              </a:extLst>
            </p:cNvPr>
            <p:cNvSpPr/>
            <p:nvPr/>
          </p:nvSpPr>
          <p:spPr>
            <a:xfrm>
              <a:off x="6493629" y="2111769"/>
              <a:ext cx="338516" cy="246221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row: Down 333">
              <a:extLst>
                <a:ext uri="{FF2B5EF4-FFF2-40B4-BE49-F238E27FC236}">
                  <a16:creationId xmlns:a16="http://schemas.microsoft.com/office/drawing/2014/main" id="{E447F24C-7CA5-4D08-AF88-C9C20A58F548}"/>
                </a:ext>
              </a:extLst>
            </p:cNvPr>
            <p:cNvSpPr/>
            <p:nvPr/>
          </p:nvSpPr>
          <p:spPr>
            <a:xfrm rot="10800000">
              <a:off x="6493629" y="2697836"/>
              <a:ext cx="338516" cy="246221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AB7A47E1-654A-4479-80ED-EB0A3B6AAC41}"/>
              </a:ext>
            </a:extLst>
          </p:cNvPr>
          <p:cNvGrpSpPr/>
          <p:nvPr/>
        </p:nvGrpSpPr>
        <p:grpSpPr>
          <a:xfrm>
            <a:off x="5843339" y="3764828"/>
            <a:ext cx="1752031" cy="876111"/>
            <a:chOff x="5826105" y="3769993"/>
            <a:chExt cx="1752031" cy="876111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F8E64102-3D4E-4A65-BD95-B0B088810166}"/>
                </a:ext>
              </a:extLst>
            </p:cNvPr>
            <p:cNvSpPr/>
            <p:nvPr/>
          </p:nvSpPr>
          <p:spPr>
            <a:xfrm>
              <a:off x="6075232" y="4057800"/>
              <a:ext cx="129292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AU" sz="1000" b="1" i="1" spc="-49" dirty="0">
                  <a:solidFill>
                    <a:schemeClr val="accent5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Tenant Config</a:t>
              </a:r>
            </a:p>
          </p:txBody>
        </p: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1256E9BD-E8DD-414D-956C-73FA4A8C60B0}"/>
                </a:ext>
              </a:extLst>
            </p:cNvPr>
            <p:cNvGrpSpPr/>
            <p:nvPr/>
          </p:nvGrpSpPr>
          <p:grpSpPr>
            <a:xfrm>
              <a:off x="6075230" y="4057800"/>
              <a:ext cx="1292927" cy="246221"/>
              <a:chOff x="1793227" y="2868092"/>
              <a:chExt cx="1292927" cy="246221"/>
            </a:xfrm>
          </p:grpSpPr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51EDAFB8-22F2-4E43-971B-E6E4BA354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227" y="2868092"/>
                <a:ext cx="12929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BC41B8F5-FBFB-46AF-A2DD-B8A40D6011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227" y="3114313"/>
                <a:ext cx="12929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4C051244-B7D1-46A2-944C-832E135D58CF}"/>
                </a:ext>
              </a:extLst>
            </p:cNvPr>
            <p:cNvSpPr txBox="1"/>
            <p:nvPr/>
          </p:nvSpPr>
          <p:spPr>
            <a:xfrm>
              <a:off x="5826105" y="3791212"/>
              <a:ext cx="741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b="1" i="1" dirty="0">
                  <a:solidFill>
                    <a:schemeClr val="accent5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Depends on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ECE03175-373C-458B-B5E9-3FF775C0C0E4}"/>
                </a:ext>
              </a:extLst>
            </p:cNvPr>
            <p:cNvSpPr txBox="1"/>
            <p:nvPr/>
          </p:nvSpPr>
          <p:spPr>
            <a:xfrm>
              <a:off x="6836642" y="4430660"/>
              <a:ext cx="741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b="1" i="1" dirty="0">
                  <a:solidFill>
                    <a:schemeClr val="accent5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Implements</a:t>
              </a:r>
            </a:p>
          </p:txBody>
        </p:sp>
        <p:sp>
          <p:nvSpPr>
            <p:cNvPr id="341" name="Arrow: Down 340">
              <a:extLst>
                <a:ext uri="{FF2B5EF4-FFF2-40B4-BE49-F238E27FC236}">
                  <a16:creationId xmlns:a16="http://schemas.microsoft.com/office/drawing/2014/main" id="{799AEBF6-87D3-460D-8C24-675B32FD7EFA}"/>
                </a:ext>
              </a:extLst>
            </p:cNvPr>
            <p:cNvSpPr/>
            <p:nvPr/>
          </p:nvSpPr>
          <p:spPr>
            <a:xfrm>
              <a:off x="6552435" y="3769993"/>
              <a:ext cx="338516" cy="246221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2" name="Arrow: Down 341">
              <a:extLst>
                <a:ext uri="{FF2B5EF4-FFF2-40B4-BE49-F238E27FC236}">
                  <a16:creationId xmlns:a16="http://schemas.microsoft.com/office/drawing/2014/main" id="{E3BBC4E9-5C8B-4F6B-B031-349B88EEDFE0}"/>
                </a:ext>
              </a:extLst>
            </p:cNvPr>
            <p:cNvSpPr/>
            <p:nvPr/>
          </p:nvSpPr>
          <p:spPr>
            <a:xfrm rot="10800000">
              <a:off x="6552435" y="4356060"/>
              <a:ext cx="338516" cy="246221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4AB30C37-DCA0-43F3-A2CD-CAE451E77C3D}"/>
              </a:ext>
            </a:extLst>
          </p:cNvPr>
          <p:cNvGrpSpPr/>
          <p:nvPr/>
        </p:nvGrpSpPr>
        <p:grpSpPr>
          <a:xfrm>
            <a:off x="5862910" y="5118291"/>
            <a:ext cx="1752031" cy="876111"/>
            <a:chOff x="5767299" y="2111769"/>
            <a:chExt cx="1752031" cy="876111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3C156D6A-5D34-4781-9ADF-1F3B1975461D}"/>
                </a:ext>
              </a:extLst>
            </p:cNvPr>
            <p:cNvSpPr/>
            <p:nvPr/>
          </p:nvSpPr>
          <p:spPr>
            <a:xfrm>
              <a:off x="6016426" y="2399576"/>
              <a:ext cx="129292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AU" sz="1000" b="1" i="1" spc="-49" dirty="0">
                  <a:solidFill>
                    <a:schemeClr val="accent5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Threat Model</a:t>
              </a:r>
            </a:p>
          </p:txBody>
        </p: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FA7164A6-21B8-4DCE-8444-F96AE6D09C09}"/>
                </a:ext>
              </a:extLst>
            </p:cNvPr>
            <p:cNvGrpSpPr/>
            <p:nvPr/>
          </p:nvGrpSpPr>
          <p:grpSpPr>
            <a:xfrm>
              <a:off x="6016424" y="2399576"/>
              <a:ext cx="1292927" cy="246221"/>
              <a:chOff x="1793227" y="2868092"/>
              <a:chExt cx="1292927" cy="246221"/>
            </a:xfrm>
          </p:grpSpPr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213FACD0-AB90-4750-A99A-9B365DEE98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227" y="2868092"/>
                <a:ext cx="12929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6299DE47-58C6-49D4-8ED1-87080CDE38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227" y="3114313"/>
                <a:ext cx="12929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E8F1B4F1-AE19-41B2-A91A-9AFF7AC58962}"/>
                </a:ext>
              </a:extLst>
            </p:cNvPr>
            <p:cNvSpPr txBox="1"/>
            <p:nvPr/>
          </p:nvSpPr>
          <p:spPr>
            <a:xfrm>
              <a:off x="5767299" y="2132988"/>
              <a:ext cx="741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b="1" i="1" dirty="0">
                  <a:solidFill>
                    <a:schemeClr val="accent5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Depends on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54DC29E-E708-4F4E-B87D-B6CA33762865}"/>
                </a:ext>
              </a:extLst>
            </p:cNvPr>
            <p:cNvSpPr txBox="1"/>
            <p:nvPr/>
          </p:nvSpPr>
          <p:spPr>
            <a:xfrm>
              <a:off x="6777836" y="2772436"/>
              <a:ext cx="741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b="1" i="1" dirty="0">
                  <a:solidFill>
                    <a:schemeClr val="accent5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Implements</a:t>
              </a:r>
            </a:p>
          </p:txBody>
        </p:sp>
        <p:sp>
          <p:nvSpPr>
            <p:cNvPr id="350" name="Arrow: Down 349">
              <a:extLst>
                <a:ext uri="{FF2B5EF4-FFF2-40B4-BE49-F238E27FC236}">
                  <a16:creationId xmlns:a16="http://schemas.microsoft.com/office/drawing/2014/main" id="{723C5E08-348C-4A80-B7E3-BF3195B48723}"/>
                </a:ext>
              </a:extLst>
            </p:cNvPr>
            <p:cNvSpPr/>
            <p:nvPr/>
          </p:nvSpPr>
          <p:spPr>
            <a:xfrm>
              <a:off x="6493629" y="2111769"/>
              <a:ext cx="338516" cy="246221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1" name="Arrow: Down 350">
              <a:extLst>
                <a:ext uri="{FF2B5EF4-FFF2-40B4-BE49-F238E27FC236}">
                  <a16:creationId xmlns:a16="http://schemas.microsoft.com/office/drawing/2014/main" id="{C7079C7A-B2E4-4496-A0ED-25568AB5DD1D}"/>
                </a:ext>
              </a:extLst>
            </p:cNvPr>
            <p:cNvSpPr/>
            <p:nvPr/>
          </p:nvSpPr>
          <p:spPr>
            <a:xfrm rot="10800000">
              <a:off x="6493629" y="2697836"/>
              <a:ext cx="338516" cy="246221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D95C7C58-69FB-4D7B-BCD7-72849A5FBDAA}"/>
              </a:ext>
            </a:extLst>
          </p:cNvPr>
          <p:cNvSpPr/>
          <p:nvPr/>
        </p:nvSpPr>
        <p:spPr>
          <a:xfrm>
            <a:off x="5814272" y="1443759"/>
            <a:ext cx="14269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Digital Team</a:t>
            </a:r>
            <a:endParaRPr lang="en-AU" sz="1200" dirty="0">
              <a:solidFill>
                <a:srgbClr val="4472C4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10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58AEA8A-FAEE-4C69-BB17-752A10D18F7C}"/>
              </a:ext>
            </a:extLst>
          </p:cNvPr>
          <p:cNvCxnSpPr>
            <a:cxnSpLocks/>
          </p:cNvCxnSpPr>
          <p:nvPr/>
        </p:nvCxnSpPr>
        <p:spPr>
          <a:xfrm>
            <a:off x="367001" y="2541678"/>
            <a:ext cx="100129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E4C0B19-BA31-4652-8528-8A05FE5EC8BE}"/>
              </a:ext>
            </a:extLst>
          </p:cNvPr>
          <p:cNvCxnSpPr>
            <a:cxnSpLocks/>
          </p:cNvCxnSpPr>
          <p:nvPr/>
        </p:nvCxnSpPr>
        <p:spPr>
          <a:xfrm>
            <a:off x="346634" y="4202884"/>
            <a:ext cx="100129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A3440DC-4E16-47D6-8842-D4162D4FF581}"/>
              </a:ext>
            </a:extLst>
          </p:cNvPr>
          <p:cNvCxnSpPr>
            <a:cxnSpLocks/>
          </p:cNvCxnSpPr>
          <p:nvPr/>
        </p:nvCxnSpPr>
        <p:spPr>
          <a:xfrm>
            <a:off x="346634" y="5529743"/>
            <a:ext cx="100129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Cloud Native Enterprise: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Multiple Layers of Software Services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…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C07A3C0-28ED-4F2F-8279-991BDAD055D9}"/>
              </a:ext>
            </a:extLst>
          </p:cNvPr>
          <p:cNvGrpSpPr/>
          <p:nvPr/>
        </p:nvGrpSpPr>
        <p:grpSpPr>
          <a:xfrm>
            <a:off x="5823767" y="2111769"/>
            <a:ext cx="1752031" cy="876111"/>
            <a:chOff x="5767299" y="2111769"/>
            <a:chExt cx="1752031" cy="87611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C511CF8-56C7-4AFD-896B-3AA9ACD3FE88}"/>
                </a:ext>
              </a:extLst>
            </p:cNvPr>
            <p:cNvSpPr/>
            <p:nvPr/>
          </p:nvSpPr>
          <p:spPr>
            <a:xfrm>
              <a:off x="6016426" y="2399576"/>
              <a:ext cx="129292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AU" sz="1000" b="1" i="1" spc="-49" dirty="0">
                  <a:solidFill>
                    <a:schemeClr val="accent5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App\Service Runtime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84C45FD-3D4E-42F5-BF2D-A644B2532263}"/>
                </a:ext>
              </a:extLst>
            </p:cNvPr>
            <p:cNvGrpSpPr/>
            <p:nvPr/>
          </p:nvGrpSpPr>
          <p:grpSpPr>
            <a:xfrm>
              <a:off x="6016424" y="2399576"/>
              <a:ext cx="1292927" cy="246221"/>
              <a:chOff x="1793227" y="2868092"/>
              <a:chExt cx="1292927" cy="246221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1443275-BBF6-44CA-900D-1C7DD26CEE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227" y="2868092"/>
                <a:ext cx="12929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0E2B6F3-4E6F-498D-8B4D-1BD1510C2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227" y="3114313"/>
                <a:ext cx="12929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F0B2866-6B8B-4109-8666-16F5626A8A80}"/>
                </a:ext>
              </a:extLst>
            </p:cNvPr>
            <p:cNvSpPr txBox="1"/>
            <p:nvPr/>
          </p:nvSpPr>
          <p:spPr>
            <a:xfrm>
              <a:off x="5767299" y="2132988"/>
              <a:ext cx="741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b="1" i="1" dirty="0">
                  <a:solidFill>
                    <a:schemeClr val="accent5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Depends 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28E7860-7A02-4A83-8EA7-6960CC2BB759}"/>
                </a:ext>
              </a:extLst>
            </p:cNvPr>
            <p:cNvSpPr txBox="1"/>
            <p:nvPr/>
          </p:nvSpPr>
          <p:spPr>
            <a:xfrm>
              <a:off x="6777836" y="2772436"/>
              <a:ext cx="741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b="1" i="1" dirty="0">
                  <a:solidFill>
                    <a:schemeClr val="accent5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Implements</a:t>
              </a:r>
            </a:p>
          </p:txBody>
        </p:sp>
        <p:sp>
          <p:nvSpPr>
            <p:cNvPr id="88" name="Arrow: Down 87">
              <a:extLst>
                <a:ext uri="{FF2B5EF4-FFF2-40B4-BE49-F238E27FC236}">
                  <a16:creationId xmlns:a16="http://schemas.microsoft.com/office/drawing/2014/main" id="{3A7DF3B1-1D11-45EF-8ADA-8FD8B5A6CEE9}"/>
                </a:ext>
              </a:extLst>
            </p:cNvPr>
            <p:cNvSpPr/>
            <p:nvPr/>
          </p:nvSpPr>
          <p:spPr>
            <a:xfrm>
              <a:off x="6493629" y="2111769"/>
              <a:ext cx="338516" cy="246221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Arrow: Down 88">
              <a:extLst>
                <a:ext uri="{FF2B5EF4-FFF2-40B4-BE49-F238E27FC236}">
                  <a16:creationId xmlns:a16="http://schemas.microsoft.com/office/drawing/2014/main" id="{B2BA928E-0152-4D01-BE3D-6812339D7BA7}"/>
                </a:ext>
              </a:extLst>
            </p:cNvPr>
            <p:cNvSpPr/>
            <p:nvPr/>
          </p:nvSpPr>
          <p:spPr>
            <a:xfrm rot="10800000">
              <a:off x="6493629" y="2697836"/>
              <a:ext cx="338516" cy="246221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85EC7D2-AE4A-467F-A9ED-3902B2D9EFF4}"/>
              </a:ext>
            </a:extLst>
          </p:cNvPr>
          <p:cNvGrpSpPr/>
          <p:nvPr/>
        </p:nvGrpSpPr>
        <p:grpSpPr>
          <a:xfrm>
            <a:off x="5843339" y="3764828"/>
            <a:ext cx="1752031" cy="876111"/>
            <a:chOff x="5826105" y="3769993"/>
            <a:chExt cx="1752031" cy="87611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25C069E-9489-4036-933F-E9D8F676AD96}"/>
                </a:ext>
              </a:extLst>
            </p:cNvPr>
            <p:cNvSpPr/>
            <p:nvPr/>
          </p:nvSpPr>
          <p:spPr>
            <a:xfrm>
              <a:off x="6075232" y="4057800"/>
              <a:ext cx="129292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AU" sz="1000" b="1" i="1" spc="-49" dirty="0">
                  <a:solidFill>
                    <a:schemeClr val="accent5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Tenant Config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69C2D53-AF7A-4959-9724-8749EE99B858}"/>
                </a:ext>
              </a:extLst>
            </p:cNvPr>
            <p:cNvGrpSpPr/>
            <p:nvPr/>
          </p:nvGrpSpPr>
          <p:grpSpPr>
            <a:xfrm>
              <a:off x="6075230" y="4057800"/>
              <a:ext cx="1292927" cy="246221"/>
              <a:chOff x="1793227" y="2868092"/>
              <a:chExt cx="1292927" cy="246221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25CEBAB-6AFC-4A8D-971C-6E74B953D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227" y="2868092"/>
                <a:ext cx="12929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D2C2848-FA12-4D8A-82DC-139DAC0AC6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227" y="3114313"/>
                <a:ext cx="12929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F5C825B-2254-4F80-B13B-7CA742D702F5}"/>
                </a:ext>
              </a:extLst>
            </p:cNvPr>
            <p:cNvSpPr txBox="1"/>
            <p:nvPr/>
          </p:nvSpPr>
          <p:spPr>
            <a:xfrm>
              <a:off x="5826105" y="3791212"/>
              <a:ext cx="741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b="1" i="1" dirty="0">
                  <a:solidFill>
                    <a:schemeClr val="accent5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Depends on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9A27517-886E-494A-A8EE-40B4B9ADD6B4}"/>
                </a:ext>
              </a:extLst>
            </p:cNvPr>
            <p:cNvSpPr txBox="1"/>
            <p:nvPr/>
          </p:nvSpPr>
          <p:spPr>
            <a:xfrm>
              <a:off x="6836642" y="4430660"/>
              <a:ext cx="741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b="1" i="1" dirty="0">
                  <a:solidFill>
                    <a:schemeClr val="accent5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Implements</a:t>
              </a:r>
            </a:p>
          </p:txBody>
        </p:sp>
        <p:sp>
          <p:nvSpPr>
            <p:cNvPr id="97" name="Arrow: Down 96">
              <a:extLst>
                <a:ext uri="{FF2B5EF4-FFF2-40B4-BE49-F238E27FC236}">
                  <a16:creationId xmlns:a16="http://schemas.microsoft.com/office/drawing/2014/main" id="{C029F97A-036D-46A5-B703-2595912CF0E8}"/>
                </a:ext>
              </a:extLst>
            </p:cNvPr>
            <p:cNvSpPr/>
            <p:nvPr/>
          </p:nvSpPr>
          <p:spPr>
            <a:xfrm>
              <a:off x="6552435" y="3769993"/>
              <a:ext cx="338516" cy="246221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Arrow: Down 97">
              <a:extLst>
                <a:ext uri="{FF2B5EF4-FFF2-40B4-BE49-F238E27FC236}">
                  <a16:creationId xmlns:a16="http://schemas.microsoft.com/office/drawing/2014/main" id="{504F7B07-9FB6-4CAE-8E75-E2343AB21BB8}"/>
                </a:ext>
              </a:extLst>
            </p:cNvPr>
            <p:cNvSpPr/>
            <p:nvPr/>
          </p:nvSpPr>
          <p:spPr>
            <a:xfrm rot="10800000">
              <a:off x="6552435" y="4356060"/>
              <a:ext cx="338516" cy="246221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CA21BAC-C75A-4655-919A-06A5664D2B66}"/>
              </a:ext>
            </a:extLst>
          </p:cNvPr>
          <p:cNvGrpSpPr/>
          <p:nvPr/>
        </p:nvGrpSpPr>
        <p:grpSpPr>
          <a:xfrm>
            <a:off x="5862910" y="5118291"/>
            <a:ext cx="1752031" cy="876111"/>
            <a:chOff x="5767299" y="2111769"/>
            <a:chExt cx="1752031" cy="87611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594A6AD-B8BC-4468-9E85-D79D9A9A827D}"/>
                </a:ext>
              </a:extLst>
            </p:cNvPr>
            <p:cNvSpPr/>
            <p:nvPr/>
          </p:nvSpPr>
          <p:spPr>
            <a:xfrm>
              <a:off x="6016426" y="2399576"/>
              <a:ext cx="129292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AU" sz="1000" b="1" i="1" spc="-49" dirty="0">
                  <a:solidFill>
                    <a:schemeClr val="accent5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Threat Model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3DFC8F7B-738C-487B-96BE-F016FEAA78B4}"/>
                </a:ext>
              </a:extLst>
            </p:cNvPr>
            <p:cNvGrpSpPr/>
            <p:nvPr/>
          </p:nvGrpSpPr>
          <p:grpSpPr>
            <a:xfrm>
              <a:off x="6016424" y="2399576"/>
              <a:ext cx="1292927" cy="246221"/>
              <a:chOff x="1793227" y="2868092"/>
              <a:chExt cx="1292927" cy="246221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44167D3-BCEF-4093-8739-ABCB1BBD3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227" y="2868092"/>
                <a:ext cx="12929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F3C7924-7A1B-4C8D-956A-1686165E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227" y="3114313"/>
                <a:ext cx="12929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D2F4A38-A764-46CF-A810-C209781565F2}"/>
                </a:ext>
              </a:extLst>
            </p:cNvPr>
            <p:cNvSpPr txBox="1"/>
            <p:nvPr/>
          </p:nvSpPr>
          <p:spPr>
            <a:xfrm>
              <a:off x="5767299" y="2132988"/>
              <a:ext cx="741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b="1" i="1" dirty="0">
                  <a:solidFill>
                    <a:schemeClr val="accent5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Depends on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DFC4D1D-7736-4C13-80A9-634EE29F1D7C}"/>
                </a:ext>
              </a:extLst>
            </p:cNvPr>
            <p:cNvSpPr txBox="1"/>
            <p:nvPr/>
          </p:nvSpPr>
          <p:spPr>
            <a:xfrm>
              <a:off x="6777836" y="2772436"/>
              <a:ext cx="741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b="1" i="1" dirty="0">
                  <a:solidFill>
                    <a:schemeClr val="accent5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Implements</a:t>
              </a:r>
            </a:p>
          </p:txBody>
        </p:sp>
        <p:sp>
          <p:nvSpPr>
            <p:cNvPr id="106" name="Arrow: Down 105">
              <a:extLst>
                <a:ext uri="{FF2B5EF4-FFF2-40B4-BE49-F238E27FC236}">
                  <a16:creationId xmlns:a16="http://schemas.microsoft.com/office/drawing/2014/main" id="{790BBC62-86D7-4E75-A8B5-477476C64E30}"/>
                </a:ext>
              </a:extLst>
            </p:cNvPr>
            <p:cNvSpPr/>
            <p:nvPr/>
          </p:nvSpPr>
          <p:spPr>
            <a:xfrm>
              <a:off x="6493629" y="2111769"/>
              <a:ext cx="338516" cy="246221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Arrow: Down 106">
              <a:extLst>
                <a:ext uri="{FF2B5EF4-FFF2-40B4-BE49-F238E27FC236}">
                  <a16:creationId xmlns:a16="http://schemas.microsoft.com/office/drawing/2014/main" id="{1B43F57D-A95B-4EA7-86D5-4A8F62D39CEE}"/>
                </a:ext>
              </a:extLst>
            </p:cNvPr>
            <p:cNvSpPr/>
            <p:nvPr/>
          </p:nvSpPr>
          <p:spPr>
            <a:xfrm rot="10800000">
              <a:off x="6493629" y="2697836"/>
              <a:ext cx="338516" cy="246221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300F56B-8FC3-479E-860F-70666D756540}"/>
              </a:ext>
            </a:extLst>
          </p:cNvPr>
          <p:cNvGrpSpPr/>
          <p:nvPr/>
        </p:nvGrpSpPr>
        <p:grpSpPr>
          <a:xfrm>
            <a:off x="1238640" y="5944848"/>
            <a:ext cx="1426995" cy="461665"/>
            <a:chOff x="5258795" y="3508992"/>
            <a:chExt cx="1426995" cy="46166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906C51D8-6542-423E-ABBD-A914B76C9A4A}"/>
                </a:ext>
              </a:extLst>
            </p:cNvPr>
            <p:cNvSpPr/>
            <p:nvPr/>
          </p:nvSpPr>
          <p:spPr>
            <a:xfrm>
              <a:off x="5258795" y="3512920"/>
              <a:ext cx="1426994" cy="4147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859473F-A955-4CAD-962E-687FB3D6B769}"/>
                </a:ext>
              </a:extLst>
            </p:cNvPr>
            <p:cNvSpPr/>
            <p:nvPr/>
          </p:nvSpPr>
          <p:spPr>
            <a:xfrm>
              <a:off x="5258796" y="3508992"/>
              <a:ext cx="142699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Continuous Assurance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369420B-964A-4A16-913F-8A3DFF2E27EF}"/>
              </a:ext>
            </a:extLst>
          </p:cNvPr>
          <p:cNvGrpSpPr/>
          <p:nvPr/>
        </p:nvGrpSpPr>
        <p:grpSpPr>
          <a:xfrm>
            <a:off x="1238640" y="4552204"/>
            <a:ext cx="1426994" cy="461665"/>
            <a:chOff x="6064339" y="4682881"/>
            <a:chExt cx="1426994" cy="461665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4A9D6E33-48AD-4FED-A25E-A81EBCA6E9C8}"/>
                </a:ext>
              </a:extLst>
            </p:cNvPr>
            <p:cNvSpPr/>
            <p:nvPr/>
          </p:nvSpPr>
          <p:spPr>
            <a:xfrm>
              <a:off x="6064339" y="4686001"/>
              <a:ext cx="1426994" cy="4147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441B06E-DB1A-45DF-87C2-DE28CCBA2022}"/>
                </a:ext>
              </a:extLst>
            </p:cNvPr>
            <p:cNvSpPr/>
            <p:nvPr/>
          </p:nvSpPr>
          <p:spPr>
            <a:xfrm>
              <a:off x="6100368" y="4682881"/>
              <a:ext cx="136073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EC Control Plane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23D50F8-2EB3-4416-8931-77EAE03CC5F7}"/>
              </a:ext>
            </a:extLst>
          </p:cNvPr>
          <p:cNvGrpSpPr/>
          <p:nvPr/>
        </p:nvGrpSpPr>
        <p:grpSpPr>
          <a:xfrm>
            <a:off x="1238640" y="1762990"/>
            <a:ext cx="1426994" cy="414714"/>
            <a:chOff x="5258795" y="4390479"/>
            <a:chExt cx="1426994" cy="414714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27C5F044-361F-471D-A347-3438CB03A29E}"/>
                </a:ext>
              </a:extLst>
            </p:cNvPr>
            <p:cNvSpPr/>
            <p:nvPr/>
          </p:nvSpPr>
          <p:spPr>
            <a:xfrm>
              <a:off x="5258795" y="4390479"/>
              <a:ext cx="1426994" cy="4147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630395C-6C35-4370-AF37-DCD085EB8EF8}"/>
                </a:ext>
              </a:extLst>
            </p:cNvPr>
            <p:cNvSpPr/>
            <p:nvPr/>
          </p:nvSpPr>
          <p:spPr>
            <a:xfrm>
              <a:off x="5392956" y="4460745"/>
              <a:ext cx="11560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Digital Team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B82A4C7-40B3-40EC-AECF-7479AEC8B12E}"/>
              </a:ext>
            </a:extLst>
          </p:cNvPr>
          <p:cNvGrpSpPr/>
          <p:nvPr/>
        </p:nvGrpSpPr>
        <p:grpSpPr>
          <a:xfrm>
            <a:off x="1238640" y="3158482"/>
            <a:ext cx="1426994" cy="414714"/>
            <a:chOff x="5258795" y="5268038"/>
            <a:chExt cx="1426994" cy="414714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A9B2E59-3952-4152-BE4A-93797CC5603D}"/>
                </a:ext>
              </a:extLst>
            </p:cNvPr>
            <p:cNvSpPr/>
            <p:nvPr/>
          </p:nvSpPr>
          <p:spPr>
            <a:xfrm>
              <a:off x="5258795" y="5268038"/>
              <a:ext cx="1426994" cy="4147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439C0BE-7BD2-4A43-8418-7DF69BE7A06A}"/>
                </a:ext>
              </a:extLst>
            </p:cNvPr>
            <p:cNvSpPr/>
            <p:nvPr/>
          </p:nvSpPr>
          <p:spPr>
            <a:xfrm>
              <a:off x="5658745" y="5336896"/>
              <a:ext cx="7120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Tenant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60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70E6FC35-80E2-475A-8B6A-F769ECA7A966}"/>
              </a:ext>
            </a:extLst>
          </p:cNvPr>
          <p:cNvSpPr/>
          <p:nvPr/>
        </p:nvSpPr>
        <p:spPr>
          <a:xfrm>
            <a:off x="175018" y="1302078"/>
            <a:ext cx="2366781" cy="54947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F7D4ED8-D617-4CE2-96D9-61DC28B30F76}"/>
              </a:ext>
            </a:extLst>
          </p:cNvPr>
          <p:cNvSpPr/>
          <p:nvPr/>
        </p:nvSpPr>
        <p:spPr>
          <a:xfrm>
            <a:off x="169337" y="1020895"/>
            <a:ext cx="2365299" cy="28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Cloud Services</a:t>
            </a:r>
            <a:endParaRPr lang="en-AU" i="1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59A766-3298-42AF-BA2B-29CD0A9425F2}"/>
              </a:ext>
            </a:extLst>
          </p:cNvPr>
          <p:cNvSpPr/>
          <p:nvPr/>
        </p:nvSpPr>
        <p:spPr>
          <a:xfrm>
            <a:off x="2965970" y="1309720"/>
            <a:ext cx="6062268" cy="54870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Enterprise Cloud: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Organising Framework within Regulatory\Corporate Governance Structure 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How Does the </a:t>
            </a:r>
            <a:r>
              <a:rPr lang="en-AU" sz="2000" i="1" dirty="0" err="1">
                <a:solidFill>
                  <a:schemeClr val="bg1">
                    <a:lumMod val="50000"/>
                  </a:schemeClr>
                </a:solidFill>
                <a:latin typeface="Segoe UI Light"/>
              </a:rPr>
              <a:t>Defacto</a:t>
            </a: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Enterprise Accountability Structure Accommodate The Cloud?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..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02440EF-0B11-4577-A120-D73FF279054E}"/>
              </a:ext>
            </a:extLst>
          </p:cNvPr>
          <p:cNvSpPr/>
          <p:nvPr/>
        </p:nvSpPr>
        <p:spPr>
          <a:xfrm>
            <a:off x="4267053" y="2169499"/>
            <a:ext cx="4536282" cy="287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Senior Management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533F46C-ADFB-4885-82F7-0B4407989D18}"/>
              </a:ext>
            </a:extLst>
          </p:cNvPr>
          <p:cNvSpPr/>
          <p:nvPr/>
        </p:nvSpPr>
        <p:spPr>
          <a:xfrm>
            <a:off x="9602447" y="1317534"/>
            <a:ext cx="2518509" cy="547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775D2DD-2BC6-46CE-8FCB-FD935592B160}"/>
              </a:ext>
            </a:extLst>
          </p:cNvPr>
          <p:cNvGrpSpPr/>
          <p:nvPr/>
        </p:nvGrpSpPr>
        <p:grpSpPr>
          <a:xfrm>
            <a:off x="9631230" y="2170047"/>
            <a:ext cx="2499402" cy="1861760"/>
            <a:chOff x="7959919" y="3430669"/>
            <a:chExt cx="2499402" cy="186176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A99B96D-7749-48D4-B4A8-7E5BCDDC0486}"/>
                </a:ext>
              </a:extLst>
            </p:cNvPr>
            <p:cNvSpPr/>
            <p:nvPr/>
          </p:nvSpPr>
          <p:spPr>
            <a:xfrm>
              <a:off x="8178916" y="4923097"/>
              <a:ext cx="20229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 Purpose of Business</a:t>
              </a:r>
              <a:r>
                <a:rPr lang="en-AU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r>
                <a:rPr lang="en-AU" sz="900" b="1" dirty="0">
                  <a:solidFill>
                    <a:srgbClr val="4472C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Creating &amp; Keeping a Customer</a:t>
              </a:r>
              <a:endParaRPr lang="en-AU" sz="900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2B09639-F260-4222-87F7-335F39B22E08}"/>
                </a:ext>
              </a:extLst>
            </p:cNvPr>
            <p:cNvGrpSpPr/>
            <p:nvPr/>
          </p:nvGrpSpPr>
          <p:grpSpPr>
            <a:xfrm>
              <a:off x="8421287" y="3770822"/>
              <a:ext cx="1538207" cy="1161555"/>
              <a:chOff x="9301416" y="4382373"/>
              <a:chExt cx="2230425" cy="1521297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C2ABD5B4-FCDF-4EA1-86CB-63F405F1D9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733250" y="4382373"/>
                <a:ext cx="798591" cy="1493737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50928A31-3DF2-445C-B46C-AC07714FF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9301416" y="4382373"/>
                <a:ext cx="814826" cy="1521297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D3906710-4583-44B2-8EC7-B5183F2041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0147349" y="4382373"/>
                <a:ext cx="554794" cy="1510273"/>
              </a:xfrm>
              <a:prstGeom prst="rect">
                <a:avLst/>
              </a:prstGeom>
            </p:spPr>
          </p:pic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952C878-3049-43D0-995F-3B054C8D118D}"/>
                </a:ext>
              </a:extLst>
            </p:cNvPr>
            <p:cNvSpPr/>
            <p:nvPr/>
          </p:nvSpPr>
          <p:spPr>
            <a:xfrm>
              <a:off x="7959919" y="3430669"/>
              <a:ext cx="2499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Economic Growth Opportunity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101811-1372-4D28-B50B-3B20976009A9}"/>
              </a:ext>
            </a:extLst>
          </p:cNvPr>
          <p:cNvSpPr/>
          <p:nvPr/>
        </p:nvSpPr>
        <p:spPr>
          <a:xfrm>
            <a:off x="9609610" y="1018553"/>
            <a:ext cx="2518509" cy="2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Global Consumer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2203AD-737F-4C87-B09D-3EEE29B8616B}"/>
              </a:ext>
            </a:extLst>
          </p:cNvPr>
          <p:cNvCxnSpPr>
            <a:cxnSpLocks/>
          </p:cNvCxnSpPr>
          <p:nvPr/>
        </p:nvCxnSpPr>
        <p:spPr>
          <a:xfrm flipV="1">
            <a:off x="6052888" y="2456579"/>
            <a:ext cx="0" cy="3446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5868D13-9FF6-4726-A463-6DBD2AAAFCB0}"/>
              </a:ext>
            </a:extLst>
          </p:cNvPr>
          <p:cNvCxnSpPr>
            <a:cxnSpLocks/>
          </p:cNvCxnSpPr>
          <p:nvPr/>
        </p:nvCxnSpPr>
        <p:spPr>
          <a:xfrm flipV="1">
            <a:off x="4542856" y="2456579"/>
            <a:ext cx="0" cy="3375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CD2127C-3C1F-4DEE-A8D3-A70899B2414B}"/>
              </a:ext>
            </a:extLst>
          </p:cNvPr>
          <p:cNvCxnSpPr>
            <a:cxnSpLocks/>
          </p:cNvCxnSpPr>
          <p:nvPr/>
        </p:nvCxnSpPr>
        <p:spPr>
          <a:xfrm flipV="1">
            <a:off x="3834357" y="1934563"/>
            <a:ext cx="0" cy="85953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DDC21D09-B883-46DE-824B-2C6BADED3498}"/>
              </a:ext>
            </a:extLst>
          </p:cNvPr>
          <p:cNvSpPr/>
          <p:nvPr/>
        </p:nvSpPr>
        <p:spPr>
          <a:xfrm>
            <a:off x="3284685" y="2812821"/>
            <a:ext cx="1607344" cy="550421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3:</a:t>
            </a:r>
          </a:p>
          <a:p>
            <a:pPr lvl="0" algn="ctr">
              <a:defRPr/>
            </a:pPr>
            <a:r>
              <a:rPr lang="en-AU" sz="1200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ASSURE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5CDDF225-848A-48C8-A0D5-037AFD5E135E}"/>
              </a:ext>
            </a:extLst>
          </p:cNvPr>
          <p:cNvSpPr/>
          <p:nvPr/>
        </p:nvSpPr>
        <p:spPr>
          <a:xfrm>
            <a:off x="5249216" y="2812821"/>
            <a:ext cx="1742744" cy="550421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2:</a:t>
            </a:r>
          </a:p>
          <a:p>
            <a:pPr lvl="0" algn="ctr">
              <a:defRPr/>
            </a:pPr>
            <a:r>
              <a:rPr lang="en-AU" sz="1200" i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OVERSEE\SPECIALISE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184F4967-5FE0-442D-A71F-EB6524047083}"/>
              </a:ext>
            </a:extLst>
          </p:cNvPr>
          <p:cNvSpPr/>
          <p:nvPr/>
        </p:nvSpPr>
        <p:spPr>
          <a:xfrm>
            <a:off x="7213747" y="2812821"/>
            <a:ext cx="1607344" cy="550421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1:</a:t>
            </a:r>
          </a:p>
          <a:p>
            <a:pPr lvl="0" algn="ctr">
              <a:defRPr/>
            </a:pPr>
            <a:r>
              <a:rPr lang="en-AU" sz="1200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OWN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8A2DD3-5574-40A4-ABD2-A38A0C0BD9FB}"/>
              </a:ext>
            </a:extLst>
          </p:cNvPr>
          <p:cNvCxnSpPr>
            <a:cxnSpLocks/>
          </p:cNvCxnSpPr>
          <p:nvPr/>
        </p:nvCxnSpPr>
        <p:spPr>
          <a:xfrm flipH="1" flipV="1">
            <a:off x="7923272" y="2456579"/>
            <a:ext cx="3660" cy="3375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C19A52C-C2AF-4DBD-B6D4-6C8982214449}"/>
              </a:ext>
            </a:extLst>
          </p:cNvPr>
          <p:cNvSpPr/>
          <p:nvPr/>
        </p:nvSpPr>
        <p:spPr>
          <a:xfrm>
            <a:off x="3284685" y="1588570"/>
            <a:ext cx="4536282" cy="287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Governing Board \ Audit Committee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987AED-A94C-4DD7-94EB-1D72D380A066}"/>
              </a:ext>
            </a:extLst>
          </p:cNvPr>
          <p:cNvSpPr/>
          <p:nvPr/>
        </p:nvSpPr>
        <p:spPr>
          <a:xfrm>
            <a:off x="2965970" y="1018553"/>
            <a:ext cx="6069432" cy="28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Regulating Authority – </a:t>
            </a:r>
            <a:r>
              <a:rPr lang="en-AU" i="1" dirty="0">
                <a:solidFill>
                  <a:schemeClr val="bg1"/>
                </a:solidFill>
                <a:hlinkClick r:id="rId6"/>
              </a:rPr>
              <a:t>3 Lines of Defence</a:t>
            </a:r>
            <a:r>
              <a:rPr lang="en-AU" i="1" dirty="0">
                <a:solidFill>
                  <a:schemeClr val="bg1"/>
                </a:solidFill>
              </a:rPr>
              <a:t> Risk Mgt Model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0D0F00E-9DF0-45B1-B2D2-F1A6FEB07776}"/>
              </a:ext>
            </a:extLst>
          </p:cNvPr>
          <p:cNvCxnSpPr>
            <a:cxnSpLocks/>
          </p:cNvCxnSpPr>
          <p:nvPr/>
        </p:nvCxnSpPr>
        <p:spPr>
          <a:xfrm flipV="1">
            <a:off x="5552826" y="1305633"/>
            <a:ext cx="0" cy="28293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B1FB627-C0EA-4B37-B640-19A63A3A0DB3}"/>
              </a:ext>
            </a:extLst>
          </p:cNvPr>
          <p:cNvCxnSpPr>
            <a:cxnSpLocks/>
          </p:cNvCxnSpPr>
          <p:nvPr/>
        </p:nvCxnSpPr>
        <p:spPr>
          <a:xfrm flipV="1">
            <a:off x="6060350" y="1862333"/>
            <a:ext cx="0" cy="3131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C2EEDBC-CD94-40CE-9D0C-103F763BC6B5}"/>
              </a:ext>
            </a:extLst>
          </p:cNvPr>
          <p:cNvCxnSpPr>
            <a:cxnSpLocks/>
            <a:stCxn id="107" idx="3"/>
            <a:endCxn id="23" idx="3"/>
          </p:cNvCxnSpPr>
          <p:nvPr/>
        </p:nvCxnSpPr>
        <p:spPr>
          <a:xfrm flipH="1" flipV="1">
            <a:off x="8821091" y="3088032"/>
            <a:ext cx="1271507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41F3032A-38AE-4DE9-AEE0-70D1D63C1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869" y="2773095"/>
            <a:ext cx="2560320" cy="25603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49605D-AFAC-4E6F-9701-64C830C2C4DB}"/>
              </a:ext>
            </a:extLst>
          </p:cNvPr>
          <p:cNvSpPr/>
          <p:nvPr/>
        </p:nvSpPr>
        <p:spPr>
          <a:xfrm>
            <a:off x="2965971" y="4144037"/>
            <a:ext cx="606226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key principles maintain that:</a:t>
            </a:r>
          </a:p>
          <a:p>
            <a:endParaRPr lang="en-AU" b="1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i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management cannot abrogate its responsibility for risk management,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 i="1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i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Clear separation of the roles and responsibilities of Line 1 and Line 2 must be upheld.</a:t>
            </a:r>
          </a:p>
        </p:txBody>
      </p:sp>
    </p:spTree>
    <p:extLst>
      <p:ext uri="{BB962C8B-B14F-4D97-AF65-F5344CB8AC3E}">
        <p14:creationId xmlns:p14="http://schemas.microsoft.com/office/powerpoint/2010/main" val="337978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70E6FC35-80E2-475A-8B6A-F769ECA7A966}"/>
              </a:ext>
            </a:extLst>
          </p:cNvPr>
          <p:cNvSpPr/>
          <p:nvPr/>
        </p:nvSpPr>
        <p:spPr>
          <a:xfrm>
            <a:off x="175018" y="1302078"/>
            <a:ext cx="2366781" cy="54947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F7D4ED8-D617-4CE2-96D9-61DC28B30F76}"/>
              </a:ext>
            </a:extLst>
          </p:cNvPr>
          <p:cNvSpPr/>
          <p:nvPr/>
        </p:nvSpPr>
        <p:spPr>
          <a:xfrm>
            <a:off x="169337" y="1020895"/>
            <a:ext cx="2365299" cy="28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Cloud Services</a:t>
            </a:r>
            <a:endParaRPr lang="en-AU" i="1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59A766-3298-42AF-BA2B-29CD0A9425F2}"/>
              </a:ext>
            </a:extLst>
          </p:cNvPr>
          <p:cNvSpPr/>
          <p:nvPr/>
        </p:nvSpPr>
        <p:spPr>
          <a:xfrm>
            <a:off x="2965970" y="1309720"/>
            <a:ext cx="6062268" cy="54870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Enterprise Cloud: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Organising Framework within Regulatory\Corporate Governance Structure 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Multiple Cloud Providers, One Organising Model that Aligns with the Corporate Governance, Risk &amp; Compliance Structure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..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02440EF-0B11-4577-A120-D73FF279054E}"/>
              </a:ext>
            </a:extLst>
          </p:cNvPr>
          <p:cNvSpPr/>
          <p:nvPr/>
        </p:nvSpPr>
        <p:spPr>
          <a:xfrm>
            <a:off x="4267053" y="2169499"/>
            <a:ext cx="4536282" cy="287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Senior Management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533F46C-ADFB-4885-82F7-0B4407989D18}"/>
              </a:ext>
            </a:extLst>
          </p:cNvPr>
          <p:cNvSpPr/>
          <p:nvPr/>
        </p:nvSpPr>
        <p:spPr>
          <a:xfrm>
            <a:off x="9602447" y="1317534"/>
            <a:ext cx="2518509" cy="547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775D2DD-2BC6-46CE-8FCB-FD935592B160}"/>
              </a:ext>
            </a:extLst>
          </p:cNvPr>
          <p:cNvGrpSpPr/>
          <p:nvPr/>
        </p:nvGrpSpPr>
        <p:grpSpPr>
          <a:xfrm>
            <a:off x="9631230" y="2170047"/>
            <a:ext cx="2499402" cy="1861760"/>
            <a:chOff x="7959919" y="3430669"/>
            <a:chExt cx="2499402" cy="186176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A99B96D-7749-48D4-B4A8-7E5BCDDC0486}"/>
                </a:ext>
              </a:extLst>
            </p:cNvPr>
            <p:cNvSpPr/>
            <p:nvPr/>
          </p:nvSpPr>
          <p:spPr>
            <a:xfrm>
              <a:off x="8178916" y="4923097"/>
              <a:ext cx="20229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 Purpose of Business</a:t>
              </a:r>
              <a:r>
                <a:rPr lang="en-AU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r>
                <a:rPr lang="en-AU" sz="900" b="1" dirty="0">
                  <a:solidFill>
                    <a:srgbClr val="4472C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Creating &amp; Keeping a Customer</a:t>
              </a:r>
              <a:endParaRPr lang="en-AU" sz="900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2B09639-F260-4222-87F7-335F39B22E08}"/>
                </a:ext>
              </a:extLst>
            </p:cNvPr>
            <p:cNvGrpSpPr/>
            <p:nvPr/>
          </p:nvGrpSpPr>
          <p:grpSpPr>
            <a:xfrm>
              <a:off x="8421287" y="3770822"/>
              <a:ext cx="1538207" cy="1161555"/>
              <a:chOff x="9301416" y="4382373"/>
              <a:chExt cx="2230425" cy="1521297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C2ABD5B4-FCDF-4EA1-86CB-63F405F1D9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733250" y="4382373"/>
                <a:ext cx="798591" cy="1493737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50928A31-3DF2-445C-B46C-AC07714FF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9301416" y="4382373"/>
                <a:ext cx="814826" cy="1521297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D3906710-4583-44B2-8EC7-B5183F2041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0147349" y="4382373"/>
                <a:ext cx="554794" cy="1510273"/>
              </a:xfrm>
              <a:prstGeom prst="rect">
                <a:avLst/>
              </a:prstGeom>
            </p:spPr>
          </p:pic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952C878-3049-43D0-995F-3B054C8D118D}"/>
                </a:ext>
              </a:extLst>
            </p:cNvPr>
            <p:cNvSpPr/>
            <p:nvPr/>
          </p:nvSpPr>
          <p:spPr>
            <a:xfrm>
              <a:off x="7959919" y="3430669"/>
              <a:ext cx="2499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Economic Growth Opportunity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101811-1372-4D28-B50B-3B20976009A9}"/>
              </a:ext>
            </a:extLst>
          </p:cNvPr>
          <p:cNvSpPr/>
          <p:nvPr/>
        </p:nvSpPr>
        <p:spPr>
          <a:xfrm>
            <a:off x="9609610" y="1018553"/>
            <a:ext cx="2518509" cy="2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Global Consumer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2203AD-737F-4C87-B09D-3EEE29B8616B}"/>
              </a:ext>
            </a:extLst>
          </p:cNvPr>
          <p:cNvCxnSpPr>
            <a:cxnSpLocks/>
          </p:cNvCxnSpPr>
          <p:nvPr/>
        </p:nvCxnSpPr>
        <p:spPr>
          <a:xfrm flipV="1">
            <a:off x="6052888" y="2456579"/>
            <a:ext cx="0" cy="3446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5868D13-9FF6-4726-A463-6DBD2AAAFCB0}"/>
              </a:ext>
            </a:extLst>
          </p:cNvPr>
          <p:cNvCxnSpPr>
            <a:cxnSpLocks/>
          </p:cNvCxnSpPr>
          <p:nvPr/>
        </p:nvCxnSpPr>
        <p:spPr>
          <a:xfrm flipV="1">
            <a:off x="4542856" y="2456579"/>
            <a:ext cx="0" cy="3375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CD2127C-3C1F-4DEE-A8D3-A70899B2414B}"/>
              </a:ext>
            </a:extLst>
          </p:cNvPr>
          <p:cNvCxnSpPr>
            <a:cxnSpLocks/>
          </p:cNvCxnSpPr>
          <p:nvPr/>
        </p:nvCxnSpPr>
        <p:spPr>
          <a:xfrm flipV="1">
            <a:off x="3834357" y="1934563"/>
            <a:ext cx="0" cy="85953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DDC21D09-B883-46DE-824B-2C6BADED3498}"/>
              </a:ext>
            </a:extLst>
          </p:cNvPr>
          <p:cNvSpPr/>
          <p:nvPr/>
        </p:nvSpPr>
        <p:spPr>
          <a:xfrm>
            <a:off x="3284685" y="2812821"/>
            <a:ext cx="1607344" cy="550421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3:</a:t>
            </a:r>
          </a:p>
          <a:p>
            <a:pPr lvl="0" algn="ctr">
              <a:defRPr/>
            </a:pPr>
            <a:r>
              <a:rPr lang="en-AU" sz="1200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ASSURE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5CDDF225-848A-48C8-A0D5-037AFD5E135E}"/>
              </a:ext>
            </a:extLst>
          </p:cNvPr>
          <p:cNvSpPr/>
          <p:nvPr/>
        </p:nvSpPr>
        <p:spPr>
          <a:xfrm>
            <a:off x="5249216" y="2812821"/>
            <a:ext cx="1742744" cy="550421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2:</a:t>
            </a:r>
          </a:p>
          <a:p>
            <a:pPr lvl="0" algn="ctr">
              <a:defRPr/>
            </a:pPr>
            <a:r>
              <a:rPr lang="en-AU" sz="1200" i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OVERSEE\SPECIALISE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184F4967-5FE0-442D-A71F-EB6524047083}"/>
              </a:ext>
            </a:extLst>
          </p:cNvPr>
          <p:cNvSpPr/>
          <p:nvPr/>
        </p:nvSpPr>
        <p:spPr>
          <a:xfrm>
            <a:off x="7213747" y="2812821"/>
            <a:ext cx="1607344" cy="550421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1:</a:t>
            </a:r>
          </a:p>
          <a:p>
            <a:pPr lvl="0" algn="ctr">
              <a:defRPr/>
            </a:pPr>
            <a:r>
              <a:rPr lang="en-AU" sz="1200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OWN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8A2DD3-5574-40A4-ABD2-A38A0C0BD9FB}"/>
              </a:ext>
            </a:extLst>
          </p:cNvPr>
          <p:cNvCxnSpPr>
            <a:cxnSpLocks/>
          </p:cNvCxnSpPr>
          <p:nvPr/>
        </p:nvCxnSpPr>
        <p:spPr>
          <a:xfrm flipH="1" flipV="1">
            <a:off x="7923272" y="2456579"/>
            <a:ext cx="3660" cy="3375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C19A52C-C2AF-4DBD-B6D4-6C8982214449}"/>
              </a:ext>
            </a:extLst>
          </p:cNvPr>
          <p:cNvSpPr/>
          <p:nvPr/>
        </p:nvSpPr>
        <p:spPr>
          <a:xfrm>
            <a:off x="3284685" y="1588570"/>
            <a:ext cx="4536282" cy="287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Governing Board \ Audit Committee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987AED-A94C-4DD7-94EB-1D72D380A066}"/>
              </a:ext>
            </a:extLst>
          </p:cNvPr>
          <p:cNvSpPr/>
          <p:nvPr/>
        </p:nvSpPr>
        <p:spPr>
          <a:xfrm>
            <a:off x="2965970" y="1018553"/>
            <a:ext cx="6069432" cy="28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Regulating Authority – </a:t>
            </a:r>
            <a:r>
              <a:rPr lang="en-AU" i="1" dirty="0">
                <a:solidFill>
                  <a:schemeClr val="bg1"/>
                </a:solidFill>
              </a:rPr>
              <a:t>Systemic Risk Management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0D0F00E-9DF0-45B1-B2D2-F1A6FEB07776}"/>
              </a:ext>
            </a:extLst>
          </p:cNvPr>
          <p:cNvCxnSpPr>
            <a:cxnSpLocks/>
          </p:cNvCxnSpPr>
          <p:nvPr/>
        </p:nvCxnSpPr>
        <p:spPr>
          <a:xfrm flipV="1">
            <a:off x="5552826" y="1305633"/>
            <a:ext cx="0" cy="28293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B1FB627-C0EA-4B37-B640-19A63A3A0DB3}"/>
              </a:ext>
            </a:extLst>
          </p:cNvPr>
          <p:cNvCxnSpPr>
            <a:cxnSpLocks/>
          </p:cNvCxnSpPr>
          <p:nvPr/>
        </p:nvCxnSpPr>
        <p:spPr>
          <a:xfrm flipV="1">
            <a:off x="6060350" y="1862333"/>
            <a:ext cx="0" cy="3131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C2EEDBC-CD94-40CE-9D0C-103F763BC6B5}"/>
              </a:ext>
            </a:extLst>
          </p:cNvPr>
          <p:cNvCxnSpPr>
            <a:cxnSpLocks/>
            <a:stCxn id="107" idx="3"/>
            <a:endCxn id="23" idx="3"/>
          </p:cNvCxnSpPr>
          <p:nvPr/>
        </p:nvCxnSpPr>
        <p:spPr>
          <a:xfrm flipH="1" flipV="1">
            <a:off x="8821091" y="3088032"/>
            <a:ext cx="1271507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0BDE99-1541-4FA8-AD43-BB77A02416D0}"/>
              </a:ext>
            </a:extLst>
          </p:cNvPr>
          <p:cNvSpPr/>
          <p:nvPr/>
        </p:nvSpPr>
        <p:spPr>
          <a:xfrm>
            <a:off x="3181731" y="6304272"/>
            <a:ext cx="5757239" cy="3738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Public Clouds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5A33BC-770E-49C3-86FC-A6EB1789746C}"/>
              </a:ext>
            </a:extLst>
          </p:cNvPr>
          <p:cNvCxnSpPr>
            <a:cxnSpLocks/>
            <a:stCxn id="29" idx="0"/>
            <a:endCxn id="34" idx="2"/>
          </p:cNvCxnSpPr>
          <p:nvPr/>
        </p:nvCxnSpPr>
        <p:spPr>
          <a:xfrm flipH="1" flipV="1">
            <a:off x="6056771" y="5939454"/>
            <a:ext cx="3580" cy="36481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0470B51-7763-4239-89C9-89561F5198A4}"/>
              </a:ext>
            </a:extLst>
          </p:cNvPr>
          <p:cNvSpPr/>
          <p:nvPr/>
        </p:nvSpPr>
        <p:spPr>
          <a:xfrm>
            <a:off x="4486961" y="6372400"/>
            <a:ext cx="566624" cy="2295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AZR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9E1519-1C9A-4214-AA84-EFE4BF6F7536}"/>
              </a:ext>
            </a:extLst>
          </p:cNvPr>
          <p:cNvSpPr/>
          <p:nvPr/>
        </p:nvSpPr>
        <p:spPr>
          <a:xfrm>
            <a:off x="6063461" y="6374384"/>
            <a:ext cx="566624" cy="2295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AWS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AE5079-563F-4798-86F7-D49944F5FE80}"/>
              </a:ext>
            </a:extLst>
          </p:cNvPr>
          <p:cNvSpPr/>
          <p:nvPr/>
        </p:nvSpPr>
        <p:spPr>
          <a:xfrm>
            <a:off x="7639960" y="6372400"/>
            <a:ext cx="566624" cy="2295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GCP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2F986E-EFE0-466F-8BFB-58849E818CC3}"/>
              </a:ext>
            </a:extLst>
          </p:cNvPr>
          <p:cNvSpPr/>
          <p:nvPr/>
        </p:nvSpPr>
        <p:spPr>
          <a:xfrm>
            <a:off x="3178151" y="3737074"/>
            <a:ext cx="5757239" cy="22023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t"/>
          <a:lstStyle/>
          <a:p>
            <a:pPr lvl="0">
              <a:defRPr/>
            </a:pPr>
            <a:r>
              <a:rPr lang="en-AU" sz="14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Enterprise Cloud </a:t>
            </a:r>
            <a:r>
              <a:rPr lang="en-AU" sz="1400" i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(EC)</a:t>
            </a:r>
          </a:p>
        </p:txBody>
      </p:sp>
    </p:spTree>
    <p:extLst>
      <p:ext uri="{BB962C8B-B14F-4D97-AF65-F5344CB8AC3E}">
        <p14:creationId xmlns:p14="http://schemas.microsoft.com/office/powerpoint/2010/main" val="27711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9859A766-3298-42AF-BA2B-29CD0A9425F2}"/>
              </a:ext>
            </a:extLst>
          </p:cNvPr>
          <p:cNvSpPr/>
          <p:nvPr/>
        </p:nvSpPr>
        <p:spPr>
          <a:xfrm>
            <a:off x="2965970" y="1309720"/>
            <a:ext cx="6062268" cy="54870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2104996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Enterprise Cloud: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Organising Framework within Regulatory\Corporate Governance Structure </a:t>
            </a:r>
          </a:p>
          <a:p>
            <a:pPr defTabSz="914228">
              <a:defRPr/>
            </a:pPr>
            <a:r>
              <a:rPr lang="en-AU" sz="20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Primary Objective:</a:t>
            </a: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Participate &amp; Thrive in the API Economy Within The Corporate Governance, Risk &amp; Compliance Structure 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02440EF-0B11-4577-A120-D73FF279054E}"/>
              </a:ext>
            </a:extLst>
          </p:cNvPr>
          <p:cNvSpPr/>
          <p:nvPr/>
        </p:nvSpPr>
        <p:spPr>
          <a:xfrm>
            <a:off x="4267053" y="2169499"/>
            <a:ext cx="4536282" cy="287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Senior Management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533F46C-ADFB-4885-82F7-0B4407989D18}"/>
              </a:ext>
            </a:extLst>
          </p:cNvPr>
          <p:cNvSpPr/>
          <p:nvPr/>
        </p:nvSpPr>
        <p:spPr>
          <a:xfrm>
            <a:off x="9602447" y="1317534"/>
            <a:ext cx="2518509" cy="547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775D2DD-2BC6-46CE-8FCB-FD935592B160}"/>
              </a:ext>
            </a:extLst>
          </p:cNvPr>
          <p:cNvGrpSpPr/>
          <p:nvPr/>
        </p:nvGrpSpPr>
        <p:grpSpPr>
          <a:xfrm>
            <a:off x="9631230" y="2170047"/>
            <a:ext cx="2499402" cy="1861760"/>
            <a:chOff x="7959919" y="3430669"/>
            <a:chExt cx="2499402" cy="186176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A99B96D-7749-48D4-B4A8-7E5BCDDC0486}"/>
                </a:ext>
              </a:extLst>
            </p:cNvPr>
            <p:cNvSpPr/>
            <p:nvPr/>
          </p:nvSpPr>
          <p:spPr>
            <a:xfrm>
              <a:off x="8178916" y="4923097"/>
              <a:ext cx="20229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 Purpose of Business</a:t>
              </a:r>
              <a:r>
                <a:rPr lang="en-AU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r>
                <a:rPr lang="en-AU" sz="900" b="1" dirty="0">
                  <a:solidFill>
                    <a:srgbClr val="4472C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Creating &amp; Keeping a Customer</a:t>
              </a:r>
              <a:endParaRPr lang="en-AU" sz="900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2B09639-F260-4222-87F7-335F39B22E08}"/>
                </a:ext>
              </a:extLst>
            </p:cNvPr>
            <p:cNvGrpSpPr/>
            <p:nvPr/>
          </p:nvGrpSpPr>
          <p:grpSpPr>
            <a:xfrm>
              <a:off x="8421287" y="3770822"/>
              <a:ext cx="1538207" cy="1161555"/>
              <a:chOff x="9301416" y="4382373"/>
              <a:chExt cx="2230425" cy="1521297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C2ABD5B4-FCDF-4EA1-86CB-63F405F1D9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733250" y="4382373"/>
                <a:ext cx="798591" cy="1493737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50928A31-3DF2-445C-B46C-AC07714FF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9301416" y="4382373"/>
                <a:ext cx="814826" cy="1521297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D3906710-4583-44B2-8EC7-B5183F2041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0147349" y="4382373"/>
                <a:ext cx="554794" cy="1510273"/>
              </a:xfrm>
              <a:prstGeom prst="rect">
                <a:avLst/>
              </a:prstGeom>
            </p:spPr>
          </p:pic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952C878-3049-43D0-995F-3B054C8D118D}"/>
                </a:ext>
              </a:extLst>
            </p:cNvPr>
            <p:cNvSpPr/>
            <p:nvPr/>
          </p:nvSpPr>
          <p:spPr>
            <a:xfrm>
              <a:off x="7959919" y="3430669"/>
              <a:ext cx="2499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Economic Growth Opportunity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101811-1372-4D28-B50B-3B20976009A9}"/>
              </a:ext>
            </a:extLst>
          </p:cNvPr>
          <p:cNvSpPr/>
          <p:nvPr/>
        </p:nvSpPr>
        <p:spPr>
          <a:xfrm>
            <a:off x="9609610" y="1018553"/>
            <a:ext cx="2518509" cy="2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Global Consumer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2203AD-737F-4C87-B09D-3EEE29B8616B}"/>
              </a:ext>
            </a:extLst>
          </p:cNvPr>
          <p:cNvCxnSpPr>
            <a:cxnSpLocks/>
          </p:cNvCxnSpPr>
          <p:nvPr/>
        </p:nvCxnSpPr>
        <p:spPr>
          <a:xfrm flipV="1">
            <a:off x="6052888" y="2456579"/>
            <a:ext cx="0" cy="3446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5868D13-9FF6-4726-A463-6DBD2AAAFCB0}"/>
              </a:ext>
            </a:extLst>
          </p:cNvPr>
          <p:cNvCxnSpPr>
            <a:cxnSpLocks/>
          </p:cNvCxnSpPr>
          <p:nvPr/>
        </p:nvCxnSpPr>
        <p:spPr>
          <a:xfrm flipV="1">
            <a:off x="4542856" y="2456579"/>
            <a:ext cx="0" cy="3375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CD2127C-3C1F-4DEE-A8D3-A70899B2414B}"/>
              </a:ext>
            </a:extLst>
          </p:cNvPr>
          <p:cNvCxnSpPr>
            <a:cxnSpLocks/>
          </p:cNvCxnSpPr>
          <p:nvPr/>
        </p:nvCxnSpPr>
        <p:spPr>
          <a:xfrm flipV="1">
            <a:off x="3834357" y="1934563"/>
            <a:ext cx="0" cy="85953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DDC21D09-B883-46DE-824B-2C6BADED3498}"/>
              </a:ext>
            </a:extLst>
          </p:cNvPr>
          <p:cNvSpPr/>
          <p:nvPr/>
        </p:nvSpPr>
        <p:spPr>
          <a:xfrm>
            <a:off x="3284685" y="2812821"/>
            <a:ext cx="1607344" cy="550421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3:</a:t>
            </a:r>
          </a:p>
          <a:p>
            <a:pPr lvl="0" algn="ctr">
              <a:defRPr/>
            </a:pPr>
            <a:r>
              <a:rPr lang="en-AU" sz="1200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ASSURE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5CDDF225-848A-48C8-A0D5-037AFD5E135E}"/>
              </a:ext>
            </a:extLst>
          </p:cNvPr>
          <p:cNvSpPr/>
          <p:nvPr/>
        </p:nvSpPr>
        <p:spPr>
          <a:xfrm>
            <a:off x="5249216" y="2812821"/>
            <a:ext cx="1742744" cy="550421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2:</a:t>
            </a:r>
          </a:p>
          <a:p>
            <a:pPr lvl="0" algn="ctr">
              <a:defRPr/>
            </a:pPr>
            <a:r>
              <a:rPr lang="en-AU" sz="1200" i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OVERSEE\SPECIALISE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184F4967-5FE0-442D-A71F-EB6524047083}"/>
              </a:ext>
            </a:extLst>
          </p:cNvPr>
          <p:cNvSpPr/>
          <p:nvPr/>
        </p:nvSpPr>
        <p:spPr>
          <a:xfrm>
            <a:off x="7213747" y="2812821"/>
            <a:ext cx="1607344" cy="550421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1:</a:t>
            </a:r>
          </a:p>
          <a:p>
            <a:pPr lvl="0" algn="ctr">
              <a:defRPr/>
            </a:pPr>
            <a:r>
              <a:rPr lang="en-AU" sz="1200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OWN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8A2DD3-5574-40A4-ABD2-A38A0C0BD9FB}"/>
              </a:ext>
            </a:extLst>
          </p:cNvPr>
          <p:cNvCxnSpPr>
            <a:cxnSpLocks/>
          </p:cNvCxnSpPr>
          <p:nvPr/>
        </p:nvCxnSpPr>
        <p:spPr>
          <a:xfrm flipH="1" flipV="1">
            <a:off x="7923272" y="2456579"/>
            <a:ext cx="3660" cy="3375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C19A52C-C2AF-4DBD-B6D4-6C8982214449}"/>
              </a:ext>
            </a:extLst>
          </p:cNvPr>
          <p:cNvSpPr/>
          <p:nvPr/>
        </p:nvSpPr>
        <p:spPr>
          <a:xfrm>
            <a:off x="3284685" y="1588570"/>
            <a:ext cx="4536282" cy="287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Governing Board \ Audit Committee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987AED-A94C-4DD7-94EB-1D72D380A066}"/>
              </a:ext>
            </a:extLst>
          </p:cNvPr>
          <p:cNvSpPr/>
          <p:nvPr/>
        </p:nvSpPr>
        <p:spPr>
          <a:xfrm>
            <a:off x="2965970" y="1018553"/>
            <a:ext cx="6069432" cy="28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Regulating Authority – </a:t>
            </a:r>
            <a:r>
              <a:rPr lang="en-AU" i="1" dirty="0">
                <a:solidFill>
                  <a:schemeClr val="bg1"/>
                </a:solidFill>
              </a:rPr>
              <a:t>Systemic Risk Management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0D0F00E-9DF0-45B1-B2D2-F1A6FEB07776}"/>
              </a:ext>
            </a:extLst>
          </p:cNvPr>
          <p:cNvCxnSpPr>
            <a:cxnSpLocks/>
          </p:cNvCxnSpPr>
          <p:nvPr/>
        </p:nvCxnSpPr>
        <p:spPr>
          <a:xfrm flipV="1">
            <a:off x="5552826" y="1305633"/>
            <a:ext cx="0" cy="28293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B1FB627-C0EA-4B37-B640-19A63A3A0DB3}"/>
              </a:ext>
            </a:extLst>
          </p:cNvPr>
          <p:cNvCxnSpPr>
            <a:cxnSpLocks/>
          </p:cNvCxnSpPr>
          <p:nvPr/>
        </p:nvCxnSpPr>
        <p:spPr>
          <a:xfrm flipV="1">
            <a:off x="6060350" y="1862333"/>
            <a:ext cx="0" cy="3131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C2EEDBC-CD94-40CE-9D0C-103F763BC6B5}"/>
              </a:ext>
            </a:extLst>
          </p:cNvPr>
          <p:cNvCxnSpPr>
            <a:cxnSpLocks/>
            <a:stCxn id="107" idx="3"/>
            <a:endCxn id="23" idx="3"/>
          </p:cNvCxnSpPr>
          <p:nvPr/>
        </p:nvCxnSpPr>
        <p:spPr>
          <a:xfrm flipH="1" flipV="1">
            <a:off x="8821091" y="3088032"/>
            <a:ext cx="1271507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0BDE99-1541-4FA8-AD43-BB77A02416D0}"/>
              </a:ext>
            </a:extLst>
          </p:cNvPr>
          <p:cNvSpPr/>
          <p:nvPr/>
        </p:nvSpPr>
        <p:spPr>
          <a:xfrm>
            <a:off x="3181731" y="6304272"/>
            <a:ext cx="5757239" cy="3738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Public Clouds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5A33BC-770E-49C3-86FC-A6EB1789746C}"/>
              </a:ext>
            </a:extLst>
          </p:cNvPr>
          <p:cNvCxnSpPr>
            <a:cxnSpLocks/>
            <a:stCxn id="29" idx="0"/>
            <a:endCxn id="34" idx="2"/>
          </p:cNvCxnSpPr>
          <p:nvPr/>
        </p:nvCxnSpPr>
        <p:spPr>
          <a:xfrm flipH="1" flipV="1">
            <a:off x="6056771" y="5939454"/>
            <a:ext cx="3580" cy="36481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0470B51-7763-4239-89C9-89561F5198A4}"/>
              </a:ext>
            </a:extLst>
          </p:cNvPr>
          <p:cNvSpPr/>
          <p:nvPr/>
        </p:nvSpPr>
        <p:spPr>
          <a:xfrm>
            <a:off x="4486961" y="6372400"/>
            <a:ext cx="566624" cy="2295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AZR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9E1519-1C9A-4214-AA84-EFE4BF6F7536}"/>
              </a:ext>
            </a:extLst>
          </p:cNvPr>
          <p:cNvSpPr/>
          <p:nvPr/>
        </p:nvSpPr>
        <p:spPr>
          <a:xfrm>
            <a:off x="6063461" y="6374384"/>
            <a:ext cx="566624" cy="2295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AWS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AE5079-563F-4798-86F7-D49944F5FE80}"/>
              </a:ext>
            </a:extLst>
          </p:cNvPr>
          <p:cNvSpPr/>
          <p:nvPr/>
        </p:nvSpPr>
        <p:spPr>
          <a:xfrm>
            <a:off x="7639960" y="6372400"/>
            <a:ext cx="566624" cy="2295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GCP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2F986E-EFE0-466F-8BFB-58849E818CC3}"/>
              </a:ext>
            </a:extLst>
          </p:cNvPr>
          <p:cNvSpPr/>
          <p:nvPr/>
        </p:nvSpPr>
        <p:spPr>
          <a:xfrm>
            <a:off x="3178151" y="3737074"/>
            <a:ext cx="5757239" cy="22023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t"/>
          <a:lstStyle/>
          <a:p>
            <a:pPr lvl="0">
              <a:defRPr/>
            </a:pPr>
            <a:r>
              <a:rPr lang="en-AU" sz="14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Enterprise Cloud </a:t>
            </a:r>
            <a:r>
              <a:rPr lang="en-AU" sz="1400" i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(EC)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2A6B6C-374E-4DB4-81AA-B1CF0090B57D}"/>
              </a:ext>
            </a:extLst>
          </p:cNvPr>
          <p:cNvSpPr/>
          <p:nvPr/>
        </p:nvSpPr>
        <p:spPr>
          <a:xfrm>
            <a:off x="175018" y="1302078"/>
            <a:ext cx="2366781" cy="54947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3D6D048-154D-4F62-93EF-F9B6C43B74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4520" y="4299530"/>
            <a:ext cx="527776" cy="34488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D9DC06F-B9E1-4FE9-91B5-4FADA8B5EBC4}"/>
              </a:ext>
            </a:extLst>
          </p:cNvPr>
          <p:cNvSpPr/>
          <p:nvPr/>
        </p:nvSpPr>
        <p:spPr>
          <a:xfrm flipH="1">
            <a:off x="912710" y="3713115"/>
            <a:ext cx="8913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Continuous </a:t>
            </a:r>
          </a:p>
          <a:p>
            <a:pPr algn="ctr"/>
            <a:r>
              <a:rPr lang="en-AU" sz="1200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</a:t>
            </a:r>
          </a:p>
          <a:p>
            <a:pPr algn="ctr"/>
            <a:r>
              <a:rPr lang="en-AU" sz="1200" b="1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Innovation</a:t>
            </a:r>
          </a:p>
        </p:txBody>
      </p:sp>
      <p:pic>
        <p:nvPicPr>
          <p:cNvPr id="38" name="Picture 52" descr="Image result for Cloud Native Foundation">
            <a:extLst>
              <a:ext uri="{FF2B5EF4-FFF2-40B4-BE49-F238E27FC236}">
                <a16:creationId xmlns:a16="http://schemas.microsoft.com/office/drawing/2014/main" id="{8C9B6B61-5B02-44C7-B9F1-084DBF65F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6334" y="6072673"/>
            <a:ext cx="464148" cy="38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BAF5C19-BBDA-4330-9B3D-A94CBE438384}"/>
              </a:ext>
            </a:extLst>
          </p:cNvPr>
          <p:cNvSpPr/>
          <p:nvPr/>
        </p:nvSpPr>
        <p:spPr>
          <a:xfrm flipH="1">
            <a:off x="909568" y="5443394"/>
            <a:ext cx="897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Continuous </a:t>
            </a:r>
          </a:p>
          <a:p>
            <a:pPr algn="ctr"/>
            <a:r>
              <a:rPr lang="en-AU" sz="1200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OSS (</a:t>
            </a:r>
            <a:r>
              <a:rPr lang="en-AU" sz="1200" i="1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CNCF</a:t>
            </a:r>
            <a:r>
              <a:rPr lang="en-AU" sz="1200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algn="ctr"/>
            <a:r>
              <a:rPr lang="en-AU" sz="1200" b="1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Innovation</a:t>
            </a:r>
          </a:p>
        </p:txBody>
      </p:sp>
      <p:sp>
        <p:nvSpPr>
          <p:cNvPr id="40" name="Freeform 283">
            <a:extLst>
              <a:ext uri="{FF2B5EF4-FFF2-40B4-BE49-F238E27FC236}">
                <a16:creationId xmlns:a16="http://schemas.microsoft.com/office/drawing/2014/main" id="{BF979B19-347F-4DBA-8C80-4285E52425A2}"/>
              </a:ext>
            </a:extLst>
          </p:cNvPr>
          <p:cNvSpPr>
            <a:spLocks noChangeAspect="1"/>
          </p:cNvSpPr>
          <p:nvPr/>
        </p:nvSpPr>
        <p:spPr bwMode="auto">
          <a:xfrm>
            <a:off x="1008088" y="2398086"/>
            <a:ext cx="738538" cy="473182"/>
          </a:xfrm>
          <a:custGeom>
            <a:avLst/>
            <a:gdLst>
              <a:gd name="T0" fmla="*/ 743 w 959"/>
              <a:gd name="T1" fmla="*/ 528 h 534"/>
              <a:gd name="T2" fmla="*/ 607 w 959"/>
              <a:gd name="T3" fmla="*/ 531 h 534"/>
              <a:gd name="T4" fmla="*/ 187 w 959"/>
              <a:gd name="T5" fmla="*/ 531 h 534"/>
              <a:gd name="T6" fmla="*/ 121 w 959"/>
              <a:gd name="T7" fmla="*/ 526 h 534"/>
              <a:gd name="T8" fmla="*/ 13 w 959"/>
              <a:gd name="T9" fmla="*/ 419 h 534"/>
              <a:gd name="T10" fmla="*/ 23 w 959"/>
              <a:gd name="T11" fmla="*/ 297 h 534"/>
              <a:gd name="T12" fmla="*/ 96 w 959"/>
              <a:gd name="T13" fmla="*/ 227 h 534"/>
              <a:gd name="T14" fmla="*/ 212 w 959"/>
              <a:gd name="T15" fmla="*/ 224 h 534"/>
              <a:gd name="T16" fmla="*/ 320 w 959"/>
              <a:gd name="T17" fmla="*/ 123 h 534"/>
              <a:gd name="T18" fmla="*/ 487 w 959"/>
              <a:gd name="T19" fmla="*/ 133 h 534"/>
              <a:gd name="T20" fmla="*/ 687 w 959"/>
              <a:gd name="T21" fmla="*/ 3 h 534"/>
              <a:gd name="T22" fmla="*/ 805 w 959"/>
              <a:gd name="T23" fmla="*/ 26 h 534"/>
              <a:gd name="T24" fmla="*/ 940 w 959"/>
              <a:gd name="T25" fmla="*/ 178 h 534"/>
              <a:gd name="T26" fmla="*/ 952 w 959"/>
              <a:gd name="T27" fmla="*/ 307 h 534"/>
              <a:gd name="T28" fmla="*/ 843 w 959"/>
              <a:gd name="T29" fmla="*/ 486 h 534"/>
              <a:gd name="T30" fmla="*/ 743 w 959"/>
              <a:gd name="T31" fmla="*/ 528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59" h="534">
                <a:moveTo>
                  <a:pt x="743" y="528"/>
                </a:moveTo>
                <a:cubicBezTo>
                  <a:pt x="703" y="534"/>
                  <a:pt x="657" y="531"/>
                  <a:pt x="607" y="531"/>
                </a:cubicBezTo>
                <a:cubicBezTo>
                  <a:pt x="468" y="531"/>
                  <a:pt x="327" y="531"/>
                  <a:pt x="187" y="531"/>
                </a:cubicBezTo>
                <a:cubicBezTo>
                  <a:pt x="162" y="531"/>
                  <a:pt x="140" y="531"/>
                  <a:pt x="121" y="526"/>
                </a:cubicBezTo>
                <a:cubicBezTo>
                  <a:pt x="68" y="513"/>
                  <a:pt x="29" y="473"/>
                  <a:pt x="13" y="419"/>
                </a:cubicBezTo>
                <a:cubicBezTo>
                  <a:pt x="0" y="377"/>
                  <a:pt x="7" y="330"/>
                  <a:pt x="23" y="297"/>
                </a:cubicBezTo>
                <a:cubicBezTo>
                  <a:pt x="38" y="268"/>
                  <a:pt x="64" y="241"/>
                  <a:pt x="96" y="227"/>
                </a:cubicBezTo>
                <a:cubicBezTo>
                  <a:pt x="126" y="213"/>
                  <a:pt x="174" y="207"/>
                  <a:pt x="212" y="224"/>
                </a:cubicBezTo>
                <a:cubicBezTo>
                  <a:pt x="236" y="179"/>
                  <a:pt x="271" y="143"/>
                  <a:pt x="320" y="123"/>
                </a:cubicBezTo>
                <a:cubicBezTo>
                  <a:pt x="371" y="101"/>
                  <a:pt x="445" y="105"/>
                  <a:pt x="487" y="133"/>
                </a:cubicBezTo>
                <a:cubicBezTo>
                  <a:pt x="528" y="66"/>
                  <a:pt x="590" y="10"/>
                  <a:pt x="687" y="3"/>
                </a:cubicBezTo>
                <a:cubicBezTo>
                  <a:pt x="734" y="0"/>
                  <a:pt x="772" y="10"/>
                  <a:pt x="805" y="26"/>
                </a:cubicBezTo>
                <a:cubicBezTo>
                  <a:pt x="868" y="55"/>
                  <a:pt x="917" y="106"/>
                  <a:pt x="940" y="178"/>
                </a:cubicBezTo>
                <a:cubicBezTo>
                  <a:pt x="952" y="213"/>
                  <a:pt x="959" y="259"/>
                  <a:pt x="952" y="307"/>
                </a:cubicBezTo>
                <a:cubicBezTo>
                  <a:pt x="941" y="389"/>
                  <a:pt x="897" y="448"/>
                  <a:pt x="843" y="486"/>
                </a:cubicBezTo>
                <a:cubicBezTo>
                  <a:pt x="815" y="505"/>
                  <a:pt x="782" y="521"/>
                  <a:pt x="743" y="528"/>
                </a:cubicBezTo>
                <a:close/>
              </a:path>
            </a:pathLst>
          </a:custGeom>
          <a:solidFill>
            <a:srgbClr val="4472C4"/>
          </a:solidFill>
          <a:ln w="1905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14263" tIns="0" rIns="114263" bIns="57131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3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8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8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1423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AC1B017-1198-4F24-A04B-3E131C8002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3169" y="2526674"/>
            <a:ext cx="423078" cy="31619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9238C8C-E199-44C9-8128-530A5EDA2BB3}"/>
              </a:ext>
            </a:extLst>
          </p:cNvPr>
          <p:cNvSpPr/>
          <p:nvPr/>
        </p:nvSpPr>
        <p:spPr>
          <a:xfrm flipH="1">
            <a:off x="931537" y="1822704"/>
            <a:ext cx="853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 Economy </a:t>
            </a:r>
            <a:r>
              <a:rPr lang="en-AU" sz="1200" b="1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Innovation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913D3F-1192-43A6-AC2C-1519DD92CA4C}"/>
              </a:ext>
            </a:extLst>
          </p:cNvPr>
          <p:cNvSpPr/>
          <p:nvPr/>
        </p:nvSpPr>
        <p:spPr>
          <a:xfrm>
            <a:off x="492394" y="1940948"/>
            <a:ext cx="212875" cy="90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B0C858-A6C1-4054-A35D-F5C0F851624A}"/>
              </a:ext>
            </a:extLst>
          </p:cNvPr>
          <p:cNvCxnSpPr>
            <a:cxnSpLocks/>
            <a:stCxn id="42" idx="1"/>
            <a:endCxn id="81" idx="1"/>
          </p:cNvCxnSpPr>
          <p:nvPr/>
        </p:nvCxnSpPr>
        <p:spPr>
          <a:xfrm>
            <a:off x="1785279" y="2145870"/>
            <a:ext cx="1180691" cy="19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3208DB-F8A5-4FE1-BA17-33EAF6AD297B}"/>
              </a:ext>
            </a:extLst>
          </p:cNvPr>
          <p:cNvCxnSpPr>
            <a:cxnSpLocks/>
            <a:stCxn id="37" idx="1"/>
            <a:endCxn id="81" idx="1"/>
          </p:cNvCxnSpPr>
          <p:nvPr/>
        </p:nvCxnSpPr>
        <p:spPr>
          <a:xfrm>
            <a:off x="1804109" y="4036281"/>
            <a:ext cx="1161861" cy="1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C64FDB-E162-4FE5-BE97-44626ECC41A2}"/>
              </a:ext>
            </a:extLst>
          </p:cNvPr>
          <p:cNvCxnSpPr>
            <a:cxnSpLocks/>
            <a:stCxn id="39" idx="1"/>
            <a:endCxn id="81" idx="1"/>
          </p:cNvCxnSpPr>
          <p:nvPr/>
        </p:nvCxnSpPr>
        <p:spPr>
          <a:xfrm flipV="1">
            <a:off x="1807251" y="4053255"/>
            <a:ext cx="1158719" cy="171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8155F0F-F05B-45A6-A77D-21280F0C8C73}"/>
              </a:ext>
            </a:extLst>
          </p:cNvPr>
          <p:cNvSpPr/>
          <p:nvPr/>
        </p:nvSpPr>
        <p:spPr>
          <a:xfrm>
            <a:off x="169337" y="1020895"/>
            <a:ext cx="2365299" cy="28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Continuous Innovation</a:t>
            </a:r>
            <a:endParaRPr lang="en-AU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98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426B8106-7A09-4A95-99A7-D34C584ABC51}"/>
              </a:ext>
            </a:extLst>
          </p:cNvPr>
          <p:cNvSpPr/>
          <p:nvPr/>
        </p:nvSpPr>
        <p:spPr>
          <a:xfrm>
            <a:off x="175018" y="1302078"/>
            <a:ext cx="2366781" cy="54947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59A766-3298-42AF-BA2B-29CD0A9425F2}"/>
              </a:ext>
            </a:extLst>
          </p:cNvPr>
          <p:cNvSpPr/>
          <p:nvPr/>
        </p:nvSpPr>
        <p:spPr>
          <a:xfrm>
            <a:off x="2965970" y="1309720"/>
            <a:ext cx="6062268" cy="54870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Enterprise Cloud: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An Enterprise Framework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The Essential Structure Around Which An Operating Model Can Be Built (Kernel &amp; Control Plane)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..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02440EF-0B11-4577-A120-D73FF279054E}"/>
              </a:ext>
            </a:extLst>
          </p:cNvPr>
          <p:cNvSpPr/>
          <p:nvPr/>
        </p:nvSpPr>
        <p:spPr>
          <a:xfrm>
            <a:off x="4267053" y="2169499"/>
            <a:ext cx="4536282" cy="287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Senior Management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533F46C-ADFB-4885-82F7-0B4407989D18}"/>
              </a:ext>
            </a:extLst>
          </p:cNvPr>
          <p:cNvSpPr/>
          <p:nvPr/>
        </p:nvSpPr>
        <p:spPr>
          <a:xfrm>
            <a:off x="9602447" y="1317534"/>
            <a:ext cx="2518509" cy="547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775D2DD-2BC6-46CE-8FCB-FD935592B160}"/>
              </a:ext>
            </a:extLst>
          </p:cNvPr>
          <p:cNvGrpSpPr/>
          <p:nvPr/>
        </p:nvGrpSpPr>
        <p:grpSpPr>
          <a:xfrm>
            <a:off x="9631230" y="2170047"/>
            <a:ext cx="2499402" cy="1861760"/>
            <a:chOff x="7959919" y="3430669"/>
            <a:chExt cx="2499402" cy="186176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A99B96D-7749-48D4-B4A8-7E5BCDDC0486}"/>
                </a:ext>
              </a:extLst>
            </p:cNvPr>
            <p:cNvSpPr/>
            <p:nvPr/>
          </p:nvSpPr>
          <p:spPr>
            <a:xfrm>
              <a:off x="8178916" y="4923097"/>
              <a:ext cx="20229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 Purpose of Business</a:t>
              </a:r>
              <a:r>
                <a:rPr lang="en-AU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r>
                <a:rPr lang="en-AU" sz="900" b="1" dirty="0">
                  <a:solidFill>
                    <a:srgbClr val="4472C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Creating &amp; Keeping a Customer</a:t>
              </a:r>
              <a:endParaRPr lang="en-AU" sz="900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2B09639-F260-4222-87F7-335F39B22E08}"/>
                </a:ext>
              </a:extLst>
            </p:cNvPr>
            <p:cNvGrpSpPr/>
            <p:nvPr/>
          </p:nvGrpSpPr>
          <p:grpSpPr>
            <a:xfrm>
              <a:off x="8421287" y="3770822"/>
              <a:ext cx="1538207" cy="1161555"/>
              <a:chOff x="9301416" y="4382373"/>
              <a:chExt cx="2230425" cy="1521297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C2ABD5B4-FCDF-4EA1-86CB-63F405F1D9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733250" y="4382373"/>
                <a:ext cx="798591" cy="1493737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50928A31-3DF2-445C-B46C-AC07714FF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9301416" y="4382373"/>
                <a:ext cx="814826" cy="1521297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D3906710-4583-44B2-8EC7-B5183F2041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0147349" y="4382373"/>
                <a:ext cx="554794" cy="1510273"/>
              </a:xfrm>
              <a:prstGeom prst="rect">
                <a:avLst/>
              </a:prstGeom>
            </p:spPr>
          </p:pic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952C878-3049-43D0-995F-3B054C8D118D}"/>
                </a:ext>
              </a:extLst>
            </p:cNvPr>
            <p:cNvSpPr/>
            <p:nvPr/>
          </p:nvSpPr>
          <p:spPr>
            <a:xfrm>
              <a:off x="7959919" y="3430669"/>
              <a:ext cx="2499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Economic Growth Opportunity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101811-1372-4D28-B50B-3B20976009A9}"/>
              </a:ext>
            </a:extLst>
          </p:cNvPr>
          <p:cNvSpPr/>
          <p:nvPr/>
        </p:nvSpPr>
        <p:spPr>
          <a:xfrm>
            <a:off x="9609610" y="1018553"/>
            <a:ext cx="2518509" cy="2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Global Consumer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2203AD-737F-4C87-B09D-3EEE29B8616B}"/>
              </a:ext>
            </a:extLst>
          </p:cNvPr>
          <p:cNvCxnSpPr>
            <a:cxnSpLocks/>
          </p:cNvCxnSpPr>
          <p:nvPr/>
        </p:nvCxnSpPr>
        <p:spPr>
          <a:xfrm flipV="1">
            <a:off x="6052888" y="2456579"/>
            <a:ext cx="0" cy="3446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5868D13-9FF6-4726-A463-6DBD2AAAFCB0}"/>
              </a:ext>
            </a:extLst>
          </p:cNvPr>
          <p:cNvCxnSpPr>
            <a:cxnSpLocks/>
          </p:cNvCxnSpPr>
          <p:nvPr/>
        </p:nvCxnSpPr>
        <p:spPr>
          <a:xfrm flipV="1">
            <a:off x="4542856" y="2456579"/>
            <a:ext cx="0" cy="3375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CD2127C-3C1F-4DEE-A8D3-A70899B2414B}"/>
              </a:ext>
            </a:extLst>
          </p:cNvPr>
          <p:cNvCxnSpPr>
            <a:cxnSpLocks/>
          </p:cNvCxnSpPr>
          <p:nvPr/>
        </p:nvCxnSpPr>
        <p:spPr>
          <a:xfrm flipV="1">
            <a:off x="3834357" y="1934563"/>
            <a:ext cx="0" cy="85953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DDC21D09-B883-46DE-824B-2C6BADED3498}"/>
              </a:ext>
            </a:extLst>
          </p:cNvPr>
          <p:cNvSpPr/>
          <p:nvPr/>
        </p:nvSpPr>
        <p:spPr>
          <a:xfrm>
            <a:off x="3284685" y="2812821"/>
            <a:ext cx="1607344" cy="550421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3:</a:t>
            </a:r>
          </a:p>
          <a:p>
            <a:pPr lvl="0" algn="ctr">
              <a:defRPr/>
            </a:pPr>
            <a:r>
              <a:rPr lang="en-AU" sz="1200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ASSURE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5CDDF225-848A-48C8-A0D5-037AFD5E135E}"/>
              </a:ext>
            </a:extLst>
          </p:cNvPr>
          <p:cNvSpPr/>
          <p:nvPr/>
        </p:nvSpPr>
        <p:spPr>
          <a:xfrm>
            <a:off x="5249216" y="2812821"/>
            <a:ext cx="1742744" cy="550421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2:</a:t>
            </a:r>
          </a:p>
          <a:p>
            <a:pPr lvl="0" algn="ctr">
              <a:defRPr/>
            </a:pPr>
            <a:r>
              <a:rPr lang="en-AU" sz="1200" i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OVERSEE\SPECIALISE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184F4967-5FE0-442D-A71F-EB6524047083}"/>
              </a:ext>
            </a:extLst>
          </p:cNvPr>
          <p:cNvSpPr/>
          <p:nvPr/>
        </p:nvSpPr>
        <p:spPr>
          <a:xfrm>
            <a:off x="7213747" y="2812821"/>
            <a:ext cx="1607344" cy="550421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1:</a:t>
            </a:r>
          </a:p>
          <a:p>
            <a:pPr lvl="0" algn="ctr">
              <a:defRPr/>
            </a:pPr>
            <a:r>
              <a:rPr lang="en-AU" sz="1200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OWN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8A2DD3-5574-40A4-ABD2-A38A0C0BD9FB}"/>
              </a:ext>
            </a:extLst>
          </p:cNvPr>
          <p:cNvCxnSpPr>
            <a:cxnSpLocks/>
          </p:cNvCxnSpPr>
          <p:nvPr/>
        </p:nvCxnSpPr>
        <p:spPr>
          <a:xfrm flipH="1" flipV="1">
            <a:off x="7923272" y="2456579"/>
            <a:ext cx="3660" cy="3375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C19A52C-C2AF-4DBD-B6D4-6C8982214449}"/>
              </a:ext>
            </a:extLst>
          </p:cNvPr>
          <p:cNvSpPr/>
          <p:nvPr/>
        </p:nvSpPr>
        <p:spPr>
          <a:xfrm>
            <a:off x="3284685" y="1588570"/>
            <a:ext cx="4536282" cy="287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Governing Board \ Audit Committee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F4079A-9C81-4DC2-9ED8-59B9993F8EBF}"/>
              </a:ext>
            </a:extLst>
          </p:cNvPr>
          <p:cNvSpPr/>
          <p:nvPr/>
        </p:nvSpPr>
        <p:spPr>
          <a:xfrm>
            <a:off x="3178151" y="3737074"/>
            <a:ext cx="5757239" cy="1448634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EC Control Plane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E3B601-38A5-4631-A4F6-3D7C5038EFD6}"/>
              </a:ext>
            </a:extLst>
          </p:cNvPr>
          <p:cNvCxnSpPr>
            <a:cxnSpLocks/>
          </p:cNvCxnSpPr>
          <p:nvPr/>
        </p:nvCxnSpPr>
        <p:spPr>
          <a:xfrm>
            <a:off x="4088357" y="3363242"/>
            <a:ext cx="0" cy="37383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92D881-82FF-4638-B032-FED083357512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6056771" y="3367329"/>
            <a:ext cx="3660" cy="36974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1E732-1A29-47AE-BBA7-4E472015927F}"/>
              </a:ext>
            </a:extLst>
          </p:cNvPr>
          <p:cNvCxnSpPr>
            <a:cxnSpLocks/>
          </p:cNvCxnSpPr>
          <p:nvPr/>
        </p:nvCxnSpPr>
        <p:spPr>
          <a:xfrm flipH="1">
            <a:off x="7923272" y="3362040"/>
            <a:ext cx="3660" cy="36974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282CED5-6F2D-46C8-A09A-B7FF2394F784}"/>
              </a:ext>
            </a:extLst>
          </p:cNvPr>
          <p:cNvSpPr/>
          <p:nvPr/>
        </p:nvSpPr>
        <p:spPr>
          <a:xfrm>
            <a:off x="3181732" y="5489650"/>
            <a:ext cx="5757239" cy="449804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EC Kernel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4F79E5-D05D-4879-B9CF-2CD3CF50D12D}"/>
              </a:ext>
            </a:extLst>
          </p:cNvPr>
          <p:cNvSpPr/>
          <p:nvPr/>
        </p:nvSpPr>
        <p:spPr>
          <a:xfrm>
            <a:off x="3181731" y="6304272"/>
            <a:ext cx="5757239" cy="373832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Public Clouds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0EE747-2AE8-4431-A811-000226597136}"/>
              </a:ext>
            </a:extLst>
          </p:cNvPr>
          <p:cNvCxnSpPr>
            <a:cxnSpLocks/>
            <a:stCxn id="53" idx="0"/>
            <a:endCxn id="50" idx="2"/>
          </p:cNvCxnSpPr>
          <p:nvPr/>
        </p:nvCxnSpPr>
        <p:spPr>
          <a:xfrm flipV="1">
            <a:off x="6060351" y="5939454"/>
            <a:ext cx="1" cy="36481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4570D78-F14C-4260-A5ED-8A9C343666A7}"/>
              </a:ext>
            </a:extLst>
          </p:cNvPr>
          <p:cNvCxnSpPr>
            <a:cxnSpLocks/>
            <a:endCxn id="60" idx="2"/>
          </p:cNvCxnSpPr>
          <p:nvPr/>
        </p:nvCxnSpPr>
        <p:spPr>
          <a:xfrm flipH="1" flipV="1">
            <a:off x="4087285" y="4660685"/>
            <a:ext cx="1072" cy="8289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C49CFF0-1CAB-4578-A307-8E3B6BEADE84}"/>
              </a:ext>
            </a:extLst>
          </p:cNvPr>
          <p:cNvSpPr/>
          <p:nvPr/>
        </p:nvSpPr>
        <p:spPr>
          <a:xfrm>
            <a:off x="4486961" y="6372400"/>
            <a:ext cx="566624" cy="2295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AZR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718AA84-F59B-46D0-A92B-C5CC541832FD}"/>
              </a:ext>
            </a:extLst>
          </p:cNvPr>
          <p:cNvSpPr/>
          <p:nvPr/>
        </p:nvSpPr>
        <p:spPr>
          <a:xfrm>
            <a:off x="6063461" y="6374384"/>
            <a:ext cx="566624" cy="2295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AWS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580ED0-C843-4F37-B5D5-EAF03E96C8C6}"/>
              </a:ext>
            </a:extLst>
          </p:cNvPr>
          <p:cNvSpPr/>
          <p:nvPr/>
        </p:nvSpPr>
        <p:spPr>
          <a:xfrm>
            <a:off x="7639960" y="6372400"/>
            <a:ext cx="566624" cy="2295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GCP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987AED-A94C-4DD7-94EB-1D72D380A066}"/>
              </a:ext>
            </a:extLst>
          </p:cNvPr>
          <p:cNvSpPr/>
          <p:nvPr/>
        </p:nvSpPr>
        <p:spPr>
          <a:xfrm>
            <a:off x="2965970" y="1018553"/>
            <a:ext cx="6069432" cy="28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Regulating Authority – </a:t>
            </a:r>
            <a:r>
              <a:rPr lang="en-AU" i="1" dirty="0">
                <a:solidFill>
                  <a:schemeClr val="bg1"/>
                </a:solidFill>
              </a:rPr>
              <a:t>Systemic Risk Management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0D0F00E-9DF0-45B1-B2D2-F1A6FEB07776}"/>
              </a:ext>
            </a:extLst>
          </p:cNvPr>
          <p:cNvCxnSpPr>
            <a:cxnSpLocks/>
          </p:cNvCxnSpPr>
          <p:nvPr/>
        </p:nvCxnSpPr>
        <p:spPr>
          <a:xfrm flipV="1">
            <a:off x="5552826" y="1305633"/>
            <a:ext cx="0" cy="28293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B1FB627-C0EA-4B37-B640-19A63A3A0DB3}"/>
              </a:ext>
            </a:extLst>
          </p:cNvPr>
          <p:cNvCxnSpPr>
            <a:cxnSpLocks/>
          </p:cNvCxnSpPr>
          <p:nvPr/>
        </p:nvCxnSpPr>
        <p:spPr>
          <a:xfrm flipV="1">
            <a:off x="6060350" y="1862333"/>
            <a:ext cx="0" cy="3131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5887F99-FBC1-45F1-BF46-84FED235773D}"/>
              </a:ext>
            </a:extLst>
          </p:cNvPr>
          <p:cNvSpPr/>
          <p:nvPr/>
        </p:nvSpPr>
        <p:spPr>
          <a:xfrm>
            <a:off x="5377133" y="3840973"/>
            <a:ext cx="3454401" cy="12530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FDC8650-0788-4E4C-B8A4-0307566F5A48}"/>
              </a:ext>
            </a:extLst>
          </p:cNvPr>
          <p:cNvSpPr/>
          <p:nvPr/>
        </p:nvSpPr>
        <p:spPr>
          <a:xfrm>
            <a:off x="6703962" y="3905263"/>
            <a:ext cx="2040347" cy="11159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4054A8D-D450-45FE-9CE2-DEFAAA3254C4}"/>
              </a:ext>
            </a:extLst>
          </p:cNvPr>
          <p:cNvSpPr/>
          <p:nvPr/>
        </p:nvSpPr>
        <p:spPr>
          <a:xfrm>
            <a:off x="7122090" y="3946803"/>
            <a:ext cx="1531644" cy="672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0F988C5-F2DC-4DD8-9762-A11895366F3D}"/>
              </a:ext>
            </a:extLst>
          </p:cNvPr>
          <p:cNvSpPr/>
          <p:nvPr/>
        </p:nvSpPr>
        <p:spPr>
          <a:xfrm>
            <a:off x="3608944" y="4274323"/>
            <a:ext cx="956681" cy="38636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Control Assurance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0AC15A-C332-4D48-B842-B4A9327E9A12}"/>
              </a:ext>
            </a:extLst>
          </p:cNvPr>
          <p:cNvSpPr/>
          <p:nvPr/>
        </p:nvSpPr>
        <p:spPr>
          <a:xfrm>
            <a:off x="5505519" y="4274323"/>
            <a:ext cx="1025523" cy="38636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Fabric Control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C838E79-1759-410B-8B3F-0E02E98E211E}"/>
              </a:ext>
            </a:extLst>
          </p:cNvPr>
          <p:cNvSpPr/>
          <p:nvPr/>
        </p:nvSpPr>
        <p:spPr>
          <a:xfrm>
            <a:off x="7122090" y="4649650"/>
            <a:ext cx="1531644" cy="3042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Tenant</a:t>
            </a:r>
            <a:r>
              <a:rPr lang="en-AU" sz="1200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lang="en-AU" sz="12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Space</a:t>
            </a:r>
            <a:endParaRPr kumimoji="0" lang="en-AU" sz="1050" b="1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B51E91-0D26-4825-B404-6737D906D1D5}"/>
              </a:ext>
            </a:extLst>
          </p:cNvPr>
          <p:cNvSpPr/>
          <p:nvPr/>
        </p:nvSpPr>
        <p:spPr>
          <a:xfrm>
            <a:off x="7492040" y="3986858"/>
            <a:ext cx="1103770" cy="3693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EF101A-7EB2-43DC-B9A8-D8C54191495B}"/>
              </a:ext>
            </a:extLst>
          </p:cNvPr>
          <p:cNvSpPr/>
          <p:nvPr/>
        </p:nvSpPr>
        <p:spPr>
          <a:xfrm>
            <a:off x="7423840" y="4032200"/>
            <a:ext cx="1103770" cy="3693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6F553D0-D6A9-4B4C-B697-C6FB3114EC56}"/>
              </a:ext>
            </a:extLst>
          </p:cNvPr>
          <p:cNvSpPr/>
          <p:nvPr/>
        </p:nvSpPr>
        <p:spPr>
          <a:xfrm>
            <a:off x="7355641" y="4077542"/>
            <a:ext cx="1103770" cy="3693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CF2ED87-DBDD-4462-AF8D-C8D9B4E10714}"/>
              </a:ext>
            </a:extLst>
          </p:cNvPr>
          <p:cNvSpPr/>
          <p:nvPr/>
        </p:nvSpPr>
        <p:spPr>
          <a:xfrm>
            <a:off x="7287442" y="4122884"/>
            <a:ext cx="1103770" cy="3693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BB8CFC3-B6EA-44EB-A599-B08B806FE8C7}"/>
              </a:ext>
            </a:extLst>
          </p:cNvPr>
          <p:cNvSpPr/>
          <p:nvPr/>
        </p:nvSpPr>
        <p:spPr>
          <a:xfrm>
            <a:off x="7180014" y="4168227"/>
            <a:ext cx="1142999" cy="4049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Team Space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A70B67C6-FD73-43AE-A1D2-0CE914724113}"/>
              </a:ext>
            </a:extLst>
          </p:cNvPr>
          <p:cNvCxnSpPr>
            <a:cxnSpLocks/>
            <a:stCxn id="63" idx="1"/>
            <a:endCxn id="59" idx="1"/>
          </p:cNvCxnSpPr>
          <p:nvPr/>
        </p:nvCxnSpPr>
        <p:spPr>
          <a:xfrm rot="10800000">
            <a:off x="7122090" y="4283224"/>
            <a:ext cx="12700" cy="518567"/>
          </a:xfrm>
          <a:prstGeom prst="bentConnector3">
            <a:avLst>
              <a:gd name="adj1" fmla="val 180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8D093A4-3141-4D01-B0F4-A5B46590FBF9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6531042" y="4467504"/>
            <a:ext cx="1729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924DC44-FB78-423A-8A2A-77D1AF4B050E}"/>
              </a:ext>
            </a:extLst>
          </p:cNvPr>
          <p:cNvCxnSpPr>
            <a:cxnSpLocks/>
            <a:stCxn id="60" idx="3"/>
            <a:endCxn id="57" idx="1"/>
          </p:cNvCxnSpPr>
          <p:nvPr/>
        </p:nvCxnSpPr>
        <p:spPr>
          <a:xfrm flipV="1">
            <a:off x="4565625" y="4467503"/>
            <a:ext cx="811508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8F267A-76D2-4547-99CE-CAAE9D94AF5B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6018281" y="4660685"/>
            <a:ext cx="0" cy="8289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3F04C1-13CF-4705-9020-43BF5606D63D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7887912" y="4953929"/>
            <a:ext cx="0" cy="5357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E589F0C9-F0B1-4809-AA7F-6729694B0C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4520" y="4299530"/>
            <a:ext cx="527776" cy="34488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2897DCC1-C748-4EB4-83A3-94E9D0129168}"/>
              </a:ext>
            </a:extLst>
          </p:cNvPr>
          <p:cNvSpPr/>
          <p:nvPr/>
        </p:nvSpPr>
        <p:spPr>
          <a:xfrm flipH="1">
            <a:off x="912710" y="3713115"/>
            <a:ext cx="8913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Continuous </a:t>
            </a:r>
          </a:p>
          <a:p>
            <a:pPr algn="ctr"/>
            <a:r>
              <a:rPr lang="en-AU" sz="1200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</a:t>
            </a:r>
          </a:p>
          <a:p>
            <a:pPr algn="ctr"/>
            <a:r>
              <a:rPr lang="en-AU" sz="1200" b="1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Innovation</a:t>
            </a:r>
          </a:p>
        </p:txBody>
      </p:sp>
      <p:pic>
        <p:nvPicPr>
          <p:cNvPr id="83" name="Picture 52" descr="Image result for Cloud Native Foundation">
            <a:extLst>
              <a:ext uri="{FF2B5EF4-FFF2-40B4-BE49-F238E27FC236}">
                <a16:creationId xmlns:a16="http://schemas.microsoft.com/office/drawing/2014/main" id="{B369ACCF-67C1-4232-8944-8EE13997B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6334" y="6072673"/>
            <a:ext cx="464148" cy="38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7F5835B9-611C-4BB3-9311-9341A3D74822}"/>
              </a:ext>
            </a:extLst>
          </p:cNvPr>
          <p:cNvSpPr/>
          <p:nvPr/>
        </p:nvSpPr>
        <p:spPr>
          <a:xfrm flipH="1">
            <a:off x="909568" y="5443394"/>
            <a:ext cx="897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Continuous </a:t>
            </a:r>
          </a:p>
          <a:p>
            <a:pPr algn="ctr"/>
            <a:r>
              <a:rPr lang="en-AU" sz="1200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OSS (</a:t>
            </a:r>
            <a:r>
              <a:rPr lang="en-AU" sz="1200" i="1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CNCF</a:t>
            </a:r>
            <a:r>
              <a:rPr lang="en-AU" sz="1200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algn="ctr"/>
            <a:r>
              <a:rPr lang="en-AU" sz="1200" b="1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Innovation</a:t>
            </a:r>
          </a:p>
        </p:txBody>
      </p:sp>
      <p:sp>
        <p:nvSpPr>
          <p:cNvPr id="86" name="Freeform 283">
            <a:extLst>
              <a:ext uri="{FF2B5EF4-FFF2-40B4-BE49-F238E27FC236}">
                <a16:creationId xmlns:a16="http://schemas.microsoft.com/office/drawing/2014/main" id="{CAB09079-652D-437D-B4C3-CE8C807B09D6}"/>
              </a:ext>
            </a:extLst>
          </p:cNvPr>
          <p:cNvSpPr>
            <a:spLocks noChangeAspect="1"/>
          </p:cNvSpPr>
          <p:nvPr/>
        </p:nvSpPr>
        <p:spPr bwMode="auto">
          <a:xfrm>
            <a:off x="1008088" y="2398086"/>
            <a:ext cx="738538" cy="473182"/>
          </a:xfrm>
          <a:custGeom>
            <a:avLst/>
            <a:gdLst>
              <a:gd name="T0" fmla="*/ 743 w 959"/>
              <a:gd name="T1" fmla="*/ 528 h 534"/>
              <a:gd name="T2" fmla="*/ 607 w 959"/>
              <a:gd name="T3" fmla="*/ 531 h 534"/>
              <a:gd name="T4" fmla="*/ 187 w 959"/>
              <a:gd name="T5" fmla="*/ 531 h 534"/>
              <a:gd name="T6" fmla="*/ 121 w 959"/>
              <a:gd name="T7" fmla="*/ 526 h 534"/>
              <a:gd name="T8" fmla="*/ 13 w 959"/>
              <a:gd name="T9" fmla="*/ 419 h 534"/>
              <a:gd name="T10" fmla="*/ 23 w 959"/>
              <a:gd name="T11" fmla="*/ 297 h 534"/>
              <a:gd name="T12" fmla="*/ 96 w 959"/>
              <a:gd name="T13" fmla="*/ 227 h 534"/>
              <a:gd name="T14" fmla="*/ 212 w 959"/>
              <a:gd name="T15" fmla="*/ 224 h 534"/>
              <a:gd name="T16" fmla="*/ 320 w 959"/>
              <a:gd name="T17" fmla="*/ 123 h 534"/>
              <a:gd name="T18" fmla="*/ 487 w 959"/>
              <a:gd name="T19" fmla="*/ 133 h 534"/>
              <a:gd name="T20" fmla="*/ 687 w 959"/>
              <a:gd name="T21" fmla="*/ 3 h 534"/>
              <a:gd name="T22" fmla="*/ 805 w 959"/>
              <a:gd name="T23" fmla="*/ 26 h 534"/>
              <a:gd name="T24" fmla="*/ 940 w 959"/>
              <a:gd name="T25" fmla="*/ 178 h 534"/>
              <a:gd name="T26" fmla="*/ 952 w 959"/>
              <a:gd name="T27" fmla="*/ 307 h 534"/>
              <a:gd name="T28" fmla="*/ 843 w 959"/>
              <a:gd name="T29" fmla="*/ 486 h 534"/>
              <a:gd name="T30" fmla="*/ 743 w 959"/>
              <a:gd name="T31" fmla="*/ 528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59" h="534">
                <a:moveTo>
                  <a:pt x="743" y="528"/>
                </a:moveTo>
                <a:cubicBezTo>
                  <a:pt x="703" y="534"/>
                  <a:pt x="657" y="531"/>
                  <a:pt x="607" y="531"/>
                </a:cubicBezTo>
                <a:cubicBezTo>
                  <a:pt x="468" y="531"/>
                  <a:pt x="327" y="531"/>
                  <a:pt x="187" y="531"/>
                </a:cubicBezTo>
                <a:cubicBezTo>
                  <a:pt x="162" y="531"/>
                  <a:pt x="140" y="531"/>
                  <a:pt x="121" y="526"/>
                </a:cubicBezTo>
                <a:cubicBezTo>
                  <a:pt x="68" y="513"/>
                  <a:pt x="29" y="473"/>
                  <a:pt x="13" y="419"/>
                </a:cubicBezTo>
                <a:cubicBezTo>
                  <a:pt x="0" y="377"/>
                  <a:pt x="7" y="330"/>
                  <a:pt x="23" y="297"/>
                </a:cubicBezTo>
                <a:cubicBezTo>
                  <a:pt x="38" y="268"/>
                  <a:pt x="64" y="241"/>
                  <a:pt x="96" y="227"/>
                </a:cubicBezTo>
                <a:cubicBezTo>
                  <a:pt x="126" y="213"/>
                  <a:pt x="174" y="207"/>
                  <a:pt x="212" y="224"/>
                </a:cubicBezTo>
                <a:cubicBezTo>
                  <a:pt x="236" y="179"/>
                  <a:pt x="271" y="143"/>
                  <a:pt x="320" y="123"/>
                </a:cubicBezTo>
                <a:cubicBezTo>
                  <a:pt x="371" y="101"/>
                  <a:pt x="445" y="105"/>
                  <a:pt x="487" y="133"/>
                </a:cubicBezTo>
                <a:cubicBezTo>
                  <a:pt x="528" y="66"/>
                  <a:pt x="590" y="10"/>
                  <a:pt x="687" y="3"/>
                </a:cubicBezTo>
                <a:cubicBezTo>
                  <a:pt x="734" y="0"/>
                  <a:pt x="772" y="10"/>
                  <a:pt x="805" y="26"/>
                </a:cubicBezTo>
                <a:cubicBezTo>
                  <a:pt x="868" y="55"/>
                  <a:pt x="917" y="106"/>
                  <a:pt x="940" y="178"/>
                </a:cubicBezTo>
                <a:cubicBezTo>
                  <a:pt x="952" y="213"/>
                  <a:pt x="959" y="259"/>
                  <a:pt x="952" y="307"/>
                </a:cubicBezTo>
                <a:cubicBezTo>
                  <a:pt x="941" y="389"/>
                  <a:pt x="897" y="448"/>
                  <a:pt x="843" y="486"/>
                </a:cubicBezTo>
                <a:cubicBezTo>
                  <a:pt x="815" y="505"/>
                  <a:pt x="782" y="521"/>
                  <a:pt x="743" y="528"/>
                </a:cubicBezTo>
                <a:close/>
              </a:path>
            </a:pathLst>
          </a:custGeom>
          <a:solidFill>
            <a:srgbClr val="4472C4"/>
          </a:solidFill>
          <a:ln w="1905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14263" tIns="0" rIns="114263" bIns="57131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3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8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8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1423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A6A4A1B7-BEC3-414E-9702-81030C6998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3169" y="2526674"/>
            <a:ext cx="423078" cy="316194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8C7064C-0C3C-4A78-AF89-82E8EF91C009}"/>
              </a:ext>
            </a:extLst>
          </p:cNvPr>
          <p:cNvSpPr/>
          <p:nvPr/>
        </p:nvSpPr>
        <p:spPr>
          <a:xfrm flipH="1">
            <a:off x="931537" y="1822704"/>
            <a:ext cx="853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 Economy </a:t>
            </a:r>
            <a:r>
              <a:rPr lang="en-AU" sz="1200" b="1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Innovation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4E73099-4FDB-4787-91FF-5D9DFC3BF45C}"/>
              </a:ext>
            </a:extLst>
          </p:cNvPr>
          <p:cNvSpPr/>
          <p:nvPr/>
        </p:nvSpPr>
        <p:spPr>
          <a:xfrm>
            <a:off x="492394" y="1940948"/>
            <a:ext cx="212875" cy="90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3FBB70-F281-4C51-AC8C-193E0FB023DC}"/>
              </a:ext>
            </a:extLst>
          </p:cNvPr>
          <p:cNvCxnSpPr>
            <a:cxnSpLocks/>
            <a:stCxn id="90" idx="1"/>
            <a:endCxn id="81" idx="1"/>
          </p:cNvCxnSpPr>
          <p:nvPr/>
        </p:nvCxnSpPr>
        <p:spPr>
          <a:xfrm>
            <a:off x="1785279" y="2145870"/>
            <a:ext cx="1180691" cy="19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897557F-7E83-4040-8234-84A0EDE0D668}"/>
              </a:ext>
            </a:extLst>
          </p:cNvPr>
          <p:cNvCxnSpPr>
            <a:cxnSpLocks/>
            <a:stCxn id="80" idx="1"/>
            <a:endCxn id="81" idx="1"/>
          </p:cNvCxnSpPr>
          <p:nvPr/>
        </p:nvCxnSpPr>
        <p:spPr>
          <a:xfrm>
            <a:off x="1804109" y="4036281"/>
            <a:ext cx="1161861" cy="1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8B163F5-1449-426B-8A88-0C29A4F0106D}"/>
              </a:ext>
            </a:extLst>
          </p:cNvPr>
          <p:cNvCxnSpPr>
            <a:cxnSpLocks/>
            <a:stCxn id="84" idx="1"/>
            <a:endCxn id="81" idx="1"/>
          </p:cNvCxnSpPr>
          <p:nvPr/>
        </p:nvCxnSpPr>
        <p:spPr>
          <a:xfrm flipV="1">
            <a:off x="1807251" y="4053255"/>
            <a:ext cx="1158719" cy="171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86CF4A70-4EB6-4D47-9823-3CA2385DDEAF}"/>
              </a:ext>
            </a:extLst>
          </p:cNvPr>
          <p:cNvSpPr/>
          <p:nvPr/>
        </p:nvSpPr>
        <p:spPr>
          <a:xfrm>
            <a:off x="169337" y="1020895"/>
            <a:ext cx="2365299" cy="28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Continuous Innovation</a:t>
            </a:r>
            <a:endParaRPr lang="en-AU" i="1" dirty="0">
              <a:solidFill>
                <a:schemeClr val="bg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C2EEDBC-CD94-40CE-9D0C-103F763BC6B5}"/>
              </a:ext>
            </a:extLst>
          </p:cNvPr>
          <p:cNvCxnSpPr>
            <a:cxnSpLocks/>
            <a:stCxn id="107" idx="3"/>
            <a:endCxn id="23" idx="3"/>
          </p:cNvCxnSpPr>
          <p:nvPr/>
        </p:nvCxnSpPr>
        <p:spPr>
          <a:xfrm flipH="1" flipV="1">
            <a:off x="8821091" y="3088032"/>
            <a:ext cx="1271507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0029AF94-45FC-451A-A4F8-EFC1694B32AD}"/>
              </a:ext>
            </a:extLst>
          </p:cNvPr>
          <p:cNvCxnSpPr>
            <a:cxnSpLocks/>
            <a:stCxn id="60" idx="1"/>
            <a:endCxn id="53" idx="1"/>
          </p:cNvCxnSpPr>
          <p:nvPr/>
        </p:nvCxnSpPr>
        <p:spPr>
          <a:xfrm rot="10800000" flipV="1">
            <a:off x="3181732" y="4467504"/>
            <a:ext cx="427213" cy="2023684"/>
          </a:xfrm>
          <a:prstGeom prst="bentConnector3">
            <a:avLst>
              <a:gd name="adj1" fmla="val 137457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62DAD7A-50FA-4951-9156-DAC475A6DC2B}"/>
              </a:ext>
            </a:extLst>
          </p:cNvPr>
          <p:cNvSpPr/>
          <p:nvPr/>
        </p:nvSpPr>
        <p:spPr>
          <a:xfrm>
            <a:off x="6066613" y="5564842"/>
            <a:ext cx="1217556" cy="3064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Controls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402D584-E176-4928-9F9D-05E5B2277EEA}"/>
              </a:ext>
            </a:extLst>
          </p:cNvPr>
          <p:cNvSpPr/>
          <p:nvPr/>
        </p:nvSpPr>
        <p:spPr>
          <a:xfrm>
            <a:off x="7412095" y="5564842"/>
            <a:ext cx="1217556" cy="3064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Services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E029E98-1C86-4417-B192-B9562F6EE5C5}"/>
              </a:ext>
            </a:extLst>
          </p:cNvPr>
          <p:cNvSpPr/>
          <p:nvPr/>
        </p:nvSpPr>
        <p:spPr>
          <a:xfrm>
            <a:off x="4721130" y="5564842"/>
            <a:ext cx="1217556" cy="3064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Secure Scaffold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6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Cloud Native Enterprise: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Corporate Risk Management Framework Integration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Cloud Native Operations and Architecture That Meets the Needs of Corporate Governance Structure – 3 Lines of Defence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A22C60-420D-4AEB-9BC8-08AA641C6234}"/>
              </a:ext>
            </a:extLst>
          </p:cNvPr>
          <p:cNvSpPr/>
          <p:nvPr/>
        </p:nvSpPr>
        <p:spPr>
          <a:xfrm>
            <a:off x="1127901" y="3977598"/>
            <a:ext cx="5757239" cy="1448634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t"/>
          <a:lstStyle/>
          <a:p>
            <a:r>
              <a:rPr lang="en-AU" sz="14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EC Control Plane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FA7CB6A-2D62-4099-96BC-4552C30A2D2A}"/>
              </a:ext>
            </a:extLst>
          </p:cNvPr>
          <p:cNvSpPr/>
          <p:nvPr/>
        </p:nvSpPr>
        <p:spPr>
          <a:xfrm>
            <a:off x="1131482" y="5730174"/>
            <a:ext cx="5757239" cy="449804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EC Kernel</a:t>
            </a:r>
            <a:endParaRPr kumimoji="0" lang="en-AU" sz="1400" b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3496BE9-F828-4F9A-B133-69E0241688D1}"/>
              </a:ext>
            </a:extLst>
          </p:cNvPr>
          <p:cNvCxnSpPr>
            <a:cxnSpLocks/>
            <a:endCxn id="84" idx="2"/>
          </p:cNvCxnSpPr>
          <p:nvPr/>
        </p:nvCxnSpPr>
        <p:spPr>
          <a:xfrm flipH="1" flipV="1">
            <a:off x="2037035" y="4892307"/>
            <a:ext cx="1072" cy="83786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FE697A4-9AB5-4581-AE88-EB4E93F6D46D}"/>
              </a:ext>
            </a:extLst>
          </p:cNvPr>
          <p:cNvSpPr/>
          <p:nvPr/>
        </p:nvSpPr>
        <p:spPr>
          <a:xfrm>
            <a:off x="3326883" y="4081497"/>
            <a:ext cx="3454401" cy="12530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0F6EBAF-ED41-4CC1-B558-559EC92A61AB}"/>
              </a:ext>
            </a:extLst>
          </p:cNvPr>
          <p:cNvSpPr/>
          <p:nvPr/>
        </p:nvSpPr>
        <p:spPr>
          <a:xfrm>
            <a:off x="4653712" y="4145787"/>
            <a:ext cx="2040347" cy="11159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528DB1-61FA-4BA3-A22D-34F8107D0911}"/>
              </a:ext>
            </a:extLst>
          </p:cNvPr>
          <p:cNvSpPr/>
          <p:nvPr/>
        </p:nvSpPr>
        <p:spPr>
          <a:xfrm>
            <a:off x="5071840" y="4187327"/>
            <a:ext cx="1531644" cy="672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D375963-7A0F-48BA-927E-3C019DEA54EF}"/>
              </a:ext>
            </a:extLst>
          </p:cNvPr>
          <p:cNvSpPr/>
          <p:nvPr/>
        </p:nvSpPr>
        <p:spPr>
          <a:xfrm>
            <a:off x="1558694" y="4523749"/>
            <a:ext cx="956681" cy="36855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Control Assurance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5F3EB25-F0C9-4D18-A46F-71AB405D0197}"/>
              </a:ext>
            </a:extLst>
          </p:cNvPr>
          <p:cNvSpPr/>
          <p:nvPr/>
        </p:nvSpPr>
        <p:spPr>
          <a:xfrm>
            <a:off x="3455269" y="4523749"/>
            <a:ext cx="1025523" cy="36855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Fabric Control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1870D64-E348-49F1-B502-2E8AE4297638}"/>
              </a:ext>
            </a:extLst>
          </p:cNvPr>
          <p:cNvSpPr/>
          <p:nvPr/>
        </p:nvSpPr>
        <p:spPr>
          <a:xfrm>
            <a:off x="5071840" y="4890174"/>
            <a:ext cx="1531644" cy="3042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Tenant</a:t>
            </a:r>
            <a:r>
              <a:rPr lang="en-AU" sz="1200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lang="en-AU" sz="12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Space</a:t>
            </a:r>
            <a:endParaRPr lang="en-AU" sz="1050" b="1" i="1" kern="0" dirty="0">
              <a:solidFill>
                <a:srgbClr val="0070C0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352CE51-DF6B-4ABB-B8C1-2D7526815B3C}"/>
              </a:ext>
            </a:extLst>
          </p:cNvPr>
          <p:cNvSpPr/>
          <p:nvPr/>
        </p:nvSpPr>
        <p:spPr>
          <a:xfrm>
            <a:off x="5441790" y="4227382"/>
            <a:ext cx="1103770" cy="3693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39D55B-6E97-4DB9-BCF6-4F76256C7BB1}"/>
              </a:ext>
            </a:extLst>
          </p:cNvPr>
          <p:cNvSpPr/>
          <p:nvPr/>
        </p:nvSpPr>
        <p:spPr>
          <a:xfrm>
            <a:off x="5373590" y="4272724"/>
            <a:ext cx="1103770" cy="3693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4BAC066-277A-4E3D-9C7A-9E95734053DA}"/>
              </a:ext>
            </a:extLst>
          </p:cNvPr>
          <p:cNvSpPr/>
          <p:nvPr/>
        </p:nvSpPr>
        <p:spPr>
          <a:xfrm>
            <a:off x="5305391" y="4318066"/>
            <a:ext cx="1103770" cy="3693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EAE03B8-7DBE-4B7B-B82D-4109D3BE55AF}"/>
              </a:ext>
            </a:extLst>
          </p:cNvPr>
          <p:cNvSpPr/>
          <p:nvPr/>
        </p:nvSpPr>
        <p:spPr>
          <a:xfrm>
            <a:off x="5237192" y="4363408"/>
            <a:ext cx="1103770" cy="3693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D862EDF-B921-4F66-8A38-036C57D2C647}"/>
              </a:ext>
            </a:extLst>
          </p:cNvPr>
          <p:cNvSpPr/>
          <p:nvPr/>
        </p:nvSpPr>
        <p:spPr>
          <a:xfrm>
            <a:off x="5129764" y="4408751"/>
            <a:ext cx="1142999" cy="4049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Team Space</a:t>
            </a:r>
            <a:endParaRPr lang="en-AU" sz="1050" i="1" kern="0" dirty="0">
              <a:solidFill>
                <a:srgbClr val="0070C0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88288B1-8680-4C58-A613-2C943081EC30}"/>
              </a:ext>
            </a:extLst>
          </p:cNvPr>
          <p:cNvCxnSpPr>
            <a:cxnSpLocks/>
            <a:stCxn id="86" idx="1"/>
            <a:endCxn id="83" idx="1"/>
          </p:cNvCxnSpPr>
          <p:nvPr/>
        </p:nvCxnSpPr>
        <p:spPr>
          <a:xfrm rot="10800000">
            <a:off x="5071840" y="4523748"/>
            <a:ext cx="12700" cy="518567"/>
          </a:xfrm>
          <a:prstGeom prst="bentConnector3">
            <a:avLst>
              <a:gd name="adj1" fmla="val 180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46B61B7-C0E3-4696-8F58-97FE6B4F32F4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4480792" y="4708028"/>
            <a:ext cx="1729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E327E91-9C1D-4700-ABE1-73560A624233}"/>
              </a:ext>
            </a:extLst>
          </p:cNvPr>
          <p:cNvCxnSpPr>
            <a:cxnSpLocks/>
            <a:stCxn id="84" idx="3"/>
            <a:endCxn id="80" idx="1"/>
          </p:cNvCxnSpPr>
          <p:nvPr/>
        </p:nvCxnSpPr>
        <p:spPr>
          <a:xfrm flipV="1">
            <a:off x="2515375" y="4708027"/>
            <a:ext cx="811508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7B22EFE-1566-4B7F-A29F-A2286A193B2A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3968031" y="4892307"/>
            <a:ext cx="0" cy="83786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A4FA957-CE8E-489A-84A2-BDB8846FAEEB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837662" y="5194453"/>
            <a:ext cx="0" cy="5357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3D958FD-9FCC-40A9-9034-72906DD344F7}"/>
              </a:ext>
            </a:extLst>
          </p:cNvPr>
          <p:cNvSpPr txBox="1"/>
          <p:nvPr/>
        </p:nvSpPr>
        <p:spPr>
          <a:xfrm>
            <a:off x="5173940" y="2397264"/>
            <a:ext cx="24257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b="1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FIRST LINE OF DEFENCE:</a:t>
            </a:r>
          </a:p>
          <a:p>
            <a:r>
              <a:rPr lang="en-AU" sz="1050" b="1" u="sng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Divisional\Business Unit</a:t>
            </a:r>
            <a:r>
              <a:rPr lang="en-AU" sz="1050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Origination and Management of Risk</a:t>
            </a: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99031426-2304-415E-B402-4D46C08357B7}"/>
              </a:ext>
            </a:extLst>
          </p:cNvPr>
          <p:cNvSpPr/>
          <p:nvPr/>
        </p:nvSpPr>
        <p:spPr>
          <a:xfrm>
            <a:off x="1244878" y="3123324"/>
            <a:ext cx="1607344" cy="550421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AU" sz="12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3:</a:t>
            </a:r>
          </a:p>
          <a:p>
            <a:pPr algn="ctr"/>
            <a:r>
              <a:rPr lang="en-AU" sz="1200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ASSURE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86AAB908-50F5-409E-9B4A-7502316E69CB}"/>
              </a:ext>
            </a:extLst>
          </p:cNvPr>
          <p:cNvSpPr/>
          <p:nvPr/>
        </p:nvSpPr>
        <p:spPr>
          <a:xfrm>
            <a:off x="3209409" y="3123324"/>
            <a:ext cx="1742744" cy="550421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AU" sz="12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2:</a:t>
            </a:r>
          </a:p>
          <a:p>
            <a:pPr algn="ctr"/>
            <a:r>
              <a:rPr lang="en-AU" sz="1200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OVERSEE\SPECIALISE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9F74F837-85A0-4453-B43E-5A76945FAD27}"/>
              </a:ext>
            </a:extLst>
          </p:cNvPr>
          <p:cNvSpPr/>
          <p:nvPr/>
        </p:nvSpPr>
        <p:spPr>
          <a:xfrm>
            <a:off x="5173940" y="3123324"/>
            <a:ext cx="1607344" cy="550421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AU" sz="12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1:</a:t>
            </a:r>
          </a:p>
          <a:p>
            <a:pPr algn="ctr"/>
            <a:r>
              <a:rPr lang="en-AU" sz="1200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OWN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DEBE23-10AD-476A-A6AC-A86A4BC31538}"/>
              </a:ext>
            </a:extLst>
          </p:cNvPr>
          <p:cNvCxnSpPr>
            <a:cxnSpLocks/>
          </p:cNvCxnSpPr>
          <p:nvPr/>
        </p:nvCxnSpPr>
        <p:spPr>
          <a:xfrm>
            <a:off x="2048550" y="3588017"/>
            <a:ext cx="0" cy="37383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31FCC4-0138-46A8-923D-B1A4CE4EE83D}"/>
              </a:ext>
            </a:extLst>
          </p:cNvPr>
          <p:cNvCxnSpPr>
            <a:cxnSpLocks/>
          </p:cNvCxnSpPr>
          <p:nvPr/>
        </p:nvCxnSpPr>
        <p:spPr>
          <a:xfrm flipH="1">
            <a:off x="4016964" y="3592104"/>
            <a:ext cx="3660" cy="36974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B40E19-844E-445E-8192-2C0790E16353}"/>
              </a:ext>
            </a:extLst>
          </p:cNvPr>
          <p:cNvCxnSpPr>
            <a:cxnSpLocks/>
          </p:cNvCxnSpPr>
          <p:nvPr/>
        </p:nvCxnSpPr>
        <p:spPr>
          <a:xfrm flipH="1">
            <a:off x="5883465" y="3586815"/>
            <a:ext cx="3660" cy="36974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4E0AD26-3F5E-4136-84E6-DF6D47B58139}"/>
              </a:ext>
            </a:extLst>
          </p:cNvPr>
          <p:cNvSpPr txBox="1"/>
          <p:nvPr/>
        </p:nvSpPr>
        <p:spPr>
          <a:xfrm>
            <a:off x="3248172" y="1729062"/>
            <a:ext cx="2425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b="1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SECOND LINE OF DEFENCE:</a:t>
            </a:r>
          </a:p>
          <a:p>
            <a:r>
              <a:rPr lang="en-AU" sz="1050" b="1" u="sng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Enterprise\Group</a:t>
            </a:r>
            <a:r>
              <a:rPr lang="en-AU" sz="1050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Function that oversee or specialise in risk management, compliance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9CE7AC-07BB-4E73-B836-D863EEB9E92C}"/>
              </a:ext>
            </a:extLst>
          </p:cNvPr>
          <p:cNvSpPr txBox="1"/>
          <p:nvPr/>
        </p:nvSpPr>
        <p:spPr>
          <a:xfrm>
            <a:off x="1244878" y="898723"/>
            <a:ext cx="2425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b="1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THIRD LINE OF DEFENCE:</a:t>
            </a:r>
          </a:p>
          <a:p>
            <a:r>
              <a:rPr lang="en-AU" sz="1050" b="1" u="sng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Internal Audit</a:t>
            </a:r>
            <a:r>
              <a:rPr lang="en-AU" sz="1050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Global assurance to the Audit Committee, Board and Senior Management </a:t>
            </a:r>
          </a:p>
        </p:txBody>
      </p:sp>
      <p:sp>
        <p:nvSpPr>
          <p:cNvPr id="52" name="Arrow: Bent 51">
            <a:extLst>
              <a:ext uri="{FF2B5EF4-FFF2-40B4-BE49-F238E27FC236}">
                <a16:creationId xmlns:a16="http://schemas.microsoft.com/office/drawing/2014/main" id="{0D545B1F-112E-4491-9C16-DCAEA915106D}"/>
              </a:ext>
            </a:extLst>
          </p:cNvPr>
          <p:cNvSpPr/>
          <p:nvPr/>
        </p:nvSpPr>
        <p:spPr>
          <a:xfrm flipV="1">
            <a:off x="1852911" y="1725069"/>
            <a:ext cx="374003" cy="1176168"/>
          </a:xfrm>
          <a:prstGeom prst="bentArrow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Arrow: Bent 52">
            <a:extLst>
              <a:ext uri="{FF2B5EF4-FFF2-40B4-BE49-F238E27FC236}">
                <a16:creationId xmlns:a16="http://schemas.microsoft.com/office/drawing/2014/main" id="{4A5C2B19-E131-4B5E-8194-46EB5861DBE5}"/>
              </a:ext>
            </a:extLst>
          </p:cNvPr>
          <p:cNvSpPr/>
          <p:nvPr/>
        </p:nvSpPr>
        <p:spPr>
          <a:xfrm flipV="1">
            <a:off x="4124771" y="2427812"/>
            <a:ext cx="391277" cy="507595"/>
          </a:xfrm>
          <a:prstGeom prst="bentArrow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7E83CF82-7834-42B0-ABCE-905267B7531E}"/>
              </a:ext>
            </a:extLst>
          </p:cNvPr>
          <p:cNvSpPr/>
          <p:nvPr/>
        </p:nvSpPr>
        <p:spPr>
          <a:xfrm flipV="1">
            <a:off x="1852911" y="1722530"/>
            <a:ext cx="391277" cy="507595"/>
          </a:xfrm>
          <a:prstGeom prst="bentArrow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D37281-9ED7-4366-8B05-E61695CF31D4}"/>
              </a:ext>
            </a:extLst>
          </p:cNvPr>
          <p:cNvSpPr/>
          <p:nvPr/>
        </p:nvSpPr>
        <p:spPr>
          <a:xfrm>
            <a:off x="1127901" y="6414025"/>
            <a:ext cx="5757239" cy="373832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Clouds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BAA530-6572-4172-89FD-AD251BE64F32}"/>
              </a:ext>
            </a:extLst>
          </p:cNvPr>
          <p:cNvCxnSpPr>
            <a:cxnSpLocks/>
            <a:stCxn id="47" idx="0"/>
            <a:endCxn id="78" idx="2"/>
          </p:cNvCxnSpPr>
          <p:nvPr/>
        </p:nvCxnSpPr>
        <p:spPr>
          <a:xfrm flipV="1">
            <a:off x="4006521" y="6179978"/>
            <a:ext cx="3581" cy="234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6C87ABA-4A6A-4182-8C4F-AAAFD70A8BD4}"/>
              </a:ext>
            </a:extLst>
          </p:cNvPr>
          <p:cNvSpPr/>
          <p:nvPr/>
        </p:nvSpPr>
        <p:spPr>
          <a:xfrm>
            <a:off x="2433131" y="6482153"/>
            <a:ext cx="566624" cy="2295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AZR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34C010-B5CE-4AD3-A27B-FE6D7C925C44}"/>
              </a:ext>
            </a:extLst>
          </p:cNvPr>
          <p:cNvSpPr/>
          <p:nvPr/>
        </p:nvSpPr>
        <p:spPr>
          <a:xfrm>
            <a:off x="4009631" y="6484137"/>
            <a:ext cx="566624" cy="2295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AWS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1CF794-C9EE-499A-901C-6265A83B6B2D}"/>
              </a:ext>
            </a:extLst>
          </p:cNvPr>
          <p:cNvSpPr/>
          <p:nvPr/>
        </p:nvSpPr>
        <p:spPr>
          <a:xfrm>
            <a:off x="5586130" y="6482153"/>
            <a:ext cx="566624" cy="2295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GCP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F3F6CD0-B1C8-4467-A2E2-7747291B5F5B}"/>
              </a:ext>
            </a:extLst>
          </p:cNvPr>
          <p:cNvCxnSpPr>
            <a:cxnSpLocks/>
            <a:stCxn id="84" idx="1"/>
            <a:endCxn id="47" idx="1"/>
          </p:cNvCxnSpPr>
          <p:nvPr/>
        </p:nvCxnSpPr>
        <p:spPr>
          <a:xfrm rot="10800000" flipV="1">
            <a:off x="1127902" y="4708027"/>
            <a:ext cx="430793" cy="1892913"/>
          </a:xfrm>
          <a:prstGeom prst="bentConnector3">
            <a:avLst>
              <a:gd name="adj1" fmla="val 153065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AA56A5F-BDF7-4FF5-817C-962F39CE5EC8}"/>
              </a:ext>
            </a:extLst>
          </p:cNvPr>
          <p:cNvSpPr/>
          <p:nvPr/>
        </p:nvSpPr>
        <p:spPr>
          <a:xfrm>
            <a:off x="4028108" y="5805367"/>
            <a:ext cx="1217556" cy="3064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Controls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F2B59F-C7C2-4F0C-AA79-35D63320CC87}"/>
              </a:ext>
            </a:extLst>
          </p:cNvPr>
          <p:cNvSpPr/>
          <p:nvPr/>
        </p:nvSpPr>
        <p:spPr>
          <a:xfrm>
            <a:off x="5373590" y="5805367"/>
            <a:ext cx="1217556" cy="3064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Services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1EB2910-E94A-42DC-BDB7-0649C2FE1A2D}"/>
              </a:ext>
            </a:extLst>
          </p:cNvPr>
          <p:cNvSpPr/>
          <p:nvPr/>
        </p:nvSpPr>
        <p:spPr>
          <a:xfrm>
            <a:off x="2682625" y="5805367"/>
            <a:ext cx="1217556" cy="3064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Secure Scaffold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9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Cloud Native Enterprise: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Cloud Native Operations – Operating Loadbearing Function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 Structure that is Designed to be Operate On Top of The Cloud Foundations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A22C60-420D-4AEB-9BC8-08AA641C6234}"/>
              </a:ext>
            </a:extLst>
          </p:cNvPr>
          <p:cNvSpPr/>
          <p:nvPr/>
        </p:nvSpPr>
        <p:spPr>
          <a:xfrm>
            <a:off x="292074" y="4480045"/>
            <a:ext cx="5757239" cy="14486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t"/>
          <a:lstStyle/>
          <a:p>
            <a:r>
              <a:rPr lang="en-AU" sz="14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EC Control Plane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FA7CB6A-2D62-4099-96BC-4552C30A2D2A}"/>
              </a:ext>
            </a:extLst>
          </p:cNvPr>
          <p:cNvSpPr/>
          <p:nvPr/>
        </p:nvSpPr>
        <p:spPr>
          <a:xfrm>
            <a:off x="295655" y="6232621"/>
            <a:ext cx="5757239" cy="449804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EC Kernel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3496BE9-F828-4F9A-B133-69E0241688D1}"/>
              </a:ext>
            </a:extLst>
          </p:cNvPr>
          <p:cNvCxnSpPr>
            <a:cxnSpLocks/>
            <a:endCxn id="84" idx="2"/>
          </p:cNvCxnSpPr>
          <p:nvPr/>
        </p:nvCxnSpPr>
        <p:spPr>
          <a:xfrm flipH="1" flipV="1">
            <a:off x="1201208" y="5452707"/>
            <a:ext cx="1072" cy="7799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FE697A4-9AB5-4581-AE88-EB4E93F6D46D}"/>
              </a:ext>
            </a:extLst>
          </p:cNvPr>
          <p:cNvSpPr/>
          <p:nvPr/>
        </p:nvSpPr>
        <p:spPr>
          <a:xfrm>
            <a:off x="2491056" y="4583944"/>
            <a:ext cx="3454401" cy="12530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0F6EBAF-ED41-4CC1-B558-559EC92A61AB}"/>
              </a:ext>
            </a:extLst>
          </p:cNvPr>
          <p:cNvSpPr/>
          <p:nvPr/>
        </p:nvSpPr>
        <p:spPr>
          <a:xfrm>
            <a:off x="3817885" y="4648234"/>
            <a:ext cx="2040347" cy="11159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528DB1-61FA-4BA3-A22D-34F8107D0911}"/>
              </a:ext>
            </a:extLst>
          </p:cNvPr>
          <p:cNvSpPr/>
          <p:nvPr/>
        </p:nvSpPr>
        <p:spPr>
          <a:xfrm>
            <a:off x="4236013" y="4689774"/>
            <a:ext cx="1531644" cy="672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D375963-7A0F-48BA-927E-3C019DEA54EF}"/>
              </a:ext>
            </a:extLst>
          </p:cNvPr>
          <p:cNvSpPr/>
          <p:nvPr/>
        </p:nvSpPr>
        <p:spPr>
          <a:xfrm>
            <a:off x="722867" y="4968243"/>
            <a:ext cx="956681" cy="484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AU" sz="12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Control Assurance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5F3EB25-F0C9-4D18-A46F-71AB405D0197}"/>
              </a:ext>
            </a:extLst>
          </p:cNvPr>
          <p:cNvSpPr/>
          <p:nvPr/>
        </p:nvSpPr>
        <p:spPr>
          <a:xfrm>
            <a:off x="2619442" y="4968243"/>
            <a:ext cx="1025523" cy="484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AU" sz="12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Fabric Control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1870D64-E348-49F1-B502-2E8AE4297638}"/>
              </a:ext>
            </a:extLst>
          </p:cNvPr>
          <p:cNvSpPr/>
          <p:nvPr/>
        </p:nvSpPr>
        <p:spPr>
          <a:xfrm>
            <a:off x="4236013" y="5392621"/>
            <a:ext cx="1531644" cy="304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Tenant</a:t>
            </a:r>
            <a:r>
              <a:rPr lang="en-AU" sz="1200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lang="en-AU" sz="12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Space</a:t>
            </a:r>
            <a:endParaRPr lang="en-AU" sz="1050" b="1" i="1" kern="0" dirty="0">
              <a:solidFill>
                <a:srgbClr val="0070C0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352CE51-DF6B-4ABB-B8C1-2D7526815B3C}"/>
              </a:ext>
            </a:extLst>
          </p:cNvPr>
          <p:cNvSpPr/>
          <p:nvPr/>
        </p:nvSpPr>
        <p:spPr>
          <a:xfrm>
            <a:off x="4605963" y="4729829"/>
            <a:ext cx="1103770" cy="3693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AU" sz="1200" b="1" kern="0" dirty="0">
              <a:solidFill>
                <a:srgbClr val="0070C0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39D55B-6E97-4DB9-BCF6-4F76256C7BB1}"/>
              </a:ext>
            </a:extLst>
          </p:cNvPr>
          <p:cNvSpPr/>
          <p:nvPr/>
        </p:nvSpPr>
        <p:spPr>
          <a:xfrm>
            <a:off x="4537763" y="4775171"/>
            <a:ext cx="1103770" cy="3693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AU" sz="1200" b="1" kern="0" dirty="0">
              <a:solidFill>
                <a:srgbClr val="0070C0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4BAC066-277A-4E3D-9C7A-9E95734053DA}"/>
              </a:ext>
            </a:extLst>
          </p:cNvPr>
          <p:cNvSpPr/>
          <p:nvPr/>
        </p:nvSpPr>
        <p:spPr>
          <a:xfrm>
            <a:off x="4469564" y="4820513"/>
            <a:ext cx="1103770" cy="3693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AU" sz="1200" b="1" kern="0" dirty="0">
              <a:solidFill>
                <a:srgbClr val="0070C0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EAE03B8-7DBE-4B7B-B82D-4109D3BE55AF}"/>
              </a:ext>
            </a:extLst>
          </p:cNvPr>
          <p:cNvSpPr/>
          <p:nvPr/>
        </p:nvSpPr>
        <p:spPr>
          <a:xfrm>
            <a:off x="4401365" y="4865855"/>
            <a:ext cx="1103770" cy="3693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AU" sz="1200" b="1" kern="0" dirty="0">
              <a:solidFill>
                <a:srgbClr val="0070C0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D862EDF-B921-4F66-8A38-036C57D2C647}"/>
              </a:ext>
            </a:extLst>
          </p:cNvPr>
          <p:cNvSpPr/>
          <p:nvPr/>
        </p:nvSpPr>
        <p:spPr>
          <a:xfrm>
            <a:off x="4293937" y="4911198"/>
            <a:ext cx="1142999" cy="40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Team Space</a:t>
            </a:r>
            <a:endParaRPr lang="en-AU" sz="1050" i="1" kern="0" dirty="0">
              <a:solidFill>
                <a:srgbClr val="0070C0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88288B1-8680-4C58-A613-2C943081EC30}"/>
              </a:ext>
            </a:extLst>
          </p:cNvPr>
          <p:cNvCxnSpPr>
            <a:cxnSpLocks/>
            <a:stCxn id="86" idx="1"/>
            <a:endCxn id="83" idx="1"/>
          </p:cNvCxnSpPr>
          <p:nvPr/>
        </p:nvCxnSpPr>
        <p:spPr>
          <a:xfrm rot="10800000">
            <a:off x="4236013" y="5026195"/>
            <a:ext cx="12700" cy="518567"/>
          </a:xfrm>
          <a:prstGeom prst="bentConnector3">
            <a:avLst>
              <a:gd name="adj1" fmla="val 180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46B61B7-C0E3-4696-8F58-97FE6B4F32F4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3644965" y="5210475"/>
            <a:ext cx="1729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E327E91-9C1D-4700-ABE1-73560A624233}"/>
              </a:ext>
            </a:extLst>
          </p:cNvPr>
          <p:cNvCxnSpPr>
            <a:cxnSpLocks/>
            <a:stCxn id="84" idx="3"/>
            <a:endCxn id="80" idx="1"/>
          </p:cNvCxnSpPr>
          <p:nvPr/>
        </p:nvCxnSpPr>
        <p:spPr>
          <a:xfrm flipV="1">
            <a:off x="1679548" y="5210474"/>
            <a:ext cx="811508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7B22EFE-1566-4B7F-A29F-A2286A193B2A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3132204" y="5452707"/>
            <a:ext cx="0" cy="7799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A4FA957-CE8E-489A-84A2-BDB8846FAEEB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001835" y="5696900"/>
            <a:ext cx="0" cy="5357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86F3D65-870E-4FB5-BEA9-1603137A4881}"/>
              </a:ext>
            </a:extLst>
          </p:cNvPr>
          <p:cNvSpPr/>
          <p:nvPr/>
        </p:nvSpPr>
        <p:spPr>
          <a:xfrm>
            <a:off x="3214376" y="6307813"/>
            <a:ext cx="1149875" cy="30644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AU" sz="14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Controls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9C4AE34-4543-4D9F-B3FF-3C8FF09775BE}"/>
              </a:ext>
            </a:extLst>
          </p:cNvPr>
          <p:cNvSpPr/>
          <p:nvPr/>
        </p:nvSpPr>
        <p:spPr>
          <a:xfrm>
            <a:off x="4559858" y="6307813"/>
            <a:ext cx="1149875" cy="30644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AU" sz="14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Services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F46246F-E295-47CC-8103-A364A88D3F12}"/>
              </a:ext>
            </a:extLst>
          </p:cNvPr>
          <p:cNvSpPr/>
          <p:nvPr/>
        </p:nvSpPr>
        <p:spPr>
          <a:xfrm>
            <a:off x="1868893" y="6307813"/>
            <a:ext cx="1149875" cy="30644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AU" sz="14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Scaffold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AFE73B-F62C-42A3-9E60-7454EB7D309E}"/>
              </a:ext>
            </a:extLst>
          </p:cNvPr>
          <p:cNvSpPr txBox="1"/>
          <p:nvPr/>
        </p:nvSpPr>
        <p:spPr>
          <a:xfrm>
            <a:off x="722866" y="1117906"/>
            <a:ext cx="424569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b="1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GOVERN EVERY INTERACTION:</a:t>
            </a:r>
          </a:p>
          <a:p>
            <a:r>
              <a:rPr lang="en-AU" sz="1050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Continuously improve the ability to “</a:t>
            </a:r>
            <a:r>
              <a:rPr lang="en-AU" sz="1050" b="1" u="sng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Perceive, Remember &amp; Replay</a:t>
            </a:r>
            <a:r>
              <a:rPr lang="en-AU" sz="1050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” Every Possible &amp; Actual Interaction or Event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6E925D-16D9-4F9D-A2A4-67A397F22BA5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1201208" y="1700547"/>
            <a:ext cx="0" cy="3267696"/>
          </a:xfrm>
          <a:prstGeom prst="straightConnector1">
            <a:avLst/>
          </a:prstGeom>
          <a:ln w="12700">
            <a:prstDash val="lgDash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3D958FD-9FCC-40A9-9034-72906DD344F7}"/>
              </a:ext>
            </a:extLst>
          </p:cNvPr>
          <p:cNvSpPr txBox="1"/>
          <p:nvPr/>
        </p:nvSpPr>
        <p:spPr>
          <a:xfrm>
            <a:off x="2619441" y="1759272"/>
            <a:ext cx="424569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b="1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SECURITY, SCALABILITY, RESILIENCE &amp; RELIABILITY:</a:t>
            </a:r>
          </a:p>
          <a:p>
            <a:r>
              <a:rPr lang="en-AU" sz="1050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Enabling </a:t>
            </a:r>
            <a:r>
              <a:rPr lang="en-AU" sz="1050" b="1" u="sng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“Freedom within Boundaries”</a:t>
            </a:r>
            <a:r>
              <a:rPr lang="en-AU" sz="1050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for tenants whilst responsibly increasing the innovation pass through.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5BC28F-7DDD-4872-8054-CEC64588A5F2}"/>
              </a:ext>
            </a:extLst>
          </p:cNvPr>
          <p:cNvSpPr txBox="1"/>
          <p:nvPr/>
        </p:nvSpPr>
        <p:spPr>
          <a:xfrm>
            <a:off x="4293936" y="2607779"/>
            <a:ext cx="4245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b="1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SCALING DIGITAL PRODUCT TEAMS:</a:t>
            </a:r>
          </a:p>
          <a:p>
            <a:r>
              <a:rPr lang="en-AU" sz="1050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Establishing an ability to Confidently </a:t>
            </a:r>
            <a:r>
              <a:rPr lang="en-AU" sz="1050" b="1" u="sng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Scale Digital Product Teams </a:t>
            </a:r>
            <a:r>
              <a:rPr lang="en-AU" sz="1050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 a sub linear cost curve through the application of Software Engineering tooling and practices.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1E2D23-EA2C-4C4C-85B3-F56AB0EC72E1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3132204" y="2336353"/>
            <a:ext cx="0" cy="2631890"/>
          </a:xfrm>
          <a:prstGeom prst="straightConnector1">
            <a:avLst/>
          </a:prstGeom>
          <a:ln w="12700">
            <a:prstDash val="lgDash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D60ED4-A8D4-43E4-A403-90C097FEA2D8}"/>
              </a:ext>
            </a:extLst>
          </p:cNvPr>
          <p:cNvSpPr txBox="1"/>
          <p:nvPr/>
        </p:nvSpPr>
        <p:spPr>
          <a:xfrm>
            <a:off x="7118423" y="3384600"/>
            <a:ext cx="3344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b="1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VOLUME &amp; VELOCITY OF PRODUCT ITERATION:</a:t>
            </a:r>
          </a:p>
          <a:p>
            <a:r>
              <a:rPr lang="en-AU" sz="1050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Creating an operating contract that continuously </a:t>
            </a:r>
            <a:r>
              <a:rPr lang="en-AU" sz="1050" b="1" u="sng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“removes cycle time friction” </a:t>
            </a:r>
            <a:r>
              <a:rPr lang="en-AU" sz="1050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 that feature teams can iterate through the innovation backlog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55462D-36AA-4CBF-A5D1-0BFA426505FB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5001835" y="3278981"/>
            <a:ext cx="0" cy="2113640"/>
          </a:xfrm>
          <a:prstGeom prst="straightConnector1">
            <a:avLst/>
          </a:prstGeom>
          <a:ln w="12700">
            <a:prstDash val="lgDash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99AC65E-8D55-49F3-8E89-90B81A22F99A}"/>
              </a:ext>
            </a:extLst>
          </p:cNvPr>
          <p:cNvCxnSpPr>
            <a:cxnSpLocks/>
            <a:stCxn id="83" idx="3"/>
            <a:endCxn id="15" idx="4"/>
          </p:cNvCxnSpPr>
          <p:nvPr/>
        </p:nvCxnSpPr>
        <p:spPr>
          <a:xfrm flipV="1">
            <a:off x="5767657" y="4089565"/>
            <a:ext cx="1695604" cy="936629"/>
          </a:xfrm>
          <a:prstGeom prst="bentConnector2">
            <a:avLst/>
          </a:prstGeom>
          <a:ln w="12700">
            <a:prstDash val="lgDash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3B981FE-19D7-42DC-9227-AD591E47941E}"/>
              </a:ext>
            </a:extLst>
          </p:cNvPr>
          <p:cNvSpPr/>
          <p:nvPr/>
        </p:nvSpPr>
        <p:spPr>
          <a:xfrm>
            <a:off x="7118422" y="3639442"/>
            <a:ext cx="689677" cy="4501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Arrow: Bent 58">
            <a:extLst>
              <a:ext uri="{FF2B5EF4-FFF2-40B4-BE49-F238E27FC236}">
                <a16:creationId xmlns:a16="http://schemas.microsoft.com/office/drawing/2014/main" id="{C0DE552D-5956-430B-8074-B8CC2D9BB42A}"/>
              </a:ext>
            </a:extLst>
          </p:cNvPr>
          <p:cNvSpPr/>
          <p:nvPr/>
        </p:nvSpPr>
        <p:spPr>
          <a:xfrm flipV="1">
            <a:off x="5907660" y="3356908"/>
            <a:ext cx="391277" cy="507595"/>
          </a:xfrm>
          <a:prstGeom prst="bentArrow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Arrow: Bent 59">
            <a:extLst>
              <a:ext uri="{FF2B5EF4-FFF2-40B4-BE49-F238E27FC236}">
                <a16:creationId xmlns:a16="http://schemas.microsoft.com/office/drawing/2014/main" id="{DFBB1F6A-39C9-40C5-BBF1-91C81E9BD907}"/>
              </a:ext>
            </a:extLst>
          </p:cNvPr>
          <p:cNvSpPr/>
          <p:nvPr/>
        </p:nvSpPr>
        <p:spPr>
          <a:xfrm flipV="1">
            <a:off x="1477615" y="1769875"/>
            <a:ext cx="384556" cy="2094628"/>
          </a:xfrm>
          <a:prstGeom prst="bentArrow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Arrow: Bent 57">
            <a:extLst>
              <a:ext uri="{FF2B5EF4-FFF2-40B4-BE49-F238E27FC236}">
                <a16:creationId xmlns:a16="http://schemas.microsoft.com/office/drawing/2014/main" id="{20A6C1A2-C312-4896-8B9B-0BB68F411BF5}"/>
              </a:ext>
            </a:extLst>
          </p:cNvPr>
          <p:cNvSpPr/>
          <p:nvPr/>
        </p:nvSpPr>
        <p:spPr>
          <a:xfrm flipV="1">
            <a:off x="1477616" y="1770172"/>
            <a:ext cx="391277" cy="1207236"/>
          </a:xfrm>
          <a:prstGeom prst="bentArrow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Arrow: Bent 35">
            <a:extLst>
              <a:ext uri="{FF2B5EF4-FFF2-40B4-BE49-F238E27FC236}">
                <a16:creationId xmlns:a16="http://schemas.microsoft.com/office/drawing/2014/main" id="{DD381FD0-43A1-4F98-BE61-49D653CAD915}"/>
              </a:ext>
            </a:extLst>
          </p:cNvPr>
          <p:cNvSpPr/>
          <p:nvPr/>
        </p:nvSpPr>
        <p:spPr>
          <a:xfrm flipV="1">
            <a:off x="1483909" y="1770174"/>
            <a:ext cx="391277" cy="507595"/>
          </a:xfrm>
          <a:prstGeom prst="bentArrow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1" name="Arrow: Bent 60">
            <a:extLst>
              <a:ext uri="{FF2B5EF4-FFF2-40B4-BE49-F238E27FC236}">
                <a16:creationId xmlns:a16="http://schemas.microsoft.com/office/drawing/2014/main" id="{BE5A8857-C70F-4653-9722-6BF43A1E78A2}"/>
              </a:ext>
            </a:extLst>
          </p:cNvPr>
          <p:cNvSpPr/>
          <p:nvPr/>
        </p:nvSpPr>
        <p:spPr>
          <a:xfrm flipV="1">
            <a:off x="3738523" y="2513954"/>
            <a:ext cx="384178" cy="1350548"/>
          </a:xfrm>
          <a:prstGeom prst="bentArrow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7E83CF82-7834-42B0-ABCE-905267B7531E}"/>
              </a:ext>
            </a:extLst>
          </p:cNvPr>
          <p:cNvSpPr/>
          <p:nvPr/>
        </p:nvSpPr>
        <p:spPr>
          <a:xfrm flipV="1">
            <a:off x="3731425" y="2513030"/>
            <a:ext cx="391277" cy="507595"/>
          </a:xfrm>
          <a:prstGeom prst="bentArrow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713B182C-7DCC-4F6D-BA6E-E78A729BB41E}"/>
              </a:ext>
            </a:extLst>
          </p:cNvPr>
          <p:cNvSpPr/>
          <p:nvPr/>
        </p:nvSpPr>
        <p:spPr>
          <a:xfrm>
            <a:off x="10481230" y="1117906"/>
            <a:ext cx="399546" cy="12184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AD68BF-4089-4A8D-B912-6FCE178322C7}"/>
              </a:ext>
            </a:extLst>
          </p:cNvPr>
          <p:cNvSpPr txBox="1"/>
          <p:nvPr/>
        </p:nvSpPr>
        <p:spPr>
          <a:xfrm>
            <a:off x="10880776" y="1600171"/>
            <a:ext cx="1250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b="1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INCUBATE</a:t>
            </a:r>
            <a:endParaRPr lang="en-AU" sz="1050" dirty="0">
              <a:solidFill>
                <a:srgbClr val="4472C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42A9380A-E034-435F-9F51-F7F711C6951A}"/>
              </a:ext>
            </a:extLst>
          </p:cNvPr>
          <p:cNvSpPr/>
          <p:nvPr/>
        </p:nvSpPr>
        <p:spPr>
          <a:xfrm>
            <a:off x="10510258" y="2607779"/>
            <a:ext cx="399546" cy="15154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2E6C45-D36A-4166-8455-BF161EDB2C0C}"/>
              </a:ext>
            </a:extLst>
          </p:cNvPr>
          <p:cNvSpPr txBox="1"/>
          <p:nvPr/>
        </p:nvSpPr>
        <p:spPr>
          <a:xfrm>
            <a:off x="10909804" y="3252483"/>
            <a:ext cx="1250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b="1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SCALE</a:t>
            </a:r>
            <a:endParaRPr lang="en-AU" sz="1050" dirty="0">
              <a:solidFill>
                <a:srgbClr val="4472C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6BBA4B2-45D8-4ABA-9F2B-A2AE33E81F13}"/>
              </a:ext>
            </a:extLst>
          </p:cNvPr>
          <p:cNvSpPr/>
          <p:nvPr/>
        </p:nvSpPr>
        <p:spPr>
          <a:xfrm>
            <a:off x="3192281" y="6304304"/>
            <a:ext cx="1217556" cy="3064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Controls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5EBE8A-F7D5-46DA-AAC0-37D995E387AF}"/>
              </a:ext>
            </a:extLst>
          </p:cNvPr>
          <p:cNvSpPr/>
          <p:nvPr/>
        </p:nvSpPr>
        <p:spPr>
          <a:xfrm>
            <a:off x="4537763" y="6304304"/>
            <a:ext cx="1217556" cy="3064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Services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E05B89-8589-4056-B4D1-F3F6C0826C46}"/>
              </a:ext>
            </a:extLst>
          </p:cNvPr>
          <p:cNvSpPr/>
          <p:nvPr/>
        </p:nvSpPr>
        <p:spPr>
          <a:xfrm>
            <a:off x="1846798" y="6304304"/>
            <a:ext cx="1217556" cy="3064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Secure Scaffold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39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Cloud Native Enterprise: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Cloud Foundations – Architecture Loadbearing Function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 Structure that is Designed for Operations to be Secure, Scalable, Resilient &amp; Reliable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A22C60-420D-4AEB-9BC8-08AA641C6234}"/>
              </a:ext>
            </a:extLst>
          </p:cNvPr>
          <p:cNvSpPr/>
          <p:nvPr/>
        </p:nvSpPr>
        <p:spPr>
          <a:xfrm>
            <a:off x="770706" y="965299"/>
            <a:ext cx="5757239" cy="1448634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t"/>
          <a:lstStyle/>
          <a:p>
            <a:pPr lvl="0">
              <a:defRPr/>
            </a:pPr>
            <a:r>
              <a:rPr lang="en-AU" sz="14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EC Control Plane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FA7CB6A-2D62-4099-96BC-4552C30A2D2A}"/>
              </a:ext>
            </a:extLst>
          </p:cNvPr>
          <p:cNvSpPr/>
          <p:nvPr/>
        </p:nvSpPr>
        <p:spPr>
          <a:xfrm>
            <a:off x="774287" y="2717875"/>
            <a:ext cx="5757239" cy="449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EC Kernel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3496BE9-F828-4F9A-B133-69E0241688D1}"/>
              </a:ext>
            </a:extLst>
          </p:cNvPr>
          <p:cNvCxnSpPr>
            <a:cxnSpLocks/>
            <a:endCxn id="84" idx="2"/>
          </p:cNvCxnSpPr>
          <p:nvPr/>
        </p:nvCxnSpPr>
        <p:spPr>
          <a:xfrm flipH="1" flipV="1">
            <a:off x="1679840" y="1936037"/>
            <a:ext cx="1072" cy="7818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FE697A4-9AB5-4581-AE88-EB4E93F6D46D}"/>
              </a:ext>
            </a:extLst>
          </p:cNvPr>
          <p:cNvSpPr/>
          <p:nvPr/>
        </p:nvSpPr>
        <p:spPr>
          <a:xfrm>
            <a:off x="2969688" y="1069198"/>
            <a:ext cx="3454401" cy="12530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0F6EBAF-ED41-4CC1-B558-559EC92A61AB}"/>
              </a:ext>
            </a:extLst>
          </p:cNvPr>
          <p:cNvSpPr/>
          <p:nvPr/>
        </p:nvSpPr>
        <p:spPr>
          <a:xfrm>
            <a:off x="4296517" y="1133488"/>
            <a:ext cx="2040347" cy="11159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528DB1-61FA-4BA3-A22D-34F8107D0911}"/>
              </a:ext>
            </a:extLst>
          </p:cNvPr>
          <p:cNvSpPr/>
          <p:nvPr/>
        </p:nvSpPr>
        <p:spPr>
          <a:xfrm>
            <a:off x="4714645" y="1175028"/>
            <a:ext cx="1531644" cy="672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D375963-7A0F-48BA-927E-3C019DEA54EF}"/>
              </a:ext>
            </a:extLst>
          </p:cNvPr>
          <p:cNvSpPr/>
          <p:nvPr/>
        </p:nvSpPr>
        <p:spPr>
          <a:xfrm>
            <a:off x="1201499" y="1455421"/>
            <a:ext cx="956681" cy="4806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Control Assurance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5F3EB25-F0C9-4D18-A46F-71AB405D0197}"/>
              </a:ext>
            </a:extLst>
          </p:cNvPr>
          <p:cNvSpPr/>
          <p:nvPr/>
        </p:nvSpPr>
        <p:spPr>
          <a:xfrm>
            <a:off x="3098074" y="1455421"/>
            <a:ext cx="1025523" cy="4806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Fabric Control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1870D64-E348-49F1-B502-2E8AE4297638}"/>
              </a:ext>
            </a:extLst>
          </p:cNvPr>
          <p:cNvSpPr/>
          <p:nvPr/>
        </p:nvSpPr>
        <p:spPr>
          <a:xfrm>
            <a:off x="4714645" y="1877875"/>
            <a:ext cx="1531644" cy="3042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Tenant(s)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352CE51-DF6B-4ABB-B8C1-2D7526815B3C}"/>
              </a:ext>
            </a:extLst>
          </p:cNvPr>
          <p:cNvSpPr/>
          <p:nvPr/>
        </p:nvSpPr>
        <p:spPr>
          <a:xfrm>
            <a:off x="5084595" y="1215083"/>
            <a:ext cx="1103770" cy="3693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39D55B-6E97-4DB9-BCF6-4F76256C7BB1}"/>
              </a:ext>
            </a:extLst>
          </p:cNvPr>
          <p:cNvSpPr/>
          <p:nvPr/>
        </p:nvSpPr>
        <p:spPr>
          <a:xfrm>
            <a:off x="5016395" y="1260425"/>
            <a:ext cx="1103770" cy="3693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4BAC066-277A-4E3D-9C7A-9E95734053DA}"/>
              </a:ext>
            </a:extLst>
          </p:cNvPr>
          <p:cNvSpPr/>
          <p:nvPr/>
        </p:nvSpPr>
        <p:spPr>
          <a:xfrm>
            <a:off x="4948196" y="1305767"/>
            <a:ext cx="1103770" cy="3693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EAE03B8-7DBE-4B7B-B82D-4109D3BE55AF}"/>
              </a:ext>
            </a:extLst>
          </p:cNvPr>
          <p:cNvSpPr/>
          <p:nvPr/>
        </p:nvSpPr>
        <p:spPr>
          <a:xfrm>
            <a:off x="4879997" y="1351109"/>
            <a:ext cx="1103770" cy="3693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D862EDF-B921-4F66-8A38-036C57D2C647}"/>
              </a:ext>
            </a:extLst>
          </p:cNvPr>
          <p:cNvSpPr/>
          <p:nvPr/>
        </p:nvSpPr>
        <p:spPr>
          <a:xfrm>
            <a:off x="4772569" y="1396452"/>
            <a:ext cx="1142999" cy="4049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Team Space</a:t>
            </a:r>
            <a:endParaRPr lang="en-AU" sz="1050" i="1" kern="0" dirty="0">
              <a:solidFill>
                <a:srgbClr val="0070C0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88288B1-8680-4C58-A613-2C943081EC30}"/>
              </a:ext>
            </a:extLst>
          </p:cNvPr>
          <p:cNvCxnSpPr>
            <a:cxnSpLocks/>
            <a:stCxn id="86" idx="1"/>
            <a:endCxn id="83" idx="1"/>
          </p:cNvCxnSpPr>
          <p:nvPr/>
        </p:nvCxnSpPr>
        <p:spPr>
          <a:xfrm rot="10800000">
            <a:off x="4714645" y="1511449"/>
            <a:ext cx="12700" cy="518567"/>
          </a:xfrm>
          <a:prstGeom prst="bentConnector3">
            <a:avLst>
              <a:gd name="adj1" fmla="val 180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46B61B7-C0E3-4696-8F58-97FE6B4F32F4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4123597" y="1695729"/>
            <a:ext cx="1729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E327E91-9C1D-4700-ABE1-73560A624233}"/>
              </a:ext>
            </a:extLst>
          </p:cNvPr>
          <p:cNvCxnSpPr>
            <a:cxnSpLocks/>
            <a:stCxn id="84" idx="3"/>
            <a:endCxn id="80" idx="1"/>
          </p:cNvCxnSpPr>
          <p:nvPr/>
        </p:nvCxnSpPr>
        <p:spPr>
          <a:xfrm flipV="1">
            <a:off x="2158180" y="1695728"/>
            <a:ext cx="811508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7B22EFE-1566-4B7F-A29F-A2286A193B2A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3610836" y="1936037"/>
            <a:ext cx="0" cy="7818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A4FA957-CE8E-489A-84A2-BDB8846FAEEB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480467" y="2182154"/>
            <a:ext cx="0" cy="5357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CB6D4CF-6FAF-4A4B-AB4C-CF04ABB334C2}"/>
              </a:ext>
            </a:extLst>
          </p:cNvPr>
          <p:cNvSpPr txBox="1"/>
          <p:nvPr/>
        </p:nvSpPr>
        <p:spPr>
          <a:xfrm>
            <a:off x="2347525" y="6157491"/>
            <a:ext cx="39060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b="1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SECURITY ISOLATION:</a:t>
            </a:r>
          </a:p>
          <a:p>
            <a:r>
              <a:rPr lang="en-AU" sz="1050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Foundations for a Zero-Based Trust operating environment. Intent on limiting both the probability and impact of a security breach.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4E772E2-1DE5-410A-BBEB-98B06F22E1F2}"/>
              </a:ext>
            </a:extLst>
          </p:cNvPr>
          <p:cNvSpPr txBox="1"/>
          <p:nvPr/>
        </p:nvSpPr>
        <p:spPr>
          <a:xfrm>
            <a:off x="3693008" y="5083520"/>
            <a:ext cx="39060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b="1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DEFENSE IN DEPTH:</a:t>
            </a:r>
          </a:p>
          <a:p>
            <a:r>
              <a:rPr lang="en-AU" sz="1050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Layering of different types of control that optimise the Breach Probability and Impact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3740297-BB57-46B9-B201-C0FC3F1EE9D5}"/>
              </a:ext>
            </a:extLst>
          </p:cNvPr>
          <p:cNvSpPr txBox="1"/>
          <p:nvPr/>
        </p:nvSpPr>
        <p:spPr>
          <a:xfrm>
            <a:off x="5016395" y="4009550"/>
            <a:ext cx="39060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b="1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ESSENTIAL &amp; COMMON SERVICES:</a:t>
            </a:r>
          </a:p>
          <a:p>
            <a:r>
              <a:rPr lang="en-AU" sz="1050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 services such as networking, monitoring, Identity and GRC services that are required by every business service tenant</a:t>
            </a:r>
          </a:p>
        </p:txBody>
      </p:sp>
      <p:sp>
        <p:nvSpPr>
          <p:cNvPr id="117" name="Arrow: Bent 116">
            <a:extLst>
              <a:ext uri="{FF2B5EF4-FFF2-40B4-BE49-F238E27FC236}">
                <a16:creationId xmlns:a16="http://schemas.microsoft.com/office/drawing/2014/main" id="{EEB0404D-A0D3-4BF0-B87D-07E7241B3955}"/>
              </a:ext>
            </a:extLst>
          </p:cNvPr>
          <p:cNvSpPr/>
          <p:nvPr/>
        </p:nvSpPr>
        <p:spPr>
          <a:xfrm>
            <a:off x="4468464" y="4238099"/>
            <a:ext cx="391277" cy="507595"/>
          </a:xfrm>
          <a:prstGeom prst="bentArrow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Arrow: Bent 117">
            <a:extLst>
              <a:ext uri="{FF2B5EF4-FFF2-40B4-BE49-F238E27FC236}">
                <a16:creationId xmlns:a16="http://schemas.microsoft.com/office/drawing/2014/main" id="{9D37EC21-7496-4821-A694-82CDD2DAFE42}"/>
              </a:ext>
            </a:extLst>
          </p:cNvPr>
          <p:cNvSpPr/>
          <p:nvPr/>
        </p:nvSpPr>
        <p:spPr>
          <a:xfrm>
            <a:off x="3258048" y="5400236"/>
            <a:ext cx="391277" cy="507595"/>
          </a:xfrm>
          <a:prstGeom prst="bentArrow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F40AB2-A32E-4EA1-9D68-3EB3DA2DCF6A}"/>
              </a:ext>
            </a:extLst>
          </p:cNvPr>
          <p:cNvSpPr/>
          <p:nvPr/>
        </p:nvSpPr>
        <p:spPr>
          <a:xfrm>
            <a:off x="3661819" y="2789558"/>
            <a:ext cx="1217556" cy="306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Controls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FA90E7-5491-4DCE-AD4C-86F30984FCD1}"/>
              </a:ext>
            </a:extLst>
          </p:cNvPr>
          <p:cNvSpPr/>
          <p:nvPr/>
        </p:nvSpPr>
        <p:spPr>
          <a:xfrm>
            <a:off x="5007301" y="2789558"/>
            <a:ext cx="1217556" cy="306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Tenant</a:t>
            </a:r>
            <a:r>
              <a:rPr lang="en-AU" sz="1200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lang="en-AU" sz="12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Space</a:t>
            </a:r>
            <a:endParaRPr lang="en-AU" sz="1050" b="1" i="1" kern="0" dirty="0">
              <a:solidFill>
                <a:srgbClr val="0070C0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35B302-3D29-4525-9C63-DFC2FC2B53FC}"/>
              </a:ext>
            </a:extLst>
          </p:cNvPr>
          <p:cNvSpPr/>
          <p:nvPr/>
        </p:nvSpPr>
        <p:spPr>
          <a:xfrm>
            <a:off x="2316336" y="2789558"/>
            <a:ext cx="1217556" cy="306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Secure Scaffold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350F9B-2E18-4B3E-A3BD-9C1DE7CC84BA}"/>
              </a:ext>
            </a:extLst>
          </p:cNvPr>
          <p:cNvCxnSpPr>
            <a:cxnSpLocks/>
          </p:cNvCxnSpPr>
          <p:nvPr/>
        </p:nvCxnSpPr>
        <p:spPr>
          <a:xfrm flipH="1">
            <a:off x="2922462" y="3099507"/>
            <a:ext cx="1" cy="2793194"/>
          </a:xfrm>
          <a:prstGeom prst="straightConnector1">
            <a:avLst/>
          </a:prstGeom>
          <a:ln w="12700">
            <a:prstDash val="lgDash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2C5F135-4F65-4366-A939-F00AE2FC6324}"/>
              </a:ext>
            </a:extLst>
          </p:cNvPr>
          <p:cNvCxnSpPr>
            <a:cxnSpLocks/>
          </p:cNvCxnSpPr>
          <p:nvPr/>
        </p:nvCxnSpPr>
        <p:spPr>
          <a:xfrm flipH="1">
            <a:off x="4267945" y="3099507"/>
            <a:ext cx="1" cy="1894207"/>
          </a:xfrm>
          <a:prstGeom prst="straightConnector1">
            <a:avLst/>
          </a:prstGeom>
          <a:ln w="12700">
            <a:prstDash val="lgDash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FFB3202-2DB4-4528-9BEE-7C424379E710}"/>
              </a:ext>
            </a:extLst>
          </p:cNvPr>
          <p:cNvCxnSpPr>
            <a:cxnSpLocks/>
          </p:cNvCxnSpPr>
          <p:nvPr/>
        </p:nvCxnSpPr>
        <p:spPr>
          <a:xfrm flipH="1">
            <a:off x="5613427" y="3099507"/>
            <a:ext cx="1" cy="910043"/>
          </a:xfrm>
          <a:prstGeom prst="straightConnector1">
            <a:avLst/>
          </a:prstGeom>
          <a:ln w="12700">
            <a:prstDash val="lgDash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73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Cloud Native Enterprise: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 Team of “Software Engineering Teams”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Configuring for the Software Opportunity at Global Scale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CBBA11-02CB-4881-AE58-AA826D0AB7E6}"/>
              </a:ext>
            </a:extLst>
          </p:cNvPr>
          <p:cNvGrpSpPr/>
          <p:nvPr/>
        </p:nvGrpSpPr>
        <p:grpSpPr>
          <a:xfrm>
            <a:off x="3243403" y="1317534"/>
            <a:ext cx="2518509" cy="5479256"/>
            <a:chOff x="3270501" y="1181798"/>
            <a:chExt cx="2518509" cy="5479256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851C785-46C1-446B-9621-687310986BC2}"/>
                </a:ext>
              </a:extLst>
            </p:cNvPr>
            <p:cNvSpPr/>
            <p:nvPr/>
          </p:nvSpPr>
          <p:spPr>
            <a:xfrm>
              <a:off x="3270501" y="1181798"/>
              <a:ext cx="2518509" cy="5479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4F2627A-A6B6-40FD-9860-5BA76479F59D}"/>
                </a:ext>
              </a:extLst>
            </p:cNvPr>
            <p:cNvGrpSpPr/>
            <p:nvPr/>
          </p:nvGrpSpPr>
          <p:grpSpPr>
            <a:xfrm>
              <a:off x="3439794" y="1368753"/>
              <a:ext cx="2179923" cy="2084326"/>
              <a:chOff x="2626600" y="833717"/>
              <a:chExt cx="2179923" cy="2084326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7ED8F31-40C3-496C-B748-B3A8DB567203}"/>
                  </a:ext>
                </a:extLst>
              </p:cNvPr>
              <p:cNvSpPr/>
              <p:nvPr/>
            </p:nvSpPr>
            <p:spPr>
              <a:xfrm>
                <a:off x="2904372" y="833717"/>
                <a:ext cx="164660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1200" dirty="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Dev Team Engineer</a:t>
                </a:r>
                <a:endPara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CEA775CF-A70E-4A5F-8EE1-576B4768C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0604" y="1211365"/>
                <a:ext cx="614142" cy="1168135"/>
              </a:xfrm>
              <a:prstGeom prst="rect">
                <a:avLst/>
              </a:prstGeom>
            </p:spPr>
          </p:pic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5FB063E-A3DF-4CDD-BA8E-D3E8B4267B37}"/>
                  </a:ext>
                </a:extLst>
              </p:cNvPr>
              <p:cNvSpPr/>
              <p:nvPr/>
            </p:nvSpPr>
            <p:spPr>
              <a:xfrm>
                <a:off x="2626600" y="2410212"/>
                <a:ext cx="2179923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AU" sz="900" b="1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Purpose: </a:t>
                </a:r>
                <a:r>
                  <a:rPr lang="en-AU" sz="900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Building </a:t>
                </a:r>
                <a:r>
                  <a:rPr lang="en-AU" sz="900" b="1" dirty="0">
                    <a:solidFill>
                      <a:srgbClr val="4472C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Dev team tooling </a:t>
                </a:r>
                <a:r>
                  <a:rPr lang="en-AU" sz="900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that lifts Feature team </a:t>
                </a:r>
                <a:r>
                  <a:rPr lang="en-AU" sz="900" b="1" dirty="0">
                    <a:solidFill>
                      <a:srgbClr val="4472C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Productivity</a:t>
                </a:r>
                <a:r>
                  <a:rPr lang="en-AU" sz="900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&amp; </a:t>
                </a:r>
                <a:r>
                  <a:rPr lang="en-AU" sz="900" b="1" dirty="0">
                    <a:solidFill>
                      <a:srgbClr val="4472C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Digital</a:t>
                </a:r>
                <a:r>
                  <a:rPr lang="en-AU" sz="900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AU" sz="900" b="1" dirty="0">
                    <a:solidFill>
                      <a:srgbClr val="4472C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Service</a:t>
                </a:r>
                <a:r>
                  <a:rPr lang="en-AU" sz="900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AU" sz="900" b="1" dirty="0">
                    <a:solidFill>
                      <a:srgbClr val="4472C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Quality</a:t>
                </a:r>
                <a:r>
                  <a:rPr lang="en-AU" sz="900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&amp; </a:t>
                </a:r>
                <a:r>
                  <a:rPr lang="en-AU" sz="900" b="1" dirty="0">
                    <a:solidFill>
                      <a:srgbClr val="4472C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Resilience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07E61-0988-4949-A25C-7B0A69D26F13}"/>
                  </a:ext>
                </a:extLst>
              </p:cNvPr>
              <p:cNvSpPr txBox="1"/>
              <p:nvPr/>
            </p:nvSpPr>
            <p:spPr>
              <a:xfrm>
                <a:off x="3358725" y="1498854"/>
                <a:ext cx="4750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500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CI</a:t>
                </a:r>
              </a:p>
              <a:p>
                <a:pPr algn="ctr"/>
                <a:r>
                  <a:rPr lang="en-AU" sz="500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ENG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875F7E0-5F12-43A8-A7EA-F680379AC4B6}"/>
                </a:ext>
              </a:extLst>
            </p:cNvPr>
            <p:cNvGrpSpPr/>
            <p:nvPr/>
          </p:nvGrpSpPr>
          <p:grpSpPr>
            <a:xfrm>
              <a:off x="3439794" y="4333272"/>
              <a:ext cx="2179923" cy="2005250"/>
              <a:chOff x="2779255" y="3430669"/>
              <a:chExt cx="2179923" cy="200525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6A28FF0-1B99-4C67-B903-87F5681B2B60}"/>
                  </a:ext>
                </a:extLst>
              </p:cNvPr>
              <p:cNvGrpSpPr/>
              <p:nvPr/>
            </p:nvGrpSpPr>
            <p:grpSpPr>
              <a:xfrm>
                <a:off x="3516660" y="3711487"/>
                <a:ext cx="705113" cy="1169026"/>
                <a:chOff x="4235762" y="3640253"/>
                <a:chExt cx="705113" cy="1169026"/>
              </a:xfrm>
            </p:grpSpPr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B9DA9DB1-A8E1-4F78-B652-CBD688FA5A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1292" y="3640253"/>
                  <a:ext cx="669583" cy="1169026"/>
                </a:xfrm>
                <a:prstGeom prst="rect">
                  <a:avLst/>
                </a:prstGeom>
              </p:spPr>
            </p:pic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829A2F6-D81A-4B43-B849-80188A53E1FB}"/>
                    </a:ext>
                  </a:extLst>
                </p:cNvPr>
                <p:cNvSpPr txBox="1"/>
                <p:nvPr/>
              </p:nvSpPr>
              <p:spPr>
                <a:xfrm>
                  <a:off x="4235762" y="4003411"/>
                  <a:ext cx="47508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500" dirty="0"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CD</a:t>
                  </a:r>
                </a:p>
                <a:p>
                  <a:pPr algn="ctr"/>
                  <a:r>
                    <a:rPr lang="en-AU" sz="500" dirty="0"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ENG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291646F-DD17-4A97-9737-9AB269BB97C1}"/>
                    </a:ext>
                  </a:extLst>
                </p:cNvPr>
                <p:cNvSpPr/>
                <p:nvPr/>
              </p:nvSpPr>
              <p:spPr>
                <a:xfrm>
                  <a:off x="4650460" y="3958961"/>
                  <a:ext cx="217631" cy="66576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7B185F1-C382-48AD-92D0-543DD9AAFD90}"/>
                  </a:ext>
                </a:extLst>
              </p:cNvPr>
              <p:cNvSpPr/>
              <p:nvPr/>
            </p:nvSpPr>
            <p:spPr>
              <a:xfrm>
                <a:off x="3136542" y="3430669"/>
                <a:ext cx="14654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1200" dirty="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Release Engineer</a:t>
                </a:r>
                <a:endPara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1DA7299-95F4-44D4-9E09-6B0657C784B4}"/>
                  </a:ext>
                </a:extLst>
              </p:cNvPr>
              <p:cNvSpPr/>
              <p:nvPr/>
            </p:nvSpPr>
            <p:spPr>
              <a:xfrm>
                <a:off x="2779255" y="4928088"/>
                <a:ext cx="2179923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AU" sz="900" b="1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Purpose: </a:t>
                </a:r>
                <a:r>
                  <a:rPr lang="en-AU" sz="900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Building Service </a:t>
                </a:r>
                <a:r>
                  <a:rPr lang="en-AU" sz="900" b="1" dirty="0">
                    <a:solidFill>
                      <a:srgbClr val="4472C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Release, Reliability &amp; Resilience </a:t>
                </a:r>
                <a:r>
                  <a:rPr lang="en-AU" sz="900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across all </a:t>
                </a:r>
                <a:r>
                  <a:rPr lang="en-AU" sz="900" b="1" dirty="0">
                    <a:solidFill>
                      <a:srgbClr val="4472C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Clouds &amp; Cloud Infra</a:t>
                </a:r>
                <a:r>
                  <a:rPr lang="en-AU" sz="900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; as a service for all dev teams</a:t>
                </a:r>
                <a:endParaRPr lang="en-AU" sz="900" b="1" dirty="0">
                  <a:solidFill>
                    <a:srgbClr val="4472C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708D20E-299B-498C-8A6A-F0826101F445}"/>
              </a:ext>
            </a:extLst>
          </p:cNvPr>
          <p:cNvSpPr/>
          <p:nvPr/>
        </p:nvSpPr>
        <p:spPr>
          <a:xfrm>
            <a:off x="9602447" y="1317534"/>
            <a:ext cx="2518509" cy="547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C39FD2-1B46-4C8B-9A62-F66E0D5B40A3}"/>
              </a:ext>
            </a:extLst>
          </p:cNvPr>
          <p:cNvGrpSpPr/>
          <p:nvPr/>
        </p:nvGrpSpPr>
        <p:grpSpPr>
          <a:xfrm>
            <a:off x="6422925" y="1317534"/>
            <a:ext cx="2518509" cy="5479256"/>
            <a:chOff x="6799497" y="1181798"/>
            <a:chExt cx="2518509" cy="5479256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4E08327-87F3-4D0E-B770-DCEFB050A319}"/>
                </a:ext>
              </a:extLst>
            </p:cNvPr>
            <p:cNvSpPr/>
            <p:nvPr/>
          </p:nvSpPr>
          <p:spPr>
            <a:xfrm>
              <a:off x="6799497" y="1181798"/>
              <a:ext cx="2518509" cy="5479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52AF982-2482-490A-8700-F4119C392C0C}"/>
                </a:ext>
              </a:extLst>
            </p:cNvPr>
            <p:cNvGrpSpPr/>
            <p:nvPr/>
          </p:nvGrpSpPr>
          <p:grpSpPr>
            <a:xfrm>
              <a:off x="6970580" y="1319350"/>
              <a:ext cx="2176343" cy="2133729"/>
              <a:chOff x="6345394" y="1279426"/>
              <a:chExt cx="2176343" cy="2133729"/>
            </a:xfrm>
          </p:grpSpPr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A37A5176-66F2-4F49-9C76-DA24AAE3F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16539" y="1669740"/>
                <a:ext cx="434053" cy="1181586"/>
              </a:xfrm>
              <a:prstGeom prst="rect">
                <a:avLst/>
              </a:prstGeom>
            </p:spPr>
          </p:pic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029CA9D-E4B4-44BD-A0B9-AEB6607830DD}"/>
                  </a:ext>
                </a:extLst>
              </p:cNvPr>
              <p:cNvSpPr/>
              <p:nvPr/>
            </p:nvSpPr>
            <p:spPr>
              <a:xfrm>
                <a:off x="6345394" y="2905324"/>
                <a:ext cx="2176343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AU" sz="900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As the </a:t>
                </a:r>
                <a:r>
                  <a:rPr lang="en-AU" sz="900" b="1" u="sng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Product Owner</a:t>
                </a:r>
                <a:r>
                  <a:rPr lang="en-AU" sz="900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AU" sz="900" b="1" dirty="0">
                    <a:solidFill>
                      <a:schemeClr val="accent5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testing customer hypothesis </a:t>
                </a:r>
                <a:r>
                  <a:rPr lang="en-AU" sz="900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and synthesising the </a:t>
                </a:r>
                <a:r>
                  <a:rPr lang="en-AU" sz="900" b="1" dirty="0">
                    <a:solidFill>
                      <a:schemeClr val="accent5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validated learnings </a:t>
                </a:r>
                <a:r>
                  <a:rPr lang="en-AU" sz="900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is my purpose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2B3C0D2-B3B7-423C-A911-49107D062627}"/>
                  </a:ext>
                </a:extLst>
              </p:cNvPr>
              <p:cNvSpPr/>
              <p:nvPr/>
            </p:nvSpPr>
            <p:spPr>
              <a:xfrm>
                <a:off x="6769761" y="1279426"/>
                <a:ext cx="13276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1200" dirty="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Product Owner</a:t>
                </a:r>
                <a:endPara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0EDBCE-2F4D-4D68-9799-B2B18850A59A}"/>
                </a:ext>
              </a:extLst>
            </p:cNvPr>
            <p:cNvGrpSpPr/>
            <p:nvPr/>
          </p:nvGrpSpPr>
          <p:grpSpPr>
            <a:xfrm>
              <a:off x="6968790" y="4362984"/>
              <a:ext cx="2179923" cy="1945827"/>
              <a:chOff x="5332948" y="853402"/>
              <a:chExt cx="2179923" cy="1945827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DD621EA-D23E-4692-A960-D3A2BCB727CA}"/>
                  </a:ext>
                </a:extLst>
              </p:cNvPr>
              <p:cNvSpPr/>
              <p:nvPr/>
            </p:nvSpPr>
            <p:spPr>
              <a:xfrm>
                <a:off x="5646895" y="853402"/>
                <a:ext cx="15520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1200" dirty="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Feature Dev Team</a:t>
                </a:r>
                <a:endPara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53C8FA3-8983-4E91-8403-61530A9EA4F4}"/>
                  </a:ext>
                </a:extLst>
              </p:cNvPr>
              <p:cNvSpPr/>
              <p:nvPr/>
            </p:nvSpPr>
            <p:spPr>
              <a:xfrm>
                <a:off x="5332948" y="2429897"/>
                <a:ext cx="21799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AU" sz="900" b="1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Purpose: </a:t>
                </a:r>
                <a:r>
                  <a:rPr lang="en-AU" sz="900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Shipping </a:t>
                </a:r>
                <a:r>
                  <a:rPr lang="en-AU" sz="900" b="1" dirty="0">
                    <a:solidFill>
                      <a:srgbClr val="4472C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working features </a:t>
                </a:r>
                <a:r>
                  <a:rPr lang="en-AU" sz="900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into the </a:t>
                </a:r>
                <a:r>
                  <a:rPr lang="en-AU" sz="900" b="1" dirty="0">
                    <a:solidFill>
                      <a:srgbClr val="4472C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hands of the customer </a:t>
                </a:r>
                <a:r>
                  <a:rPr lang="en-AU" sz="900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at every sprint</a:t>
                </a:r>
              </a:p>
            </p:txBody>
          </p: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1DD78B5F-6853-44A1-9E17-588195C775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5838" y="1224299"/>
                <a:ext cx="614142" cy="1168135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809BE9-FD68-4E39-BD19-9771AED9C5E6}"/>
                  </a:ext>
                </a:extLst>
              </p:cNvPr>
              <p:cNvSpPr txBox="1"/>
              <p:nvPr/>
            </p:nvSpPr>
            <p:spPr>
              <a:xfrm>
                <a:off x="6058190" y="1475941"/>
                <a:ext cx="475087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500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Feature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0455F3-1F8C-4707-9111-C3A75A158269}"/>
              </a:ext>
            </a:extLst>
          </p:cNvPr>
          <p:cNvGrpSpPr/>
          <p:nvPr/>
        </p:nvGrpSpPr>
        <p:grpSpPr>
          <a:xfrm>
            <a:off x="63881" y="1317534"/>
            <a:ext cx="2518509" cy="5479256"/>
            <a:chOff x="106745" y="1181798"/>
            <a:chExt cx="2518509" cy="54792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F34E62-6AC0-4B28-9F50-CC241DA742B8}"/>
                </a:ext>
              </a:extLst>
            </p:cNvPr>
            <p:cNvSpPr/>
            <p:nvPr/>
          </p:nvSpPr>
          <p:spPr>
            <a:xfrm>
              <a:off x="106745" y="1181798"/>
              <a:ext cx="2518509" cy="5479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584B681-BD32-4879-A00E-8EF5195EB14C}"/>
                </a:ext>
              </a:extLst>
            </p:cNvPr>
            <p:cNvGrpSpPr/>
            <p:nvPr/>
          </p:nvGrpSpPr>
          <p:grpSpPr>
            <a:xfrm>
              <a:off x="276038" y="1447829"/>
              <a:ext cx="2179923" cy="2005250"/>
              <a:chOff x="5332948" y="3430669"/>
              <a:chExt cx="2179923" cy="2005250"/>
            </a:xfrm>
          </p:grpSpPr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34F192AD-6843-49EB-B960-5133B0B031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47104" y="3717749"/>
                <a:ext cx="351611" cy="1172999"/>
              </a:xfrm>
              <a:prstGeom prst="rect">
                <a:avLst/>
              </a:prstGeom>
            </p:spPr>
          </p:pic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326E5DB-38EA-4BFC-9F69-2CF687F6D17E}"/>
                  </a:ext>
                </a:extLst>
              </p:cNvPr>
              <p:cNvSpPr/>
              <p:nvPr/>
            </p:nvSpPr>
            <p:spPr>
              <a:xfrm>
                <a:off x="5710214" y="3430669"/>
                <a:ext cx="143821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120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Cloud GRC </a:t>
                </a:r>
                <a:r>
                  <a:rPr lang="en-AU" sz="1200" dirty="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Team</a:t>
                </a:r>
                <a:endPara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7CA2708-A562-44CB-AA6C-B1E089F59477}"/>
                  </a:ext>
                </a:extLst>
              </p:cNvPr>
              <p:cNvSpPr/>
              <p:nvPr/>
            </p:nvSpPr>
            <p:spPr>
              <a:xfrm>
                <a:off x="5332948" y="4928088"/>
                <a:ext cx="2179923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AU" sz="900" b="1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Purpose: </a:t>
                </a:r>
                <a:r>
                  <a:rPr lang="en-AU" sz="900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Continuous Assurance of </a:t>
                </a:r>
                <a:r>
                  <a:rPr lang="en-AU" sz="900" b="1" dirty="0">
                    <a:solidFill>
                      <a:srgbClr val="4472C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Enterprise Governance, Risk &amp; Compliance </a:t>
                </a:r>
                <a:r>
                  <a:rPr lang="en-AU" sz="900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across all Cloud Usage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902E3DE-43E5-4736-8F38-6D7C3F39761A}"/>
                </a:ext>
              </a:extLst>
            </p:cNvPr>
            <p:cNvGrpSpPr/>
            <p:nvPr/>
          </p:nvGrpSpPr>
          <p:grpSpPr>
            <a:xfrm>
              <a:off x="277834" y="4333669"/>
              <a:ext cx="2176331" cy="2004456"/>
              <a:chOff x="102298" y="3431463"/>
              <a:chExt cx="2176331" cy="2004456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EDD2E11-7B81-4BE2-8775-6841B0434728}"/>
                  </a:ext>
                </a:extLst>
              </p:cNvPr>
              <p:cNvGrpSpPr/>
              <p:nvPr/>
            </p:nvGrpSpPr>
            <p:grpSpPr>
              <a:xfrm>
                <a:off x="825465" y="3707668"/>
                <a:ext cx="638412" cy="1169026"/>
                <a:chOff x="10147300" y="798513"/>
                <a:chExt cx="1128713" cy="1933575"/>
              </a:xfrm>
            </p:grpSpPr>
            <p:sp>
              <p:nvSpPr>
                <p:cNvPr id="29" name="Freeform 5">
                  <a:extLst>
                    <a:ext uri="{FF2B5EF4-FFF2-40B4-BE49-F238E27FC236}">
                      <a16:creationId xmlns:a16="http://schemas.microsoft.com/office/drawing/2014/main" id="{ABD86E89-FE81-4508-9EA4-6D64818A2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6400" y="1195388"/>
                  <a:ext cx="609600" cy="1306513"/>
                </a:xfrm>
                <a:custGeom>
                  <a:avLst/>
                  <a:gdLst>
                    <a:gd name="T0" fmla="*/ 384 w 384"/>
                    <a:gd name="T1" fmla="*/ 823 h 823"/>
                    <a:gd name="T2" fmla="*/ 0 w 384"/>
                    <a:gd name="T3" fmla="*/ 823 h 823"/>
                    <a:gd name="T4" fmla="*/ 55 w 384"/>
                    <a:gd name="T5" fmla="*/ 0 h 823"/>
                    <a:gd name="T6" fmla="*/ 203 w 384"/>
                    <a:gd name="T7" fmla="*/ 46 h 823"/>
                    <a:gd name="T8" fmla="*/ 331 w 384"/>
                    <a:gd name="T9" fmla="*/ 0 h 823"/>
                    <a:gd name="T10" fmla="*/ 384 w 384"/>
                    <a:gd name="T11" fmla="*/ 823 h 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4" h="823">
                      <a:moveTo>
                        <a:pt x="384" y="823"/>
                      </a:moveTo>
                      <a:lnTo>
                        <a:pt x="0" y="823"/>
                      </a:lnTo>
                      <a:lnTo>
                        <a:pt x="55" y="0"/>
                      </a:lnTo>
                      <a:lnTo>
                        <a:pt x="203" y="46"/>
                      </a:lnTo>
                      <a:lnTo>
                        <a:pt x="331" y="0"/>
                      </a:lnTo>
                      <a:lnTo>
                        <a:pt x="384" y="823"/>
                      </a:lnTo>
                      <a:close/>
                    </a:path>
                  </a:pathLst>
                </a:custGeom>
                <a:solidFill>
                  <a:srgbClr val="002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DA05D3C9-5685-4207-95C7-BDE115A34A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21975" y="2654300"/>
                  <a:ext cx="158750" cy="77788"/>
                </a:xfrm>
                <a:custGeom>
                  <a:avLst/>
                  <a:gdLst>
                    <a:gd name="T0" fmla="*/ 36 w 71"/>
                    <a:gd name="T1" fmla="*/ 0 h 35"/>
                    <a:gd name="T2" fmla="*/ 0 w 71"/>
                    <a:gd name="T3" fmla="*/ 35 h 35"/>
                    <a:gd name="T4" fmla="*/ 71 w 71"/>
                    <a:gd name="T5" fmla="*/ 35 h 35"/>
                    <a:gd name="T6" fmla="*/ 36 w 71"/>
                    <a:gd name="T7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1" h="35">
                      <a:moveTo>
                        <a:pt x="36" y="0"/>
                      </a:moveTo>
                      <a:cubicBezTo>
                        <a:pt x="16" y="0"/>
                        <a:pt x="0" y="16"/>
                        <a:pt x="0" y="35"/>
                      </a:cubicBezTo>
                      <a:cubicBezTo>
                        <a:pt x="71" y="35"/>
                        <a:pt x="71" y="35"/>
                        <a:pt x="71" y="35"/>
                      </a:cubicBezTo>
                      <a:cubicBezTo>
                        <a:pt x="71" y="16"/>
                        <a:pt x="55" y="0"/>
                        <a:pt x="36" y="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19614551-8F58-4124-B4EF-00AB20D961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47300" y="2632075"/>
                  <a:ext cx="200025" cy="100013"/>
                </a:xfrm>
                <a:custGeom>
                  <a:avLst/>
                  <a:gdLst>
                    <a:gd name="T0" fmla="*/ 45 w 90"/>
                    <a:gd name="T1" fmla="*/ 0 h 45"/>
                    <a:gd name="T2" fmla="*/ 0 w 90"/>
                    <a:gd name="T3" fmla="*/ 45 h 45"/>
                    <a:gd name="T4" fmla="*/ 90 w 90"/>
                    <a:gd name="T5" fmla="*/ 45 h 45"/>
                    <a:gd name="T6" fmla="*/ 45 w 90"/>
                    <a:gd name="T7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" h="45">
                      <a:moveTo>
                        <a:pt x="45" y="0"/>
                      </a:moveTo>
                      <a:cubicBezTo>
                        <a:pt x="20" y="0"/>
                        <a:pt x="0" y="20"/>
                        <a:pt x="0" y="45"/>
                      </a:cubicBezTo>
                      <a:cubicBezTo>
                        <a:pt x="90" y="45"/>
                        <a:pt x="90" y="45"/>
                        <a:pt x="90" y="45"/>
                      </a:cubicBezTo>
                      <a:cubicBezTo>
                        <a:pt x="90" y="20"/>
                        <a:pt x="70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0" name="Freeform 8">
                  <a:extLst>
                    <a:ext uri="{FF2B5EF4-FFF2-40B4-BE49-F238E27FC236}">
                      <a16:creationId xmlns:a16="http://schemas.microsoft.com/office/drawing/2014/main" id="{46766EB0-C4D6-4C53-A88C-A95E370082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60038" y="2632075"/>
                  <a:ext cx="201613" cy="100013"/>
                </a:xfrm>
                <a:custGeom>
                  <a:avLst/>
                  <a:gdLst>
                    <a:gd name="T0" fmla="*/ 45 w 91"/>
                    <a:gd name="T1" fmla="*/ 0 h 45"/>
                    <a:gd name="T2" fmla="*/ 0 w 91"/>
                    <a:gd name="T3" fmla="*/ 45 h 45"/>
                    <a:gd name="T4" fmla="*/ 91 w 91"/>
                    <a:gd name="T5" fmla="*/ 45 h 45"/>
                    <a:gd name="T6" fmla="*/ 45 w 91"/>
                    <a:gd name="T7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1" h="45">
                      <a:moveTo>
                        <a:pt x="45" y="0"/>
                      </a:moveTo>
                      <a:cubicBezTo>
                        <a:pt x="20" y="0"/>
                        <a:pt x="0" y="20"/>
                        <a:pt x="0" y="45"/>
                      </a:cubicBezTo>
                      <a:cubicBezTo>
                        <a:pt x="91" y="45"/>
                        <a:pt x="91" y="45"/>
                        <a:pt x="91" y="45"/>
                      </a:cubicBezTo>
                      <a:cubicBezTo>
                        <a:pt x="91" y="20"/>
                        <a:pt x="70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1" name="Freeform 9">
                  <a:extLst>
                    <a:ext uri="{FF2B5EF4-FFF2-40B4-BE49-F238E27FC236}">
                      <a16:creationId xmlns:a16="http://schemas.microsoft.com/office/drawing/2014/main" id="{168CAB1D-483A-4949-A3A2-3623A48BF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98188" y="2654300"/>
                  <a:ext cx="155575" cy="77788"/>
                </a:xfrm>
                <a:custGeom>
                  <a:avLst/>
                  <a:gdLst>
                    <a:gd name="T0" fmla="*/ 35 w 70"/>
                    <a:gd name="T1" fmla="*/ 0 h 35"/>
                    <a:gd name="T2" fmla="*/ 0 w 70"/>
                    <a:gd name="T3" fmla="*/ 35 h 35"/>
                    <a:gd name="T4" fmla="*/ 70 w 70"/>
                    <a:gd name="T5" fmla="*/ 35 h 35"/>
                    <a:gd name="T6" fmla="*/ 35 w 70"/>
                    <a:gd name="T7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0" h="35">
                      <a:moveTo>
                        <a:pt x="35" y="0"/>
                      </a:moveTo>
                      <a:cubicBezTo>
                        <a:pt x="16" y="0"/>
                        <a:pt x="0" y="16"/>
                        <a:pt x="0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16"/>
                        <a:pt x="54" y="0"/>
                        <a:pt x="35" y="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2" name="Freeform 10">
                  <a:extLst>
                    <a:ext uri="{FF2B5EF4-FFF2-40B4-BE49-F238E27FC236}">
                      <a16:creationId xmlns:a16="http://schemas.microsoft.com/office/drawing/2014/main" id="{B833687C-93C1-437C-9ED1-406D230167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80713" y="828675"/>
                  <a:ext cx="241300" cy="293688"/>
                </a:xfrm>
                <a:custGeom>
                  <a:avLst/>
                  <a:gdLst>
                    <a:gd name="T0" fmla="*/ 98 w 109"/>
                    <a:gd name="T1" fmla="*/ 75 h 132"/>
                    <a:gd name="T2" fmla="*/ 38 w 109"/>
                    <a:gd name="T3" fmla="*/ 124 h 132"/>
                    <a:gd name="T4" fmla="*/ 10 w 109"/>
                    <a:gd name="T5" fmla="*/ 50 h 132"/>
                    <a:gd name="T6" fmla="*/ 76 w 109"/>
                    <a:gd name="T7" fmla="*/ 8 h 132"/>
                    <a:gd name="T8" fmla="*/ 98 w 109"/>
                    <a:gd name="T9" fmla="*/ 75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132">
                      <a:moveTo>
                        <a:pt x="98" y="75"/>
                      </a:moveTo>
                      <a:cubicBezTo>
                        <a:pt x="88" y="107"/>
                        <a:pt x="64" y="132"/>
                        <a:pt x="38" y="124"/>
                      </a:cubicBezTo>
                      <a:cubicBezTo>
                        <a:pt x="12" y="115"/>
                        <a:pt x="0" y="82"/>
                        <a:pt x="10" y="50"/>
                      </a:cubicBezTo>
                      <a:cubicBezTo>
                        <a:pt x="21" y="19"/>
                        <a:pt x="50" y="0"/>
                        <a:pt x="76" y="8"/>
                      </a:cubicBezTo>
                      <a:cubicBezTo>
                        <a:pt x="102" y="17"/>
                        <a:pt x="109" y="43"/>
                        <a:pt x="98" y="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8" name="Freeform 11">
                  <a:extLst>
                    <a:ext uri="{FF2B5EF4-FFF2-40B4-BE49-F238E27FC236}">
                      <a16:creationId xmlns:a16="http://schemas.microsoft.com/office/drawing/2014/main" id="{05D48CC7-6898-49C0-AD35-F06AB1C461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7375" y="798513"/>
                  <a:ext cx="241300" cy="273050"/>
                </a:xfrm>
                <a:custGeom>
                  <a:avLst/>
                  <a:gdLst>
                    <a:gd name="T0" fmla="*/ 93 w 109"/>
                    <a:gd name="T1" fmla="*/ 39 h 123"/>
                    <a:gd name="T2" fmla="*/ 83 w 109"/>
                    <a:gd name="T3" fmla="*/ 111 h 123"/>
                    <a:gd name="T4" fmla="*/ 16 w 109"/>
                    <a:gd name="T5" fmla="*/ 84 h 123"/>
                    <a:gd name="T6" fmla="*/ 25 w 109"/>
                    <a:gd name="T7" fmla="*/ 12 h 123"/>
                    <a:gd name="T8" fmla="*/ 93 w 109"/>
                    <a:gd name="T9" fmla="*/ 39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123">
                      <a:moveTo>
                        <a:pt x="93" y="39"/>
                      </a:moveTo>
                      <a:cubicBezTo>
                        <a:pt x="109" y="66"/>
                        <a:pt x="104" y="98"/>
                        <a:pt x="83" y="111"/>
                      </a:cubicBezTo>
                      <a:cubicBezTo>
                        <a:pt x="62" y="123"/>
                        <a:pt x="32" y="111"/>
                        <a:pt x="16" y="84"/>
                      </a:cubicBezTo>
                      <a:cubicBezTo>
                        <a:pt x="0" y="57"/>
                        <a:pt x="4" y="25"/>
                        <a:pt x="25" y="12"/>
                      </a:cubicBezTo>
                      <a:cubicBezTo>
                        <a:pt x="47" y="0"/>
                        <a:pt x="77" y="12"/>
                        <a:pt x="93" y="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9" name="Freeform 12">
                  <a:extLst>
                    <a:ext uri="{FF2B5EF4-FFF2-40B4-BE49-F238E27FC236}">
                      <a16:creationId xmlns:a16="http://schemas.microsoft.com/office/drawing/2014/main" id="{77BDAE1B-AF0E-418F-A883-FE2932021E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26750" y="1050925"/>
                  <a:ext cx="123825" cy="131763"/>
                </a:xfrm>
                <a:custGeom>
                  <a:avLst/>
                  <a:gdLst>
                    <a:gd name="T0" fmla="*/ 56 w 56"/>
                    <a:gd name="T1" fmla="*/ 45 h 59"/>
                    <a:gd name="T2" fmla="*/ 28 w 56"/>
                    <a:gd name="T3" fmla="*/ 59 h 59"/>
                    <a:gd name="T4" fmla="*/ 0 w 56"/>
                    <a:gd name="T5" fmla="*/ 45 h 59"/>
                    <a:gd name="T6" fmla="*/ 0 w 56"/>
                    <a:gd name="T7" fmla="*/ 0 h 59"/>
                    <a:gd name="T8" fmla="*/ 56 w 56"/>
                    <a:gd name="T9" fmla="*/ 0 h 59"/>
                    <a:gd name="T10" fmla="*/ 56 w 56"/>
                    <a:gd name="T11" fmla="*/ 4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" h="59">
                      <a:moveTo>
                        <a:pt x="56" y="45"/>
                      </a:moveTo>
                      <a:cubicBezTo>
                        <a:pt x="56" y="45"/>
                        <a:pt x="48" y="59"/>
                        <a:pt x="28" y="59"/>
                      </a:cubicBezTo>
                      <a:cubicBezTo>
                        <a:pt x="9" y="59"/>
                        <a:pt x="0" y="45"/>
                        <a:pt x="0" y="4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lnTo>
                        <a:pt x="56" y="45"/>
                      </a:lnTo>
                      <a:close/>
                    </a:path>
                  </a:pathLst>
                </a:custGeom>
                <a:solidFill>
                  <a:srgbClr val="FFB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0" name="Freeform 13">
                  <a:extLst>
                    <a:ext uri="{FF2B5EF4-FFF2-40B4-BE49-F238E27FC236}">
                      <a16:creationId xmlns:a16="http://schemas.microsoft.com/office/drawing/2014/main" id="{DFEB170E-CE00-4ECE-9D47-54AB587CA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93375" y="1195388"/>
                  <a:ext cx="304800" cy="690563"/>
                </a:xfrm>
                <a:custGeom>
                  <a:avLst/>
                  <a:gdLst>
                    <a:gd name="T0" fmla="*/ 137 w 137"/>
                    <a:gd name="T1" fmla="*/ 10 h 311"/>
                    <a:gd name="T2" fmla="*/ 72 w 137"/>
                    <a:gd name="T3" fmla="*/ 0 h 311"/>
                    <a:gd name="T4" fmla="*/ 0 w 137"/>
                    <a:gd name="T5" fmla="*/ 311 h 311"/>
                    <a:gd name="T6" fmla="*/ 49 w 137"/>
                    <a:gd name="T7" fmla="*/ 311 h 311"/>
                    <a:gd name="T8" fmla="*/ 137 w 137"/>
                    <a:gd name="T9" fmla="*/ 10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" h="311">
                      <a:moveTo>
                        <a:pt x="137" y="10"/>
                      </a:moveTo>
                      <a:cubicBezTo>
                        <a:pt x="121" y="6"/>
                        <a:pt x="88" y="5"/>
                        <a:pt x="72" y="0"/>
                      </a:cubicBezTo>
                      <a:cubicBezTo>
                        <a:pt x="26" y="101"/>
                        <a:pt x="10" y="201"/>
                        <a:pt x="0" y="311"/>
                      </a:cubicBezTo>
                      <a:cubicBezTo>
                        <a:pt x="49" y="311"/>
                        <a:pt x="49" y="311"/>
                        <a:pt x="49" y="311"/>
                      </a:cubicBezTo>
                      <a:cubicBezTo>
                        <a:pt x="60" y="206"/>
                        <a:pt x="92" y="106"/>
                        <a:pt x="137" y="1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8" name="Freeform 14">
                  <a:extLst>
                    <a:ext uri="{FF2B5EF4-FFF2-40B4-BE49-F238E27FC236}">
                      <a16:creationId xmlns:a16="http://schemas.microsoft.com/office/drawing/2014/main" id="{F797BDF1-81A9-404A-B52B-63F9AA4650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83913" y="1189038"/>
                  <a:ext cx="292100" cy="690563"/>
                </a:xfrm>
                <a:custGeom>
                  <a:avLst/>
                  <a:gdLst>
                    <a:gd name="T0" fmla="*/ 58 w 131"/>
                    <a:gd name="T1" fmla="*/ 177 h 311"/>
                    <a:gd name="T2" fmla="*/ 0 w 131"/>
                    <a:gd name="T3" fmla="*/ 13 h 311"/>
                    <a:gd name="T4" fmla="*/ 58 w 131"/>
                    <a:gd name="T5" fmla="*/ 0 h 311"/>
                    <a:gd name="T6" fmla="*/ 116 w 131"/>
                    <a:gd name="T7" fmla="*/ 192 h 311"/>
                    <a:gd name="T8" fmla="*/ 131 w 131"/>
                    <a:gd name="T9" fmla="*/ 311 h 311"/>
                    <a:gd name="T10" fmla="*/ 82 w 131"/>
                    <a:gd name="T11" fmla="*/ 311 h 311"/>
                    <a:gd name="T12" fmla="*/ 58 w 131"/>
                    <a:gd name="T13" fmla="*/ 177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1" h="311">
                      <a:moveTo>
                        <a:pt x="58" y="177"/>
                      </a:moveTo>
                      <a:cubicBezTo>
                        <a:pt x="45" y="121"/>
                        <a:pt x="26" y="67"/>
                        <a:pt x="0" y="13"/>
                      </a:cubicBezTo>
                      <a:cubicBezTo>
                        <a:pt x="16" y="9"/>
                        <a:pt x="42" y="4"/>
                        <a:pt x="58" y="0"/>
                      </a:cubicBezTo>
                      <a:cubicBezTo>
                        <a:pt x="87" y="63"/>
                        <a:pt x="104" y="126"/>
                        <a:pt x="116" y="192"/>
                      </a:cubicBezTo>
                      <a:cubicBezTo>
                        <a:pt x="122" y="230"/>
                        <a:pt x="127" y="270"/>
                        <a:pt x="131" y="311"/>
                      </a:cubicBezTo>
                      <a:cubicBezTo>
                        <a:pt x="82" y="311"/>
                        <a:pt x="82" y="311"/>
                        <a:pt x="82" y="311"/>
                      </a:cubicBezTo>
                      <a:cubicBezTo>
                        <a:pt x="77" y="265"/>
                        <a:pt x="69" y="220"/>
                        <a:pt x="58" y="177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9" name="Freeform 15">
                  <a:extLst>
                    <a:ext uri="{FF2B5EF4-FFF2-40B4-BE49-F238E27FC236}">
                      <a16:creationId xmlns:a16="http://schemas.microsoft.com/office/drawing/2014/main" id="{33762673-A4F9-434A-905B-21988B4F56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09275" y="1781175"/>
                  <a:ext cx="173038" cy="887413"/>
                </a:xfrm>
                <a:custGeom>
                  <a:avLst/>
                  <a:gdLst>
                    <a:gd name="T0" fmla="*/ 94 w 109"/>
                    <a:gd name="T1" fmla="*/ 559 h 559"/>
                    <a:gd name="T2" fmla="*/ 22 w 109"/>
                    <a:gd name="T3" fmla="*/ 559 h 559"/>
                    <a:gd name="T4" fmla="*/ 0 w 109"/>
                    <a:gd name="T5" fmla="*/ 0 h 559"/>
                    <a:gd name="T6" fmla="*/ 109 w 109"/>
                    <a:gd name="T7" fmla="*/ 101 h 559"/>
                    <a:gd name="T8" fmla="*/ 94 w 109"/>
                    <a:gd name="T9" fmla="*/ 55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559">
                      <a:moveTo>
                        <a:pt x="94" y="559"/>
                      </a:moveTo>
                      <a:lnTo>
                        <a:pt x="22" y="559"/>
                      </a:lnTo>
                      <a:lnTo>
                        <a:pt x="0" y="0"/>
                      </a:lnTo>
                      <a:lnTo>
                        <a:pt x="109" y="101"/>
                      </a:lnTo>
                      <a:lnTo>
                        <a:pt x="94" y="559"/>
                      </a:lnTo>
                      <a:close/>
                    </a:path>
                  </a:pathLst>
                </a:custGeom>
                <a:solidFill>
                  <a:srgbClr val="EB3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60" name="Freeform 16">
                  <a:extLst>
                    <a:ext uri="{FF2B5EF4-FFF2-40B4-BE49-F238E27FC236}">
                      <a16:creationId xmlns:a16="http://schemas.microsoft.com/office/drawing/2014/main" id="{46136877-243B-4494-9033-0E4CECE68B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88663" y="1781175"/>
                  <a:ext cx="161925" cy="887413"/>
                </a:xfrm>
                <a:custGeom>
                  <a:avLst/>
                  <a:gdLst>
                    <a:gd name="T0" fmla="*/ 88 w 102"/>
                    <a:gd name="T1" fmla="*/ 559 h 559"/>
                    <a:gd name="T2" fmla="*/ 17 w 102"/>
                    <a:gd name="T3" fmla="*/ 559 h 559"/>
                    <a:gd name="T4" fmla="*/ 0 w 102"/>
                    <a:gd name="T5" fmla="*/ 101 h 559"/>
                    <a:gd name="T6" fmla="*/ 102 w 102"/>
                    <a:gd name="T7" fmla="*/ 0 h 559"/>
                    <a:gd name="T8" fmla="*/ 88 w 102"/>
                    <a:gd name="T9" fmla="*/ 55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59">
                      <a:moveTo>
                        <a:pt x="88" y="559"/>
                      </a:moveTo>
                      <a:lnTo>
                        <a:pt x="17" y="559"/>
                      </a:lnTo>
                      <a:lnTo>
                        <a:pt x="0" y="101"/>
                      </a:lnTo>
                      <a:lnTo>
                        <a:pt x="102" y="0"/>
                      </a:lnTo>
                      <a:lnTo>
                        <a:pt x="88" y="559"/>
                      </a:lnTo>
                      <a:close/>
                    </a:path>
                  </a:pathLst>
                </a:custGeom>
                <a:solidFill>
                  <a:srgbClr val="EB3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61" name="Freeform 17">
                  <a:extLst>
                    <a:ext uri="{FF2B5EF4-FFF2-40B4-BE49-F238E27FC236}">
                      <a16:creationId xmlns:a16="http://schemas.microsoft.com/office/drawing/2014/main" id="{C7BFE3D9-95DF-49DE-8ACE-2872CFCC8C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06075" y="1885950"/>
                  <a:ext cx="80963" cy="88900"/>
                </a:xfrm>
                <a:custGeom>
                  <a:avLst/>
                  <a:gdLst>
                    <a:gd name="T0" fmla="*/ 0 w 36"/>
                    <a:gd name="T1" fmla="*/ 0 h 40"/>
                    <a:gd name="T2" fmla="*/ 0 w 36"/>
                    <a:gd name="T3" fmla="*/ 22 h 40"/>
                    <a:gd name="T4" fmla="*/ 18 w 36"/>
                    <a:gd name="T5" fmla="*/ 40 h 40"/>
                    <a:gd name="T6" fmla="*/ 36 w 36"/>
                    <a:gd name="T7" fmla="*/ 22 h 40"/>
                    <a:gd name="T8" fmla="*/ 36 w 36"/>
                    <a:gd name="T9" fmla="*/ 0 h 40"/>
                    <a:gd name="T10" fmla="*/ 0 w 36"/>
                    <a:gd name="T11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" h="40">
                      <a:moveTo>
                        <a:pt x="0" y="0"/>
                      </a:move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32"/>
                        <a:pt x="8" y="40"/>
                        <a:pt x="18" y="40"/>
                      </a:cubicBezTo>
                      <a:cubicBezTo>
                        <a:pt x="28" y="40"/>
                        <a:pt x="36" y="32"/>
                        <a:pt x="36" y="22"/>
                      </a:cubicBezTo>
                      <a:cubicBezTo>
                        <a:pt x="36" y="0"/>
                        <a:pt x="36" y="0"/>
                        <a:pt x="3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62" name="Freeform 18">
                  <a:extLst>
                    <a:ext uri="{FF2B5EF4-FFF2-40B4-BE49-F238E27FC236}">
                      <a16:creationId xmlns:a16="http://schemas.microsoft.com/office/drawing/2014/main" id="{0FF162A4-B97E-4B62-A9FC-CF17A7AF0B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80763" y="1879600"/>
                  <a:ext cx="79375" cy="88900"/>
                </a:xfrm>
                <a:custGeom>
                  <a:avLst/>
                  <a:gdLst>
                    <a:gd name="T0" fmla="*/ 0 w 36"/>
                    <a:gd name="T1" fmla="*/ 0 h 40"/>
                    <a:gd name="T2" fmla="*/ 0 w 36"/>
                    <a:gd name="T3" fmla="*/ 21 h 40"/>
                    <a:gd name="T4" fmla="*/ 18 w 36"/>
                    <a:gd name="T5" fmla="*/ 40 h 40"/>
                    <a:gd name="T6" fmla="*/ 36 w 36"/>
                    <a:gd name="T7" fmla="*/ 21 h 40"/>
                    <a:gd name="T8" fmla="*/ 36 w 36"/>
                    <a:gd name="T9" fmla="*/ 0 h 40"/>
                    <a:gd name="T10" fmla="*/ 0 w 36"/>
                    <a:gd name="T11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" h="40">
                      <a:moveTo>
                        <a:pt x="0" y="0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31"/>
                        <a:pt x="8" y="40"/>
                        <a:pt x="18" y="40"/>
                      </a:cubicBezTo>
                      <a:cubicBezTo>
                        <a:pt x="28" y="40"/>
                        <a:pt x="36" y="31"/>
                        <a:pt x="36" y="21"/>
                      </a:cubicBezTo>
                      <a:cubicBezTo>
                        <a:pt x="36" y="0"/>
                        <a:pt x="36" y="0"/>
                        <a:pt x="3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63" name="Freeform 19">
                  <a:extLst>
                    <a:ext uri="{FF2B5EF4-FFF2-40B4-BE49-F238E27FC236}">
                      <a16:creationId xmlns:a16="http://schemas.microsoft.com/office/drawing/2014/main" id="{48F6B523-A7CD-42C0-A2A4-3A82DA9882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4838" y="901700"/>
                  <a:ext cx="246063" cy="220663"/>
                </a:xfrm>
                <a:custGeom>
                  <a:avLst/>
                  <a:gdLst>
                    <a:gd name="T0" fmla="*/ 106 w 111"/>
                    <a:gd name="T1" fmla="*/ 24 h 99"/>
                    <a:gd name="T2" fmla="*/ 103 w 111"/>
                    <a:gd name="T3" fmla="*/ 23 h 99"/>
                    <a:gd name="T4" fmla="*/ 103 w 111"/>
                    <a:gd name="T5" fmla="*/ 16 h 99"/>
                    <a:gd name="T6" fmla="*/ 103 w 111"/>
                    <a:gd name="T7" fmla="*/ 14 h 99"/>
                    <a:gd name="T8" fmla="*/ 103 w 111"/>
                    <a:gd name="T9" fmla="*/ 13 h 99"/>
                    <a:gd name="T10" fmla="*/ 102 w 111"/>
                    <a:gd name="T11" fmla="*/ 12 h 99"/>
                    <a:gd name="T12" fmla="*/ 102 w 111"/>
                    <a:gd name="T13" fmla="*/ 11 h 99"/>
                    <a:gd name="T14" fmla="*/ 102 w 111"/>
                    <a:gd name="T15" fmla="*/ 10 h 99"/>
                    <a:gd name="T16" fmla="*/ 102 w 111"/>
                    <a:gd name="T17" fmla="*/ 9 h 99"/>
                    <a:gd name="T18" fmla="*/ 102 w 111"/>
                    <a:gd name="T19" fmla="*/ 9 h 99"/>
                    <a:gd name="T20" fmla="*/ 101 w 111"/>
                    <a:gd name="T21" fmla="*/ 6 h 99"/>
                    <a:gd name="T22" fmla="*/ 100 w 111"/>
                    <a:gd name="T23" fmla="*/ 6 h 99"/>
                    <a:gd name="T24" fmla="*/ 100 w 111"/>
                    <a:gd name="T25" fmla="*/ 5 h 99"/>
                    <a:gd name="T26" fmla="*/ 99 w 111"/>
                    <a:gd name="T27" fmla="*/ 4 h 99"/>
                    <a:gd name="T28" fmla="*/ 99 w 111"/>
                    <a:gd name="T29" fmla="*/ 3 h 99"/>
                    <a:gd name="T30" fmla="*/ 99 w 111"/>
                    <a:gd name="T31" fmla="*/ 3 h 99"/>
                    <a:gd name="T32" fmla="*/ 90 w 111"/>
                    <a:gd name="T33" fmla="*/ 4 h 99"/>
                    <a:gd name="T34" fmla="*/ 74 w 111"/>
                    <a:gd name="T35" fmla="*/ 0 h 99"/>
                    <a:gd name="T36" fmla="*/ 45 w 111"/>
                    <a:gd name="T37" fmla="*/ 4 h 99"/>
                    <a:gd name="T38" fmla="*/ 15 w 111"/>
                    <a:gd name="T39" fmla="*/ 0 h 99"/>
                    <a:gd name="T40" fmla="*/ 11 w 111"/>
                    <a:gd name="T41" fmla="*/ 5 h 99"/>
                    <a:gd name="T42" fmla="*/ 11 w 111"/>
                    <a:gd name="T43" fmla="*/ 5 h 99"/>
                    <a:gd name="T44" fmla="*/ 10 w 111"/>
                    <a:gd name="T45" fmla="*/ 7 h 99"/>
                    <a:gd name="T46" fmla="*/ 10 w 111"/>
                    <a:gd name="T47" fmla="*/ 7 h 99"/>
                    <a:gd name="T48" fmla="*/ 9 w 111"/>
                    <a:gd name="T49" fmla="*/ 9 h 99"/>
                    <a:gd name="T50" fmla="*/ 9 w 111"/>
                    <a:gd name="T51" fmla="*/ 9 h 99"/>
                    <a:gd name="T52" fmla="*/ 9 w 111"/>
                    <a:gd name="T53" fmla="*/ 11 h 99"/>
                    <a:gd name="T54" fmla="*/ 9 w 111"/>
                    <a:gd name="T55" fmla="*/ 12 h 99"/>
                    <a:gd name="T56" fmla="*/ 8 w 111"/>
                    <a:gd name="T57" fmla="*/ 13 h 99"/>
                    <a:gd name="T58" fmla="*/ 8 w 111"/>
                    <a:gd name="T59" fmla="*/ 14 h 99"/>
                    <a:gd name="T60" fmla="*/ 8 w 111"/>
                    <a:gd name="T61" fmla="*/ 16 h 99"/>
                    <a:gd name="T62" fmla="*/ 8 w 111"/>
                    <a:gd name="T63" fmla="*/ 23 h 99"/>
                    <a:gd name="T64" fmla="*/ 7 w 111"/>
                    <a:gd name="T65" fmla="*/ 23 h 99"/>
                    <a:gd name="T66" fmla="*/ 0 w 111"/>
                    <a:gd name="T67" fmla="*/ 31 h 99"/>
                    <a:gd name="T68" fmla="*/ 0 w 111"/>
                    <a:gd name="T69" fmla="*/ 49 h 99"/>
                    <a:gd name="T70" fmla="*/ 8 w 111"/>
                    <a:gd name="T71" fmla="*/ 57 h 99"/>
                    <a:gd name="T72" fmla="*/ 34 w 111"/>
                    <a:gd name="T73" fmla="*/ 99 h 99"/>
                    <a:gd name="T74" fmla="*/ 77 w 111"/>
                    <a:gd name="T75" fmla="*/ 99 h 99"/>
                    <a:gd name="T76" fmla="*/ 103 w 111"/>
                    <a:gd name="T77" fmla="*/ 57 h 99"/>
                    <a:gd name="T78" fmla="*/ 111 w 111"/>
                    <a:gd name="T79" fmla="*/ 49 h 99"/>
                    <a:gd name="T80" fmla="*/ 111 w 111"/>
                    <a:gd name="T81" fmla="*/ 31 h 99"/>
                    <a:gd name="T82" fmla="*/ 106 w 111"/>
                    <a:gd name="T83" fmla="*/ 24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11" h="99">
                      <a:moveTo>
                        <a:pt x="106" y="24"/>
                      </a:moveTo>
                      <a:cubicBezTo>
                        <a:pt x="105" y="23"/>
                        <a:pt x="104" y="23"/>
                        <a:pt x="103" y="23"/>
                      </a:cubicBezTo>
                      <a:cubicBezTo>
                        <a:pt x="103" y="16"/>
                        <a:pt x="103" y="16"/>
                        <a:pt x="103" y="16"/>
                      </a:cubicBezTo>
                      <a:cubicBezTo>
                        <a:pt x="103" y="16"/>
                        <a:pt x="103" y="15"/>
                        <a:pt x="103" y="14"/>
                      </a:cubicBezTo>
                      <a:cubicBezTo>
                        <a:pt x="103" y="14"/>
                        <a:pt x="103" y="14"/>
                        <a:pt x="103" y="13"/>
                      </a:cubicBezTo>
                      <a:cubicBezTo>
                        <a:pt x="103" y="13"/>
                        <a:pt x="103" y="13"/>
                        <a:pt x="102" y="12"/>
                      </a:cubicBezTo>
                      <a:cubicBezTo>
                        <a:pt x="102" y="12"/>
                        <a:pt x="102" y="12"/>
                        <a:pt x="102" y="11"/>
                      </a:cubicBezTo>
                      <a:cubicBezTo>
                        <a:pt x="102" y="11"/>
                        <a:pt x="102" y="11"/>
                        <a:pt x="102" y="10"/>
                      </a:cubicBezTo>
                      <a:cubicBezTo>
                        <a:pt x="102" y="10"/>
                        <a:pt x="102" y="10"/>
                        <a:pt x="102" y="9"/>
                      </a:cubicBezTo>
                      <a:cubicBezTo>
                        <a:pt x="102" y="9"/>
                        <a:pt x="102" y="9"/>
                        <a:pt x="102" y="9"/>
                      </a:cubicBezTo>
                      <a:cubicBezTo>
                        <a:pt x="101" y="8"/>
                        <a:pt x="101" y="7"/>
                        <a:pt x="101" y="6"/>
                      </a:cubicBezTo>
                      <a:cubicBezTo>
                        <a:pt x="100" y="6"/>
                        <a:pt x="100" y="6"/>
                        <a:pt x="100" y="6"/>
                      </a:cubicBezTo>
                      <a:cubicBezTo>
                        <a:pt x="100" y="5"/>
                        <a:pt x="100" y="5"/>
                        <a:pt x="100" y="5"/>
                      </a:cubicBezTo>
                      <a:cubicBezTo>
                        <a:pt x="100" y="5"/>
                        <a:pt x="100" y="4"/>
                        <a:pt x="99" y="4"/>
                      </a:cubicBezTo>
                      <a:cubicBezTo>
                        <a:pt x="99" y="4"/>
                        <a:pt x="99" y="3"/>
                        <a:pt x="99" y="3"/>
                      </a:cubicBezTo>
                      <a:cubicBezTo>
                        <a:pt x="99" y="3"/>
                        <a:pt x="99" y="3"/>
                        <a:pt x="99" y="3"/>
                      </a:cubicBezTo>
                      <a:cubicBezTo>
                        <a:pt x="96" y="4"/>
                        <a:pt x="93" y="4"/>
                        <a:pt x="90" y="4"/>
                      </a:cubicBezTo>
                      <a:cubicBezTo>
                        <a:pt x="83" y="4"/>
                        <a:pt x="78" y="2"/>
                        <a:pt x="74" y="0"/>
                      </a:cubicBezTo>
                      <a:cubicBezTo>
                        <a:pt x="67" y="2"/>
                        <a:pt x="57" y="4"/>
                        <a:pt x="45" y="4"/>
                      </a:cubicBezTo>
                      <a:cubicBezTo>
                        <a:pt x="33" y="4"/>
                        <a:pt x="22" y="2"/>
                        <a:pt x="15" y="0"/>
                      </a:cubicBezTo>
                      <a:cubicBezTo>
                        <a:pt x="14" y="1"/>
                        <a:pt x="12" y="3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6"/>
                        <a:pt x="10" y="6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10"/>
                        <a:pt x="9" y="11"/>
                        <a:pt x="9" y="11"/>
                      </a:cubicBezTo>
                      <a:cubicBezTo>
                        <a:pt x="9" y="11"/>
                        <a:pt x="9" y="11"/>
                        <a:pt x="9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8" y="15"/>
                        <a:pt x="8" y="16"/>
                        <a:pt x="8" y="16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3"/>
                        <a:pt x="7" y="23"/>
                        <a:pt x="7" y="23"/>
                      </a:cubicBezTo>
                      <a:cubicBezTo>
                        <a:pt x="3" y="24"/>
                        <a:pt x="0" y="27"/>
                        <a:pt x="0" y="31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53"/>
                        <a:pt x="4" y="57"/>
                        <a:pt x="8" y="57"/>
                      </a:cubicBezTo>
                      <a:cubicBezTo>
                        <a:pt x="8" y="57"/>
                        <a:pt x="22" y="99"/>
                        <a:pt x="34" y="99"/>
                      </a:cubicBezTo>
                      <a:cubicBezTo>
                        <a:pt x="77" y="99"/>
                        <a:pt x="77" y="99"/>
                        <a:pt x="77" y="99"/>
                      </a:cubicBezTo>
                      <a:cubicBezTo>
                        <a:pt x="89" y="99"/>
                        <a:pt x="103" y="57"/>
                        <a:pt x="103" y="57"/>
                      </a:cubicBezTo>
                      <a:cubicBezTo>
                        <a:pt x="107" y="57"/>
                        <a:pt x="111" y="53"/>
                        <a:pt x="111" y="49"/>
                      </a:cubicBezTo>
                      <a:cubicBezTo>
                        <a:pt x="111" y="31"/>
                        <a:pt x="111" y="31"/>
                        <a:pt x="111" y="31"/>
                      </a:cubicBezTo>
                      <a:cubicBezTo>
                        <a:pt x="111" y="28"/>
                        <a:pt x="109" y="25"/>
                        <a:pt x="106" y="24"/>
                      </a:cubicBezTo>
                      <a:close/>
                    </a:path>
                  </a:pathLst>
                </a:custGeom>
                <a:solidFill>
                  <a:srgbClr val="FFB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64" name="Freeform 20">
                  <a:extLst>
                    <a:ext uri="{FF2B5EF4-FFF2-40B4-BE49-F238E27FC236}">
                      <a16:creationId xmlns:a16="http://schemas.microsoft.com/office/drawing/2014/main" id="{483F6CC1-019F-4A3C-9DDB-2B8A3801E89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450513" y="2552700"/>
                  <a:ext cx="207963" cy="100013"/>
                </a:xfrm>
                <a:custGeom>
                  <a:avLst/>
                  <a:gdLst>
                    <a:gd name="T0" fmla="*/ 92 w 93"/>
                    <a:gd name="T1" fmla="*/ 21 h 45"/>
                    <a:gd name="T2" fmla="*/ 69 w 93"/>
                    <a:gd name="T3" fmla="*/ 15 h 45"/>
                    <a:gd name="T4" fmla="*/ 46 w 93"/>
                    <a:gd name="T5" fmla="*/ 14 h 45"/>
                    <a:gd name="T6" fmla="*/ 25 w 93"/>
                    <a:gd name="T7" fmla="*/ 4 h 45"/>
                    <a:gd name="T8" fmla="*/ 1 w 93"/>
                    <a:gd name="T9" fmla="*/ 0 h 45"/>
                    <a:gd name="T10" fmla="*/ 0 w 93"/>
                    <a:gd name="T11" fmla="*/ 3 h 45"/>
                    <a:gd name="T12" fmla="*/ 2 w 93"/>
                    <a:gd name="T13" fmla="*/ 7 h 45"/>
                    <a:gd name="T14" fmla="*/ 3 w 93"/>
                    <a:gd name="T15" fmla="*/ 15 h 45"/>
                    <a:gd name="T16" fmla="*/ 22 w 93"/>
                    <a:gd name="T17" fmla="*/ 32 h 45"/>
                    <a:gd name="T18" fmla="*/ 41 w 93"/>
                    <a:gd name="T19" fmla="*/ 20 h 45"/>
                    <a:gd name="T20" fmla="*/ 45 w 93"/>
                    <a:gd name="T21" fmla="*/ 19 h 45"/>
                    <a:gd name="T22" fmla="*/ 48 w 93"/>
                    <a:gd name="T23" fmla="*/ 21 h 45"/>
                    <a:gd name="T24" fmla="*/ 59 w 93"/>
                    <a:gd name="T25" fmla="*/ 41 h 45"/>
                    <a:gd name="T26" fmla="*/ 83 w 93"/>
                    <a:gd name="T27" fmla="*/ 34 h 45"/>
                    <a:gd name="T28" fmla="*/ 88 w 93"/>
                    <a:gd name="T29" fmla="*/ 27 h 45"/>
                    <a:gd name="T30" fmla="*/ 91 w 93"/>
                    <a:gd name="T31" fmla="*/ 24 h 45"/>
                    <a:gd name="T32" fmla="*/ 92 w 93"/>
                    <a:gd name="T33" fmla="*/ 21 h 45"/>
                    <a:gd name="T34" fmla="*/ 31 w 93"/>
                    <a:gd name="T35" fmla="*/ 27 h 45"/>
                    <a:gd name="T36" fmla="*/ 13 w 93"/>
                    <a:gd name="T37" fmla="*/ 28 h 45"/>
                    <a:gd name="T38" fmla="*/ 7 w 93"/>
                    <a:gd name="T39" fmla="*/ 9 h 45"/>
                    <a:gd name="T40" fmla="*/ 25 w 93"/>
                    <a:gd name="T41" fmla="*/ 6 h 45"/>
                    <a:gd name="T42" fmla="*/ 36 w 93"/>
                    <a:gd name="T43" fmla="*/ 12 h 45"/>
                    <a:gd name="T44" fmla="*/ 31 w 93"/>
                    <a:gd name="T45" fmla="*/ 27 h 45"/>
                    <a:gd name="T46" fmla="*/ 68 w 93"/>
                    <a:gd name="T47" fmla="*/ 41 h 45"/>
                    <a:gd name="T48" fmla="*/ 53 w 93"/>
                    <a:gd name="T49" fmla="*/ 33 h 45"/>
                    <a:gd name="T50" fmla="*/ 56 w 93"/>
                    <a:gd name="T51" fmla="*/ 17 h 45"/>
                    <a:gd name="T52" fmla="*/ 68 w 93"/>
                    <a:gd name="T53" fmla="*/ 17 h 45"/>
                    <a:gd name="T54" fmla="*/ 83 w 93"/>
                    <a:gd name="T55" fmla="*/ 27 h 45"/>
                    <a:gd name="T56" fmla="*/ 68 w 93"/>
                    <a:gd name="T57" fmla="*/ 4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3" h="45">
                      <a:moveTo>
                        <a:pt x="92" y="21"/>
                      </a:moveTo>
                      <a:cubicBezTo>
                        <a:pt x="92" y="21"/>
                        <a:pt x="79" y="16"/>
                        <a:pt x="69" y="15"/>
                      </a:cubicBezTo>
                      <a:cubicBezTo>
                        <a:pt x="59" y="14"/>
                        <a:pt x="50" y="15"/>
                        <a:pt x="46" y="14"/>
                      </a:cubicBezTo>
                      <a:cubicBezTo>
                        <a:pt x="41" y="13"/>
                        <a:pt x="34" y="8"/>
                        <a:pt x="25" y="4"/>
                      </a:cubicBezTo>
                      <a:cubicBezTo>
                        <a:pt x="15" y="1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3"/>
                      </a:cubicBezTo>
                      <a:cubicBezTo>
                        <a:pt x="0" y="4"/>
                        <a:pt x="0" y="5"/>
                        <a:pt x="2" y="7"/>
                      </a:cubicBezTo>
                      <a:cubicBezTo>
                        <a:pt x="4" y="8"/>
                        <a:pt x="3" y="15"/>
                        <a:pt x="3" y="15"/>
                      </a:cubicBezTo>
                      <a:cubicBezTo>
                        <a:pt x="3" y="26"/>
                        <a:pt x="10" y="31"/>
                        <a:pt x="22" y="32"/>
                      </a:cubicBezTo>
                      <a:cubicBezTo>
                        <a:pt x="34" y="33"/>
                        <a:pt x="39" y="21"/>
                        <a:pt x="41" y="20"/>
                      </a:cubicBezTo>
                      <a:cubicBezTo>
                        <a:pt x="43" y="18"/>
                        <a:pt x="45" y="19"/>
                        <a:pt x="45" y="19"/>
                      </a:cubicBezTo>
                      <a:cubicBezTo>
                        <a:pt x="45" y="19"/>
                        <a:pt x="47" y="19"/>
                        <a:pt x="48" y="21"/>
                      </a:cubicBezTo>
                      <a:cubicBezTo>
                        <a:pt x="49" y="23"/>
                        <a:pt x="48" y="36"/>
                        <a:pt x="59" y="41"/>
                      </a:cubicBezTo>
                      <a:cubicBezTo>
                        <a:pt x="70" y="45"/>
                        <a:pt x="79" y="44"/>
                        <a:pt x="83" y="34"/>
                      </a:cubicBezTo>
                      <a:cubicBezTo>
                        <a:pt x="83" y="34"/>
                        <a:pt x="85" y="28"/>
                        <a:pt x="88" y="27"/>
                      </a:cubicBezTo>
                      <a:cubicBezTo>
                        <a:pt x="90" y="27"/>
                        <a:pt x="90" y="26"/>
                        <a:pt x="91" y="24"/>
                      </a:cubicBezTo>
                      <a:cubicBezTo>
                        <a:pt x="92" y="23"/>
                        <a:pt x="93" y="22"/>
                        <a:pt x="92" y="21"/>
                      </a:cubicBezTo>
                      <a:close/>
                      <a:moveTo>
                        <a:pt x="31" y="27"/>
                      </a:moveTo>
                      <a:cubicBezTo>
                        <a:pt x="27" y="31"/>
                        <a:pt x="21" y="31"/>
                        <a:pt x="13" y="28"/>
                      </a:cubicBezTo>
                      <a:cubicBezTo>
                        <a:pt x="6" y="25"/>
                        <a:pt x="4" y="19"/>
                        <a:pt x="7" y="9"/>
                      </a:cubicBezTo>
                      <a:cubicBezTo>
                        <a:pt x="9" y="0"/>
                        <a:pt x="25" y="6"/>
                        <a:pt x="25" y="6"/>
                      </a:cubicBezTo>
                      <a:cubicBezTo>
                        <a:pt x="31" y="9"/>
                        <a:pt x="31" y="9"/>
                        <a:pt x="36" y="12"/>
                      </a:cubicBezTo>
                      <a:cubicBezTo>
                        <a:pt x="40" y="15"/>
                        <a:pt x="35" y="24"/>
                        <a:pt x="31" y="27"/>
                      </a:cubicBezTo>
                      <a:close/>
                      <a:moveTo>
                        <a:pt x="68" y="41"/>
                      </a:moveTo>
                      <a:cubicBezTo>
                        <a:pt x="61" y="40"/>
                        <a:pt x="55" y="37"/>
                        <a:pt x="53" y="33"/>
                      </a:cubicBezTo>
                      <a:cubicBezTo>
                        <a:pt x="51" y="28"/>
                        <a:pt x="50" y="18"/>
                        <a:pt x="56" y="17"/>
                      </a:cubicBezTo>
                      <a:cubicBezTo>
                        <a:pt x="61" y="16"/>
                        <a:pt x="61" y="16"/>
                        <a:pt x="68" y="17"/>
                      </a:cubicBezTo>
                      <a:cubicBezTo>
                        <a:pt x="68" y="17"/>
                        <a:pt x="85" y="18"/>
                        <a:pt x="83" y="27"/>
                      </a:cubicBezTo>
                      <a:cubicBezTo>
                        <a:pt x="80" y="37"/>
                        <a:pt x="76" y="42"/>
                        <a:pt x="68" y="4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65" name="Freeform 21">
                  <a:extLst>
                    <a:ext uri="{FF2B5EF4-FFF2-40B4-BE49-F238E27FC236}">
                      <a16:creationId xmlns:a16="http://schemas.microsoft.com/office/drawing/2014/main" id="{3FFEA3C5-9538-464C-966F-89399AA391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55275" y="2554288"/>
                  <a:ext cx="6350" cy="7938"/>
                </a:xfrm>
                <a:custGeom>
                  <a:avLst/>
                  <a:gdLst>
                    <a:gd name="T0" fmla="*/ 3 w 3"/>
                    <a:gd name="T1" fmla="*/ 2 h 3"/>
                    <a:gd name="T2" fmla="*/ 1 w 3"/>
                    <a:gd name="T3" fmla="*/ 3 h 3"/>
                    <a:gd name="T4" fmla="*/ 0 w 3"/>
                    <a:gd name="T5" fmla="*/ 1 h 3"/>
                    <a:gd name="T6" fmla="*/ 2 w 3"/>
                    <a:gd name="T7" fmla="*/ 0 h 3"/>
                    <a:gd name="T8" fmla="*/ 3 w 3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3" y="2"/>
                      </a:move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1"/>
                        <a:pt x="3" y="1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66" name="Freeform 22">
                  <a:extLst>
                    <a:ext uri="{FF2B5EF4-FFF2-40B4-BE49-F238E27FC236}">
                      <a16:creationId xmlns:a16="http://schemas.microsoft.com/office/drawing/2014/main" id="{1A496246-E951-49F5-9B32-F5C139699D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4188" y="2601913"/>
                  <a:ext cx="6350" cy="6350"/>
                </a:xfrm>
                <a:custGeom>
                  <a:avLst/>
                  <a:gdLst>
                    <a:gd name="T0" fmla="*/ 3 w 3"/>
                    <a:gd name="T1" fmla="*/ 2 h 3"/>
                    <a:gd name="T2" fmla="*/ 1 w 3"/>
                    <a:gd name="T3" fmla="*/ 3 h 3"/>
                    <a:gd name="T4" fmla="*/ 0 w 3"/>
                    <a:gd name="T5" fmla="*/ 1 h 3"/>
                    <a:gd name="T6" fmla="*/ 2 w 3"/>
                    <a:gd name="T7" fmla="*/ 0 h 3"/>
                    <a:gd name="T8" fmla="*/ 3 w 3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3" y="2"/>
                      </a:moveTo>
                      <a:cubicBezTo>
                        <a:pt x="3" y="2"/>
                        <a:pt x="2" y="3"/>
                        <a:pt x="1" y="3"/>
                      </a:cubicBezTo>
                      <a:cubicBezTo>
                        <a:pt x="0" y="2"/>
                        <a:pt x="0" y="2"/>
                        <a:pt x="0" y="1"/>
                      </a:cubicBez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67" name="Rectangle 23">
                  <a:extLst>
                    <a:ext uri="{FF2B5EF4-FFF2-40B4-BE49-F238E27FC236}">
                      <a16:creationId xmlns:a16="http://schemas.microsoft.com/office/drawing/2014/main" id="{66EA9AD1-DA92-48F2-BD9A-DA003BF99B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47313" y="2632075"/>
                  <a:ext cx="312738" cy="10001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68" name="Freeform 24">
                  <a:extLst>
                    <a:ext uri="{FF2B5EF4-FFF2-40B4-BE49-F238E27FC236}">
                      <a16:creationId xmlns:a16="http://schemas.microsoft.com/office/drawing/2014/main" id="{1535CF53-F8C3-4FA2-A251-3C4CDD4E9A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8275" y="2601913"/>
                  <a:ext cx="96838" cy="46038"/>
                </a:xfrm>
                <a:custGeom>
                  <a:avLst/>
                  <a:gdLst>
                    <a:gd name="T0" fmla="*/ 22 w 43"/>
                    <a:gd name="T1" fmla="*/ 0 h 21"/>
                    <a:gd name="T2" fmla="*/ 0 w 43"/>
                    <a:gd name="T3" fmla="*/ 21 h 21"/>
                    <a:gd name="T4" fmla="*/ 43 w 43"/>
                    <a:gd name="T5" fmla="*/ 21 h 21"/>
                    <a:gd name="T6" fmla="*/ 22 w 43"/>
                    <a:gd name="T7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21">
                      <a:moveTo>
                        <a:pt x="22" y="0"/>
                      </a:moveTo>
                      <a:cubicBezTo>
                        <a:pt x="10" y="0"/>
                        <a:pt x="0" y="9"/>
                        <a:pt x="0" y="21"/>
                      </a:cubicBezTo>
                      <a:cubicBezTo>
                        <a:pt x="43" y="21"/>
                        <a:pt x="43" y="21"/>
                        <a:pt x="43" y="21"/>
                      </a:cubicBezTo>
                      <a:cubicBezTo>
                        <a:pt x="43" y="9"/>
                        <a:pt x="34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69" name="Freeform 25">
                  <a:extLst>
                    <a:ext uri="{FF2B5EF4-FFF2-40B4-BE49-F238E27FC236}">
                      <a16:creationId xmlns:a16="http://schemas.microsoft.com/office/drawing/2014/main" id="{1E4B69EE-E0B7-4DBA-9348-4008383A9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77500" y="2601913"/>
                  <a:ext cx="95250" cy="46038"/>
                </a:xfrm>
                <a:custGeom>
                  <a:avLst/>
                  <a:gdLst>
                    <a:gd name="T0" fmla="*/ 22 w 43"/>
                    <a:gd name="T1" fmla="*/ 0 h 21"/>
                    <a:gd name="T2" fmla="*/ 0 w 43"/>
                    <a:gd name="T3" fmla="*/ 21 h 21"/>
                    <a:gd name="T4" fmla="*/ 43 w 43"/>
                    <a:gd name="T5" fmla="*/ 21 h 21"/>
                    <a:gd name="T6" fmla="*/ 22 w 43"/>
                    <a:gd name="T7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21">
                      <a:moveTo>
                        <a:pt x="22" y="0"/>
                      </a:moveTo>
                      <a:cubicBezTo>
                        <a:pt x="10" y="0"/>
                        <a:pt x="0" y="9"/>
                        <a:pt x="0" y="21"/>
                      </a:cubicBezTo>
                      <a:cubicBezTo>
                        <a:pt x="43" y="21"/>
                        <a:pt x="43" y="21"/>
                        <a:pt x="43" y="21"/>
                      </a:cubicBezTo>
                      <a:cubicBezTo>
                        <a:pt x="43" y="9"/>
                        <a:pt x="34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70" name="Rectangle 26">
                  <a:extLst>
                    <a:ext uri="{FF2B5EF4-FFF2-40B4-BE49-F238E27FC236}">
                      <a16:creationId xmlns:a16="http://schemas.microsoft.com/office/drawing/2014/main" id="{68AF9577-6F2B-4BC2-AE82-B43700D006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77488" y="2601913"/>
                  <a:ext cx="149225" cy="460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71" name="Freeform 27">
                  <a:extLst>
                    <a:ext uri="{FF2B5EF4-FFF2-40B4-BE49-F238E27FC236}">
                      <a16:creationId xmlns:a16="http://schemas.microsoft.com/office/drawing/2014/main" id="{ADB4E55D-0861-4190-BD8A-6895D83324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53713" y="1166813"/>
                  <a:ext cx="460375" cy="614363"/>
                </a:xfrm>
                <a:custGeom>
                  <a:avLst/>
                  <a:gdLst>
                    <a:gd name="T0" fmla="*/ 203 w 290"/>
                    <a:gd name="T1" fmla="*/ 3 h 387"/>
                    <a:gd name="T2" fmla="*/ 148 w 290"/>
                    <a:gd name="T3" fmla="*/ 47 h 387"/>
                    <a:gd name="T4" fmla="*/ 92 w 290"/>
                    <a:gd name="T5" fmla="*/ 0 h 387"/>
                    <a:gd name="T6" fmla="*/ 0 w 290"/>
                    <a:gd name="T7" fmla="*/ 18 h 387"/>
                    <a:gd name="T8" fmla="*/ 35 w 290"/>
                    <a:gd name="T9" fmla="*/ 387 h 387"/>
                    <a:gd name="T10" fmla="*/ 250 w 290"/>
                    <a:gd name="T11" fmla="*/ 387 h 387"/>
                    <a:gd name="T12" fmla="*/ 290 w 290"/>
                    <a:gd name="T13" fmla="*/ 14 h 387"/>
                    <a:gd name="T14" fmla="*/ 203 w 290"/>
                    <a:gd name="T15" fmla="*/ 3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0" h="387">
                      <a:moveTo>
                        <a:pt x="203" y="3"/>
                      </a:moveTo>
                      <a:lnTo>
                        <a:pt x="148" y="47"/>
                      </a:lnTo>
                      <a:lnTo>
                        <a:pt x="92" y="0"/>
                      </a:lnTo>
                      <a:lnTo>
                        <a:pt x="0" y="18"/>
                      </a:lnTo>
                      <a:lnTo>
                        <a:pt x="35" y="387"/>
                      </a:lnTo>
                      <a:lnTo>
                        <a:pt x="250" y="387"/>
                      </a:lnTo>
                      <a:lnTo>
                        <a:pt x="290" y="14"/>
                      </a:lnTo>
                      <a:lnTo>
                        <a:pt x="203" y="3"/>
                      </a:ln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72" name="Freeform 28">
                  <a:extLst>
                    <a:ext uri="{FF2B5EF4-FFF2-40B4-BE49-F238E27FC236}">
                      <a16:creationId xmlns:a16="http://schemas.microsoft.com/office/drawing/2014/main" id="{63E2C3F1-70F3-4FC4-A885-5BFF79850C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09275" y="1781175"/>
                  <a:ext cx="341313" cy="182563"/>
                </a:xfrm>
                <a:custGeom>
                  <a:avLst/>
                  <a:gdLst>
                    <a:gd name="T0" fmla="*/ 154 w 154"/>
                    <a:gd name="T1" fmla="*/ 0 h 82"/>
                    <a:gd name="T2" fmla="*/ 0 w 154"/>
                    <a:gd name="T3" fmla="*/ 0 h 82"/>
                    <a:gd name="T4" fmla="*/ 60 w 154"/>
                    <a:gd name="T5" fmla="*/ 70 h 82"/>
                    <a:gd name="T6" fmla="*/ 79 w 154"/>
                    <a:gd name="T7" fmla="*/ 82 h 82"/>
                    <a:gd name="T8" fmla="*/ 98 w 154"/>
                    <a:gd name="T9" fmla="*/ 70 h 82"/>
                    <a:gd name="T10" fmla="*/ 154 w 154"/>
                    <a:gd name="T11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4" h="82">
                      <a:moveTo>
                        <a:pt x="15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0" y="70"/>
                        <a:pt x="60" y="70"/>
                        <a:pt x="60" y="70"/>
                      </a:cubicBezTo>
                      <a:cubicBezTo>
                        <a:pt x="63" y="77"/>
                        <a:pt x="71" y="82"/>
                        <a:pt x="79" y="82"/>
                      </a:cubicBezTo>
                      <a:cubicBezTo>
                        <a:pt x="87" y="82"/>
                        <a:pt x="94" y="77"/>
                        <a:pt x="98" y="70"/>
                      </a:cubicBez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73" name="Rectangle 29">
                  <a:extLst>
                    <a:ext uri="{FF2B5EF4-FFF2-40B4-BE49-F238E27FC236}">
                      <a16:creationId xmlns:a16="http://schemas.microsoft.com/office/drawing/2014/main" id="{4772FC5B-2C34-46E7-BA9F-F458992A1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36275" y="1411288"/>
                  <a:ext cx="22225" cy="1063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74" name="Freeform 30">
                  <a:extLst>
                    <a:ext uri="{FF2B5EF4-FFF2-40B4-BE49-F238E27FC236}">
                      <a16:creationId xmlns:a16="http://schemas.microsoft.com/office/drawing/2014/main" id="{BB1B1356-C1B5-4499-814A-662281BD42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2788" y="1411288"/>
                  <a:ext cx="85725" cy="106363"/>
                </a:xfrm>
                <a:custGeom>
                  <a:avLst/>
                  <a:gdLst>
                    <a:gd name="T0" fmla="*/ 54 w 54"/>
                    <a:gd name="T1" fmla="*/ 11 h 67"/>
                    <a:gd name="T2" fmla="*/ 34 w 54"/>
                    <a:gd name="T3" fmla="*/ 11 h 67"/>
                    <a:gd name="T4" fmla="*/ 34 w 54"/>
                    <a:gd name="T5" fmla="*/ 67 h 67"/>
                    <a:gd name="T6" fmla="*/ 20 w 54"/>
                    <a:gd name="T7" fmla="*/ 67 h 67"/>
                    <a:gd name="T8" fmla="*/ 20 w 54"/>
                    <a:gd name="T9" fmla="*/ 11 h 67"/>
                    <a:gd name="T10" fmla="*/ 0 w 54"/>
                    <a:gd name="T11" fmla="*/ 11 h 67"/>
                    <a:gd name="T12" fmla="*/ 0 w 54"/>
                    <a:gd name="T13" fmla="*/ 0 h 67"/>
                    <a:gd name="T14" fmla="*/ 54 w 54"/>
                    <a:gd name="T15" fmla="*/ 0 h 67"/>
                    <a:gd name="T16" fmla="*/ 54 w 54"/>
                    <a:gd name="T17" fmla="*/ 1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4" h="67">
                      <a:moveTo>
                        <a:pt x="54" y="11"/>
                      </a:moveTo>
                      <a:lnTo>
                        <a:pt x="34" y="11"/>
                      </a:lnTo>
                      <a:lnTo>
                        <a:pt x="34" y="67"/>
                      </a:lnTo>
                      <a:lnTo>
                        <a:pt x="20" y="67"/>
                      </a:lnTo>
                      <a:lnTo>
                        <a:pt x="20" y="11"/>
                      </a:lnTo>
                      <a:lnTo>
                        <a:pt x="0" y="11"/>
                      </a:lnTo>
                      <a:lnTo>
                        <a:pt x="0" y="0"/>
                      </a:lnTo>
                      <a:lnTo>
                        <a:pt x="54" y="0"/>
                      </a:lnTo>
                      <a:lnTo>
                        <a:pt x="5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75" name="Freeform 31">
                  <a:extLst>
                    <a:ext uri="{FF2B5EF4-FFF2-40B4-BE49-F238E27FC236}">
                      <a16:creationId xmlns:a16="http://schemas.microsoft.com/office/drawing/2014/main" id="{EC4EF59D-797C-4DD8-96A3-9FB82F3150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69600" y="1323975"/>
                  <a:ext cx="241300" cy="277813"/>
                </a:xfrm>
                <a:custGeom>
                  <a:avLst/>
                  <a:gdLst>
                    <a:gd name="T0" fmla="*/ 75 w 152"/>
                    <a:gd name="T1" fmla="*/ 0 h 175"/>
                    <a:gd name="T2" fmla="*/ 0 w 152"/>
                    <a:gd name="T3" fmla="*/ 44 h 175"/>
                    <a:gd name="T4" fmla="*/ 0 w 152"/>
                    <a:gd name="T5" fmla="*/ 132 h 175"/>
                    <a:gd name="T6" fmla="*/ 77 w 152"/>
                    <a:gd name="T7" fmla="*/ 175 h 175"/>
                    <a:gd name="T8" fmla="*/ 152 w 152"/>
                    <a:gd name="T9" fmla="*/ 132 h 175"/>
                    <a:gd name="T10" fmla="*/ 152 w 152"/>
                    <a:gd name="T11" fmla="*/ 44 h 175"/>
                    <a:gd name="T12" fmla="*/ 75 w 152"/>
                    <a:gd name="T13" fmla="*/ 0 h 175"/>
                    <a:gd name="T14" fmla="*/ 141 w 152"/>
                    <a:gd name="T15" fmla="*/ 125 h 175"/>
                    <a:gd name="T16" fmla="*/ 77 w 152"/>
                    <a:gd name="T17" fmla="*/ 163 h 175"/>
                    <a:gd name="T18" fmla="*/ 11 w 152"/>
                    <a:gd name="T19" fmla="*/ 125 h 175"/>
                    <a:gd name="T20" fmla="*/ 11 w 152"/>
                    <a:gd name="T21" fmla="*/ 51 h 175"/>
                    <a:gd name="T22" fmla="*/ 75 w 152"/>
                    <a:gd name="T23" fmla="*/ 13 h 175"/>
                    <a:gd name="T24" fmla="*/ 141 w 152"/>
                    <a:gd name="T25" fmla="*/ 51 h 175"/>
                    <a:gd name="T26" fmla="*/ 141 w 152"/>
                    <a:gd name="T27" fmla="*/ 125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2" h="175">
                      <a:moveTo>
                        <a:pt x="75" y="0"/>
                      </a:moveTo>
                      <a:lnTo>
                        <a:pt x="0" y="44"/>
                      </a:lnTo>
                      <a:lnTo>
                        <a:pt x="0" y="132"/>
                      </a:lnTo>
                      <a:lnTo>
                        <a:pt x="77" y="175"/>
                      </a:lnTo>
                      <a:lnTo>
                        <a:pt x="152" y="132"/>
                      </a:lnTo>
                      <a:lnTo>
                        <a:pt x="152" y="44"/>
                      </a:lnTo>
                      <a:lnTo>
                        <a:pt x="75" y="0"/>
                      </a:lnTo>
                      <a:close/>
                      <a:moveTo>
                        <a:pt x="141" y="125"/>
                      </a:moveTo>
                      <a:lnTo>
                        <a:pt x="77" y="163"/>
                      </a:lnTo>
                      <a:lnTo>
                        <a:pt x="11" y="125"/>
                      </a:lnTo>
                      <a:lnTo>
                        <a:pt x="11" y="51"/>
                      </a:lnTo>
                      <a:lnTo>
                        <a:pt x="75" y="13"/>
                      </a:lnTo>
                      <a:lnTo>
                        <a:pt x="141" y="51"/>
                      </a:lnTo>
                      <a:lnTo>
                        <a:pt x="141" y="1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76" name="Rectangle 32">
                  <a:extLst>
                    <a:ext uri="{FF2B5EF4-FFF2-40B4-BE49-F238E27FC236}">
                      <a16:creationId xmlns:a16="http://schemas.microsoft.com/office/drawing/2014/main" id="{0DBF7CDC-DFBB-4D71-9D2B-7C8067F1B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94988" y="1758950"/>
                  <a:ext cx="374650" cy="53975"/>
                </a:xfrm>
                <a:prstGeom prst="rect">
                  <a:avLst/>
                </a:pr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77" name="Freeform 33">
                  <a:extLst>
                    <a:ext uri="{FF2B5EF4-FFF2-40B4-BE49-F238E27FC236}">
                      <a16:creationId xmlns:a16="http://schemas.microsoft.com/office/drawing/2014/main" id="{86F1E716-B23D-4932-97D2-7BAC51E45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47388" y="1736725"/>
                  <a:ext cx="85725" cy="100013"/>
                </a:xfrm>
                <a:custGeom>
                  <a:avLst/>
                  <a:gdLst>
                    <a:gd name="T0" fmla="*/ 28 w 54"/>
                    <a:gd name="T1" fmla="*/ 0 h 63"/>
                    <a:gd name="T2" fmla="*/ 0 w 54"/>
                    <a:gd name="T3" fmla="*/ 16 h 63"/>
                    <a:gd name="T4" fmla="*/ 0 w 54"/>
                    <a:gd name="T5" fmla="*/ 48 h 63"/>
                    <a:gd name="T6" fmla="*/ 28 w 54"/>
                    <a:gd name="T7" fmla="*/ 63 h 63"/>
                    <a:gd name="T8" fmla="*/ 54 w 54"/>
                    <a:gd name="T9" fmla="*/ 48 h 63"/>
                    <a:gd name="T10" fmla="*/ 54 w 54"/>
                    <a:gd name="T11" fmla="*/ 16 h 63"/>
                    <a:gd name="T12" fmla="*/ 28 w 54"/>
                    <a:gd name="T13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4" h="63">
                      <a:moveTo>
                        <a:pt x="28" y="0"/>
                      </a:moveTo>
                      <a:lnTo>
                        <a:pt x="0" y="16"/>
                      </a:lnTo>
                      <a:lnTo>
                        <a:pt x="0" y="48"/>
                      </a:lnTo>
                      <a:lnTo>
                        <a:pt x="28" y="63"/>
                      </a:lnTo>
                      <a:lnTo>
                        <a:pt x="54" y="48"/>
                      </a:lnTo>
                      <a:lnTo>
                        <a:pt x="54" y="16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B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505050"/>
                    </a:solidFill>
                  </a:endParaRPr>
                </a:p>
              </p:txBody>
            </p:sp>
          </p:grp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86269538-D280-4CC6-AA14-9E73F5B43499}"/>
                  </a:ext>
                </a:extLst>
              </p:cNvPr>
              <p:cNvSpPr/>
              <p:nvPr/>
            </p:nvSpPr>
            <p:spPr>
              <a:xfrm>
                <a:off x="443197" y="3431463"/>
                <a:ext cx="140294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1200" dirty="0">
                    <a:solidFill>
                      <a:srgbClr val="4472C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Cloud SRE Team</a:t>
                </a:r>
                <a:endPara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30EAE9A-F4E7-4045-B0B7-A0F7EC691DC0}"/>
                  </a:ext>
                </a:extLst>
              </p:cNvPr>
              <p:cNvSpPr/>
              <p:nvPr/>
            </p:nvSpPr>
            <p:spPr>
              <a:xfrm>
                <a:off x="102298" y="4928088"/>
                <a:ext cx="2176331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AU" sz="900" b="1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Purpose: </a:t>
                </a:r>
                <a:r>
                  <a:rPr lang="en-AU" sz="900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Continuous </a:t>
                </a:r>
                <a:r>
                  <a:rPr lang="en-AU" sz="900" b="1" dirty="0">
                    <a:solidFill>
                      <a:srgbClr val="4472C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Improvement, Integrity, Availability &amp; Scalability </a:t>
                </a:r>
                <a:r>
                  <a:rPr lang="en-AU" sz="900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of the Enterprise Cloud Platform</a:t>
                </a:r>
                <a:endParaRPr lang="en-AU" sz="900" b="1" dirty="0">
                  <a:solidFill>
                    <a:srgbClr val="4472C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C21A4E8-B092-4702-A7A2-655D9B8E32B5}"/>
              </a:ext>
            </a:extLst>
          </p:cNvPr>
          <p:cNvSpPr/>
          <p:nvPr/>
        </p:nvSpPr>
        <p:spPr>
          <a:xfrm>
            <a:off x="63881" y="1021556"/>
            <a:ext cx="2518509" cy="2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“1” Team per Cloud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BF9A694-D678-4F5E-BE2D-E31EC44C0AE4}"/>
              </a:ext>
            </a:extLst>
          </p:cNvPr>
          <p:cNvSpPr/>
          <p:nvPr/>
        </p:nvSpPr>
        <p:spPr>
          <a:xfrm>
            <a:off x="3243402" y="1021556"/>
            <a:ext cx="2518509" cy="2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“1 Team per Portfolio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CFBF64A-2FFA-43E1-9242-7314E88BA090}"/>
              </a:ext>
            </a:extLst>
          </p:cNvPr>
          <p:cNvSpPr/>
          <p:nvPr/>
        </p:nvSpPr>
        <p:spPr>
          <a:xfrm>
            <a:off x="6422923" y="1021556"/>
            <a:ext cx="2518509" cy="2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“</a:t>
            </a:r>
            <a:r>
              <a:rPr lang="en-AU" i="1" dirty="0">
                <a:solidFill>
                  <a:schemeClr val="bg1"/>
                </a:solidFill>
              </a:rPr>
              <a:t>1</a:t>
            </a:r>
            <a:r>
              <a:rPr lang="en-AU" dirty="0">
                <a:solidFill>
                  <a:schemeClr val="bg1"/>
                </a:solidFill>
              </a:rPr>
              <a:t>” Team per Product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07F7133-107C-4E79-AA65-CA08372AD677}"/>
              </a:ext>
            </a:extLst>
          </p:cNvPr>
          <p:cNvSpPr/>
          <p:nvPr/>
        </p:nvSpPr>
        <p:spPr>
          <a:xfrm>
            <a:off x="9609610" y="1018553"/>
            <a:ext cx="2518509" cy="2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Everyone &amp; Everything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5DD129F-33DF-4B85-8DC2-FEA3EE538C81}"/>
              </a:ext>
            </a:extLst>
          </p:cNvPr>
          <p:cNvGrpSpPr/>
          <p:nvPr/>
        </p:nvGrpSpPr>
        <p:grpSpPr>
          <a:xfrm>
            <a:off x="9850227" y="2170047"/>
            <a:ext cx="2022948" cy="1861760"/>
            <a:chOff x="8178916" y="3430669"/>
            <a:chExt cx="2022948" cy="186176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AD3183D-8623-4884-90EC-ABAEB4FDB56C}"/>
                </a:ext>
              </a:extLst>
            </p:cNvPr>
            <p:cNvSpPr/>
            <p:nvPr/>
          </p:nvSpPr>
          <p:spPr>
            <a:xfrm>
              <a:off x="8178916" y="4923097"/>
              <a:ext cx="20229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 Purpose of Business</a:t>
              </a:r>
              <a:r>
                <a:rPr lang="en-AU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r>
                <a:rPr lang="en-AU" sz="900" b="1" dirty="0">
                  <a:solidFill>
                    <a:srgbClr val="4472C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Creating &amp; Keeping a Customer</a:t>
              </a:r>
              <a:endParaRPr lang="en-AU" sz="900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EB4BBFA-FCBE-4C90-B49C-D552D321D3B5}"/>
                </a:ext>
              </a:extLst>
            </p:cNvPr>
            <p:cNvGrpSpPr/>
            <p:nvPr/>
          </p:nvGrpSpPr>
          <p:grpSpPr>
            <a:xfrm>
              <a:off x="8421287" y="3770822"/>
              <a:ext cx="1538207" cy="1161555"/>
              <a:chOff x="9301416" y="4382373"/>
              <a:chExt cx="2230425" cy="1521297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62DDEB12-9FD4-4B5A-8CD8-D0C488E25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10733250" y="4382373"/>
                <a:ext cx="798591" cy="1493737"/>
              </a:xfrm>
              <a:prstGeom prst="rect">
                <a:avLst/>
              </a:prstGeom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99F5E463-E006-43FE-A736-4B1BA1E7B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flipH="1">
                <a:off x="9301416" y="4382373"/>
                <a:ext cx="814826" cy="1521297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5E611CF5-288F-42DC-8704-117FB59B3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0147349" y="4382373"/>
                <a:ext cx="554794" cy="1510273"/>
              </a:xfrm>
              <a:prstGeom prst="rect">
                <a:avLst/>
              </a:prstGeom>
            </p:spPr>
          </p:pic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4539DA1-DFA8-4972-93F7-1C61087D3B24}"/>
                </a:ext>
              </a:extLst>
            </p:cNvPr>
            <p:cNvSpPr/>
            <p:nvPr/>
          </p:nvSpPr>
          <p:spPr>
            <a:xfrm>
              <a:off x="8452848" y="3430669"/>
              <a:ext cx="14750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Paying Customer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42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112769</TotalTime>
  <Words>1347</Words>
  <Application>Microsoft Office PowerPoint</Application>
  <PresentationFormat>Widescreen</PresentationFormat>
  <Paragraphs>306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Segoe</vt:lpstr>
      <vt:lpstr>Segoe UI Black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Sheehan</dc:creator>
  <cp:lastModifiedBy>Al Sheehan</cp:lastModifiedBy>
  <cp:revision>1651</cp:revision>
  <dcterms:created xsi:type="dcterms:W3CDTF">2016-05-03T22:29:06Z</dcterms:created>
  <dcterms:modified xsi:type="dcterms:W3CDTF">2019-11-21T00:13:10Z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alshee@microsoft.com</vt:lpwstr>
  </property>
  <property fmtid="{D5CDD505-2E9C-101B-9397-08002B2CF9AE}" pid="5" name="MSIP_Label_f42aa342-8706-4288-bd11-ebb85995028c_SetDate">
    <vt:lpwstr>2018-02-25T05:46:38.0921790Z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